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3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4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3.xml" ContentType="application/vnd.openxmlformats-officedocument.themeOverride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4.xml" ContentType="application/vnd.openxmlformats-officedocument.themeOverride+xml"/>
  <Override PartName="/ppt/notesSlides/notesSlide6.xml" ContentType="application/vnd.openxmlformats-officedocument.presentationml.notesSlide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5.xml" ContentType="application/vnd.openxmlformats-officedocument.themeOverride+xml"/>
  <Override PartName="/ppt/notesSlides/notesSlide7.xml" ContentType="application/vnd.openxmlformats-officedocument.presentationml.notesSlide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6.xml" ContentType="application/vnd.openxmlformats-officedocument.themeOverr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charts/chart7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7.xml" ContentType="application/vnd.openxmlformats-officedocument.themeOverride+xml"/>
  <Override PartName="/ppt/drawings/drawing2.xml" ContentType="application/vnd.openxmlformats-officedocument.drawingml.chartshapes+xml"/>
  <Override PartName="/ppt/notesSlides/notesSlide10.xml" ContentType="application/vnd.openxmlformats-officedocument.presentationml.notesSlide+xml"/>
  <Override PartName="/ppt/charts/chart8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8.xml" ContentType="application/vnd.openxmlformats-officedocument.themeOverride+xml"/>
  <Override PartName="/ppt/drawings/drawing3.xml" ContentType="application/vnd.openxmlformats-officedocument.drawingml.chartshape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94" r:id="rId4"/>
    <p:sldMasterId id="2147484218" r:id="rId5"/>
    <p:sldMasterId id="2147484237" r:id="rId6"/>
    <p:sldMasterId id="2147484268" r:id="rId7"/>
    <p:sldMasterId id="2147484288" r:id="rId8"/>
  </p:sldMasterIdLst>
  <p:notesMasterIdLst>
    <p:notesMasterId r:id="rId21"/>
  </p:notesMasterIdLst>
  <p:handoutMasterIdLst>
    <p:handoutMasterId r:id="rId22"/>
  </p:handoutMasterIdLst>
  <p:sldIdLst>
    <p:sldId id="865" r:id="rId9"/>
    <p:sldId id="1064" r:id="rId10"/>
    <p:sldId id="1054" r:id="rId11"/>
    <p:sldId id="1056" r:id="rId12"/>
    <p:sldId id="1059" r:id="rId13"/>
    <p:sldId id="1055" r:id="rId14"/>
    <p:sldId id="1057" r:id="rId15"/>
    <p:sldId id="1058" r:id="rId16"/>
    <p:sldId id="1061" r:id="rId17"/>
    <p:sldId id="1060" r:id="rId18"/>
    <p:sldId id="1062" r:id="rId19"/>
    <p:sldId id="1063" r:id="rId20"/>
  </p:sldIdLst>
  <p:sldSz cx="9144000" cy="5143500" type="screen16x9"/>
  <p:notesSz cx="6797675" cy="9872663"/>
  <p:defaultTextStyle>
    <a:lvl1pPr algn="ctr" defTabSz="309549">
      <a:defRPr sz="1900">
        <a:latin typeface="+mn-lt"/>
        <a:ea typeface="+mn-ea"/>
        <a:cs typeface="+mn-cs"/>
        <a:sym typeface="Helvetica Light"/>
      </a:defRPr>
    </a:lvl1pPr>
    <a:lvl2pPr indent="85721" algn="ctr" defTabSz="309549">
      <a:defRPr sz="1900">
        <a:latin typeface="+mn-lt"/>
        <a:ea typeface="+mn-ea"/>
        <a:cs typeface="+mn-cs"/>
        <a:sym typeface="Helvetica Light"/>
      </a:defRPr>
    </a:lvl2pPr>
    <a:lvl3pPr indent="171443" algn="ctr" defTabSz="309549">
      <a:defRPr sz="1900">
        <a:latin typeface="+mn-lt"/>
        <a:ea typeface="+mn-ea"/>
        <a:cs typeface="+mn-cs"/>
        <a:sym typeface="Helvetica Light"/>
      </a:defRPr>
    </a:lvl3pPr>
    <a:lvl4pPr indent="257165" algn="ctr" defTabSz="309549">
      <a:defRPr sz="1900">
        <a:latin typeface="+mn-lt"/>
        <a:ea typeface="+mn-ea"/>
        <a:cs typeface="+mn-cs"/>
        <a:sym typeface="Helvetica Light"/>
      </a:defRPr>
    </a:lvl4pPr>
    <a:lvl5pPr indent="342886" algn="ctr" defTabSz="309549">
      <a:defRPr sz="1900">
        <a:latin typeface="+mn-lt"/>
        <a:ea typeface="+mn-ea"/>
        <a:cs typeface="+mn-cs"/>
        <a:sym typeface="Helvetica Light"/>
      </a:defRPr>
    </a:lvl5pPr>
    <a:lvl6pPr indent="428607" algn="ctr" defTabSz="309549">
      <a:defRPr sz="1900">
        <a:latin typeface="+mn-lt"/>
        <a:ea typeface="+mn-ea"/>
        <a:cs typeface="+mn-cs"/>
        <a:sym typeface="Helvetica Light"/>
      </a:defRPr>
    </a:lvl6pPr>
    <a:lvl7pPr indent="514328" algn="ctr" defTabSz="309549">
      <a:defRPr sz="1900">
        <a:latin typeface="+mn-lt"/>
        <a:ea typeface="+mn-ea"/>
        <a:cs typeface="+mn-cs"/>
        <a:sym typeface="Helvetica Light"/>
      </a:defRPr>
    </a:lvl7pPr>
    <a:lvl8pPr indent="600049" algn="ctr" defTabSz="309549">
      <a:defRPr sz="1900">
        <a:latin typeface="+mn-lt"/>
        <a:ea typeface="+mn-ea"/>
        <a:cs typeface="+mn-cs"/>
        <a:sym typeface="Helvetica Light"/>
      </a:defRPr>
    </a:lvl8pPr>
    <a:lvl9pPr indent="685770" algn="ctr" defTabSz="309549">
      <a:defRPr sz="1900"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888" userDrawn="1">
          <p15:clr>
            <a:srgbClr val="A4A3A4"/>
          </p15:clr>
        </p15:guide>
        <p15:guide id="4" pos="3818" userDrawn="1">
          <p15:clr>
            <a:srgbClr val="A4A3A4"/>
          </p15:clr>
        </p15:guide>
        <p15:guide id="5" orient="horz" pos="1620">
          <p15:clr>
            <a:srgbClr val="A4A3A4"/>
          </p15:clr>
        </p15:guide>
        <p15:guide id="6" pos="286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vril Canavan" initials="AC" lastIdx="1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338C"/>
    <a:srgbClr val="000000"/>
    <a:srgbClr val="EBE8ED"/>
    <a:srgbClr val="AF3940"/>
    <a:srgbClr val="638C47"/>
    <a:srgbClr val="F1F1F1"/>
    <a:srgbClr val="009CA6"/>
    <a:srgbClr val="128C95"/>
    <a:srgbClr val="3D1152"/>
    <a:srgbClr val="97999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423" autoAdjust="0"/>
  </p:normalViewPr>
  <p:slideViewPr>
    <p:cSldViewPr snapToGrid="0">
      <p:cViewPr varScale="1">
        <p:scale>
          <a:sx n="72" d="100"/>
          <a:sy n="72" d="100"/>
        </p:scale>
        <p:origin x="444" y="48"/>
      </p:cViewPr>
      <p:guideLst>
        <p:guide orient="horz" pos="2160"/>
        <p:guide pos="3840"/>
        <p:guide orient="horz" pos="1888"/>
        <p:guide pos="3818"/>
        <p:guide orient="horz" pos="1620"/>
        <p:guide pos="28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oleObject" Target="../embeddings/oleObject1.bin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2.bin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../embeddings/oleObject3.bin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1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2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5.xml"/><Relationship Id="rId1" Type="http://schemas.microsoft.com/office/2011/relationships/chartStyle" Target="style5.xml"/><Relationship Id="rId5" Type="http://schemas.openxmlformats.org/officeDocument/2006/relationships/chartUserShapes" Target="../drawings/drawing2.xml"/><Relationship Id="rId4" Type="http://schemas.openxmlformats.org/officeDocument/2006/relationships/oleObject" Target="../embeddings/oleObject4.bin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6.xml"/><Relationship Id="rId1" Type="http://schemas.microsoft.com/office/2011/relationships/chartStyle" Target="style6.xml"/><Relationship Id="rId5" Type="http://schemas.openxmlformats.org/officeDocument/2006/relationships/chartUserShapes" Target="../drawings/drawing3.xml"/><Relationship Id="rId4" Type="http://schemas.openxmlformats.org/officeDocument/2006/relationships/oleObject" Target="../embeddings/oleObject5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[The Source - 2019-02-27T131028.184.xlsx]Sheet2!PivotTable1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Invest by Time</a:t>
            </a:r>
            <a:r>
              <a:rPr lang="en-US" baseline="0"/>
              <a:t> of Day</a:t>
            </a:r>
            <a:endParaRPr lang="en-US"/>
          </a:p>
        </c:rich>
      </c:tx>
      <c:overlay val="0"/>
      <c:spPr>
        <a:noFill/>
        <a:ln>
          <a:noFill/>
        </a:ln>
        <a:effectLst/>
      </c:sp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"/>
        <c:spPr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3"/>
        <c:spPr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4"/>
        <c:spPr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5"/>
        <c:spPr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6"/>
        <c:spPr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7"/>
        <c:spPr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8"/>
        <c:spPr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Sheet2!$B$3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multiLvlStrRef>
              <c:f>Sheet2!$A$4:$A$228</c:f>
              <c:multiLvlStrCache>
                <c:ptCount val="216"/>
                <c:lvl>
                  <c:pt idx="0">
                    <c:v>0</c:v>
                  </c:pt>
                  <c:pt idx="1">
                    <c:v>1</c:v>
                  </c:pt>
                  <c:pt idx="2">
                    <c:v>2</c:v>
                  </c:pt>
                  <c:pt idx="3">
                    <c:v>3</c:v>
                  </c:pt>
                  <c:pt idx="4">
                    <c:v>4</c:v>
                  </c:pt>
                  <c:pt idx="5">
                    <c:v>5</c:v>
                  </c:pt>
                  <c:pt idx="6">
                    <c:v>6</c:v>
                  </c:pt>
                  <c:pt idx="7">
                    <c:v>7</c:v>
                  </c:pt>
                  <c:pt idx="8">
                    <c:v>8</c:v>
                  </c:pt>
                  <c:pt idx="9">
                    <c:v>9</c:v>
                  </c:pt>
                  <c:pt idx="10">
                    <c:v>10</c:v>
                  </c:pt>
                  <c:pt idx="11">
                    <c:v>11</c:v>
                  </c:pt>
                  <c:pt idx="12">
                    <c:v>12</c:v>
                  </c:pt>
                  <c:pt idx="13">
                    <c:v>13</c:v>
                  </c:pt>
                  <c:pt idx="14">
                    <c:v>14</c:v>
                  </c:pt>
                  <c:pt idx="15">
                    <c:v>15</c:v>
                  </c:pt>
                  <c:pt idx="16">
                    <c:v>16</c:v>
                  </c:pt>
                  <c:pt idx="17">
                    <c:v>17</c:v>
                  </c:pt>
                  <c:pt idx="18">
                    <c:v>18</c:v>
                  </c:pt>
                  <c:pt idx="19">
                    <c:v>19</c:v>
                  </c:pt>
                  <c:pt idx="20">
                    <c:v>20</c:v>
                  </c:pt>
                  <c:pt idx="21">
                    <c:v>21</c:v>
                  </c:pt>
                  <c:pt idx="22">
                    <c:v>22</c:v>
                  </c:pt>
                  <c:pt idx="23">
                    <c:v>23</c:v>
                  </c:pt>
                  <c:pt idx="24">
                    <c:v>0</c:v>
                  </c:pt>
                  <c:pt idx="25">
                    <c:v>1</c:v>
                  </c:pt>
                  <c:pt idx="26">
                    <c:v>2</c:v>
                  </c:pt>
                  <c:pt idx="27">
                    <c:v>3</c:v>
                  </c:pt>
                  <c:pt idx="28">
                    <c:v>4</c:v>
                  </c:pt>
                  <c:pt idx="29">
                    <c:v>5</c:v>
                  </c:pt>
                  <c:pt idx="30">
                    <c:v>6</c:v>
                  </c:pt>
                  <c:pt idx="31">
                    <c:v>7</c:v>
                  </c:pt>
                  <c:pt idx="32">
                    <c:v>8</c:v>
                  </c:pt>
                  <c:pt idx="33">
                    <c:v>9</c:v>
                  </c:pt>
                  <c:pt idx="34">
                    <c:v>10</c:v>
                  </c:pt>
                  <c:pt idx="35">
                    <c:v>11</c:v>
                  </c:pt>
                  <c:pt idx="36">
                    <c:v>12</c:v>
                  </c:pt>
                  <c:pt idx="37">
                    <c:v>13</c:v>
                  </c:pt>
                  <c:pt idx="38">
                    <c:v>14</c:v>
                  </c:pt>
                  <c:pt idx="39">
                    <c:v>15</c:v>
                  </c:pt>
                  <c:pt idx="40">
                    <c:v>16</c:v>
                  </c:pt>
                  <c:pt idx="41">
                    <c:v>17</c:v>
                  </c:pt>
                  <c:pt idx="42">
                    <c:v>18</c:v>
                  </c:pt>
                  <c:pt idx="43">
                    <c:v>19</c:v>
                  </c:pt>
                  <c:pt idx="44">
                    <c:v>20</c:v>
                  </c:pt>
                  <c:pt idx="45">
                    <c:v>21</c:v>
                  </c:pt>
                  <c:pt idx="46">
                    <c:v>22</c:v>
                  </c:pt>
                  <c:pt idx="47">
                    <c:v>23</c:v>
                  </c:pt>
                  <c:pt idx="48">
                    <c:v>0</c:v>
                  </c:pt>
                  <c:pt idx="49">
                    <c:v>1</c:v>
                  </c:pt>
                  <c:pt idx="50">
                    <c:v>2</c:v>
                  </c:pt>
                  <c:pt idx="51">
                    <c:v>3</c:v>
                  </c:pt>
                  <c:pt idx="52">
                    <c:v>4</c:v>
                  </c:pt>
                  <c:pt idx="53">
                    <c:v>5</c:v>
                  </c:pt>
                  <c:pt idx="54">
                    <c:v>6</c:v>
                  </c:pt>
                  <c:pt idx="55">
                    <c:v>7</c:v>
                  </c:pt>
                  <c:pt idx="56">
                    <c:v>8</c:v>
                  </c:pt>
                  <c:pt idx="57">
                    <c:v>9</c:v>
                  </c:pt>
                  <c:pt idx="58">
                    <c:v>10</c:v>
                  </c:pt>
                  <c:pt idx="59">
                    <c:v>11</c:v>
                  </c:pt>
                  <c:pt idx="60">
                    <c:v>12</c:v>
                  </c:pt>
                  <c:pt idx="61">
                    <c:v>13</c:v>
                  </c:pt>
                  <c:pt idx="62">
                    <c:v>14</c:v>
                  </c:pt>
                  <c:pt idx="63">
                    <c:v>15</c:v>
                  </c:pt>
                  <c:pt idx="64">
                    <c:v>16</c:v>
                  </c:pt>
                  <c:pt idx="65">
                    <c:v>17</c:v>
                  </c:pt>
                  <c:pt idx="66">
                    <c:v>18</c:v>
                  </c:pt>
                  <c:pt idx="67">
                    <c:v>19</c:v>
                  </c:pt>
                  <c:pt idx="68">
                    <c:v>20</c:v>
                  </c:pt>
                  <c:pt idx="69">
                    <c:v>21</c:v>
                  </c:pt>
                  <c:pt idx="70">
                    <c:v>22</c:v>
                  </c:pt>
                  <c:pt idx="71">
                    <c:v>23</c:v>
                  </c:pt>
                  <c:pt idx="72">
                    <c:v>0</c:v>
                  </c:pt>
                  <c:pt idx="73">
                    <c:v>1</c:v>
                  </c:pt>
                  <c:pt idx="74">
                    <c:v>2</c:v>
                  </c:pt>
                  <c:pt idx="75">
                    <c:v>3</c:v>
                  </c:pt>
                  <c:pt idx="76">
                    <c:v>4</c:v>
                  </c:pt>
                  <c:pt idx="77">
                    <c:v>5</c:v>
                  </c:pt>
                  <c:pt idx="78">
                    <c:v>6</c:v>
                  </c:pt>
                  <c:pt idx="79">
                    <c:v>7</c:v>
                  </c:pt>
                  <c:pt idx="80">
                    <c:v>8</c:v>
                  </c:pt>
                  <c:pt idx="81">
                    <c:v>9</c:v>
                  </c:pt>
                  <c:pt idx="82">
                    <c:v>10</c:v>
                  </c:pt>
                  <c:pt idx="83">
                    <c:v>11</c:v>
                  </c:pt>
                  <c:pt idx="84">
                    <c:v>12</c:v>
                  </c:pt>
                  <c:pt idx="85">
                    <c:v>13</c:v>
                  </c:pt>
                  <c:pt idx="86">
                    <c:v>14</c:v>
                  </c:pt>
                  <c:pt idx="87">
                    <c:v>15</c:v>
                  </c:pt>
                  <c:pt idx="88">
                    <c:v>16</c:v>
                  </c:pt>
                  <c:pt idx="89">
                    <c:v>17</c:v>
                  </c:pt>
                  <c:pt idx="90">
                    <c:v>18</c:v>
                  </c:pt>
                  <c:pt idx="91">
                    <c:v>19</c:v>
                  </c:pt>
                  <c:pt idx="92">
                    <c:v>20</c:v>
                  </c:pt>
                  <c:pt idx="93">
                    <c:v>21</c:v>
                  </c:pt>
                  <c:pt idx="94">
                    <c:v>22</c:v>
                  </c:pt>
                  <c:pt idx="95">
                    <c:v>23</c:v>
                  </c:pt>
                  <c:pt idx="96">
                    <c:v>0</c:v>
                  </c:pt>
                  <c:pt idx="97">
                    <c:v>1</c:v>
                  </c:pt>
                  <c:pt idx="98">
                    <c:v>2</c:v>
                  </c:pt>
                  <c:pt idx="99">
                    <c:v>3</c:v>
                  </c:pt>
                  <c:pt idx="100">
                    <c:v>4</c:v>
                  </c:pt>
                  <c:pt idx="101">
                    <c:v>5</c:v>
                  </c:pt>
                  <c:pt idx="102">
                    <c:v>6</c:v>
                  </c:pt>
                  <c:pt idx="103">
                    <c:v>7</c:v>
                  </c:pt>
                  <c:pt idx="104">
                    <c:v>8</c:v>
                  </c:pt>
                  <c:pt idx="105">
                    <c:v>9</c:v>
                  </c:pt>
                  <c:pt idx="106">
                    <c:v>10</c:v>
                  </c:pt>
                  <c:pt idx="107">
                    <c:v>11</c:v>
                  </c:pt>
                  <c:pt idx="108">
                    <c:v>12</c:v>
                  </c:pt>
                  <c:pt idx="109">
                    <c:v>13</c:v>
                  </c:pt>
                  <c:pt idx="110">
                    <c:v>14</c:v>
                  </c:pt>
                  <c:pt idx="111">
                    <c:v>15</c:v>
                  </c:pt>
                  <c:pt idx="112">
                    <c:v>16</c:v>
                  </c:pt>
                  <c:pt idx="113">
                    <c:v>17</c:v>
                  </c:pt>
                  <c:pt idx="114">
                    <c:v>18</c:v>
                  </c:pt>
                  <c:pt idx="115">
                    <c:v>19</c:v>
                  </c:pt>
                  <c:pt idx="116">
                    <c:v>20</c:v>
                  </c:pt>
                  <c:pt idx="117">
                    <c:v>21</c:v>
                  </c:pt>
                  <c:pt idx="118">
                    <c:v>22</c:v>
                  </c:pt>
                  <c:pt idx="119">
                    <c:v>23</c:v>
                  </c:pt>
                  <c:pt idx="120">
                    <c:v>0</c:v>
                  </c:pt>
                  <c:pt idx="121">
                    <c:v>1</c:v>
                  </c:pt>
                  <c:pt idx="122">
                    <c:v>2</c:v>
                  </c:pt>
                  <c:pt idx="123">
                    <c:v>3</c:v>
                  </c:pt>
                  <c:pt idx="124">
                    <c:v>4</c:v>
                  </c:pt>
                  <c:pt idx="125">
                    <c:v>5</c:v>
                  </c:pt>
                  <c:pt idx="126">
                    <c:v>6</c:v>
                  </c:pt>
                  <c:pt idx="127">
                    <c:v>7</c:v>
                  </c:pt>
                  <c:pt idx="128">
                    <c:v>8</c:v>
                  </c:pt>
                  <c:pt idx="129">
                    <c:v>9</c:v>
                  </c:pt>
                  <c:pt idx="130">
                    <c:v>10</c:v>
                  </c:pt>
                  <c:pt idx="131">
                    <c:v>11</c:v>
                  </c:pt>
                  <c:pt idx="132">
                    <c:v>12</c:v>
                  </c:pt>
                  <c:pt idx="133">
                    <c:v>13</c:v>
                  </c:pt>
                  <c:pt idx="134">
                    <c:v>14</c:v>
                  </c:pt>
                  <c:pt idx="135">
                    <c:v>15</c:v>
                  </c:pt>
                  <c:pt idx="136">
                    <c:v>16</c:v>
                  </c:pt>
                  <c:pt idx="137">
                    <c:v>17</c:v>
                  </c:pt>
                  <c:pt idx="138">
                    <c:v>18</c:v>
                  </c:pt>
                  <c:pt idx="139">
                    <c:v>19</c:v>
                  </c:pt>
                  <c:pt idx="140">
                    <c:v>20</c:v>
                  </c:pt>
                  <c:pt idx="141">
                    <c:v>21</c:v>
                  </c:pt>
                  <c:pt idx="142">
                    <c:v>22</c:v>
                  </c:pt>
                  <c:pt idx="143">
                    <c:v>23</c:v>
                  </c:pt>
                  <c:pt idx="144">
                    <c:v>0</c:v>
                  </c:pt>
                  <c:pt idx="145">
                    <c:v>1</c:v>
                  </c:pt>
                  <c:pt idx="146">
                    <c:v>2</c:v>
                  </c:pt>
                  <c:pt idx="147">
                    <c:v>3</c:v>
                  </c:pt>
                  <c:pt idx="148">
                    <c:v>4</c:v>
                  </c:pt>
                  <c:pt idx="149">
                    <c:v>5</c:v>
                  </c:pt>
                  <c:pt idx="150">
                    <c:v>6</c:v>
                  </c:pt>
                  <c:pt idx="151">
                    <c:v>7</c:v>
                  </c:pt>
                  <c:pt idx="152">
                    <c:v>8</c:v>
                  </c:pt>
                  <c:pt idx="153">
                    <c:v>9</c:v>
                  </c:pt>
                  <c:pt idx="154">
                    <c:v>10</c:v>
                  </c:pt>
                  <c:pt idx="155">
                    <c:v>11</c:v>
                  </c:pt>
                  <c:pt idx="156">
                    <c:v>12</c:v>
                  </c:pt>
                  <c:pt idx="157">
                    <c:v>13</c:v>
                  </c:pt>
                  <c:pt idx="158">
                    <c:v>14</c:v>
                  </c:pt>
                  <c:pt idx="159">
                    <c:v>15</c:v>
                  </c:pt>
                  <c:pt idx="160">
                    <c:v>16</c:v>
                  </c:pt>
                  <c:pt idx="161">
                    <c:v>17</c:v>
                  </c:pt>
                  <c:pt idx="162">
                    <c:v>18</c:v>
                  </c:pt>
                  <c:pt idx="163">
                    <c:v>19</c:v>
                  </c:pt>
                  <c:pt idx="164">
                    <c:v>20</c:v>
                  </c:pt>
                  <c:pt idx="165">
                    <c:v>21</c:v>
                  </c:pt>
                  <c:pt idx="166">
                    <c:v>22</c:v>
                  </c:pt>
                  <c:pt idx="167">
                    <c:v>23</c:v>
                  </c:pt>
                  <c:pt idx="168">
                    <c:v>0</c:v>
                  </c:pt>
                  <c:pt idx="169">
                    <c:v>1</c:v>
                  </c:pt>
                  <c:pt idx="170">
                    <c:v>2</c:v>
                  </c:pt>
                  <c:pt idx="171">
                    <c:v>3</c:v>
                  </c:pt>
                  <c:pt idx="172">
                    <c:v>4</c:v>
                  </c:pt>
                  <c:pt idx="173">
                    <c:v>5</c:v>
                  </c:pt>
                  <c:pt idx="174">
                    <c:v>6</c:v>
                  </c:pt>
                  <c:pt idx="175">
                    <c:v>7</c:v>
                  </c:pt>
                  <c:pt idx="176">
                    <c:v>8</c:v>
                  </c:pt>
                  <c:pt idx="177">
                    <c:v>9</c:v>
                  </c:pt>
                  <c:pt idx="178">
                    <c:v>10</c:v>
                  </c:pt>
                  <c:pt idx="179">
                    <c:v>11</c:v>
                  </c:pt>
                  <c:pt idx="180">
                    <c:v>12</c:v>
                  </c:pt>
                  <c:pt idx="181">
                    <c:v>13</c:v>
                  </c:pt>
                  <c:pt idx="182">
                    <c:v>14</c:v>
                  </c:pt>
                  <c:pt idx="183">
                    <c:v>15</c:v>
                  </c:pt>
                  <c:pt idx="184">
                    <c:v>16</c:v>
                  </c:pt>
                  <c:pt idx="185">
                    <c:v>17</c:v>
                  </c:pt>
                  <c:pt idx="186">
                    <c:v>18</c:v>
                  </c:pt>
                  <c:pt idx="187">
                    <c:v>19</c:v>
                  </c:pt>
                  <c:pt idx="188">
                    <c:v>20</c:v>
                  </c:pt>
                  <c:pt idx="189">
                    <c:v>21</c:v>
                  </c:pt>
                  <c:pt idx="190">
                    <c:v>22</c:v>
                  </c:pt>
                  <c:pt idx="191">
                    <c:v>23</c:v>
                  </c:pt>
                  <c:pt idx="192">
                    <c:v>0</c:v>
                  </c:pt>
                  <c:pt idx="193">
                    <c:v>1</c:v>
                  </c:pt>
                  <c:pt idx="194">
                    <c:v>2</c:v>
                  </c:pt>
                  <c:pt idx="195">
                    <c:v>3</c:v>
                  </c:pt>
                  <c:pt idx="196">
                    <c:v>4</c:v>
                  </c:pt>
                  <c:pt idx="197">
                    <c:v>5</c:v>
                  </c:pt>
                  <c:pt idx="198">
                    <c:v>6</c:v>
                  </c:pt>
                  <c:pt idx="199">
                    <c:v>7</c:v>
                  </c:pt>
                  <c:pt idx="200">
                    <c:v>8</c:v>
                  </c:pt>
                  <c:pt idx="201">
                    <c:v>9</c:v>
                  </c:pt>
                  <c:pt idx="202">
                    <c:v>10</c:v>
                  </c:pt>
                  <c:pt idx="203">
                    <c:v>11</c:v>
                  </c:pt>
                  <c:pt idx="204">
                    <c:v>12</c:v>
                  </c:pt>
                  <c:pt idx="205">
                    <c:v>13</c:v>
                  </c:pt>
                  <c:pt idx="206">
                    <c:v>14</c:v>
                  </c:pt>
                  <c:pt idx="207">
                    <c:v>15</c:v>
                  </c:pt>
                  <c:pt idx="208">
                    <c:v>16</c:v>
                  </c:pt>
                  <c:pt idx="209">
                    <c:v>17</c:v>
                  </c:pt>
                  <c:pt idx="210">
                    <c:v>18</c:v>
                  </c:pt>
                  <c:pt idx="211">
                    <c:v>19</c:v>
                  </c:pt>
                  <c:pt idx="212">
                    <c:v>20</c:v>
                  </c:pt>
                  <c:pt idx="213">
                    <c:v>21</c:v>
                  </c:pt>
                  <c:pt idx="214">
                    <c:v>22</c:v>
                  </c:pt>
                  <c:pt idx="215">
                    <c:v>23</c:v>
                  </c:pt>
                </c:lvl>
                <c:lvl>
                  <c:pt idx="0">
                    <c:v>2/18/2019</c:v>
                  </c:pt>
                  <c:pt idx="24">
                    <c:v>2/19/2019</c:v>
                  </c:pt>
                  <c:pt idx="48">
                    <c:v>2/20/2019</c:v>
                  </c:pt>
                  <c:pt idx="72">
                    <c:v>2/21/2019</c:v>
                  </c:pt>
                  <c:pt idx="96">
                    <c:v>2/22/2019</c:v>
                  </c:pt>
                  <c:pt idx="120">
                    <c:v>2/23/2019</c:v>
                  </c:pt>
                  <c:pt idx="144">
                    <c:v>2/24/2019</c:v>
                  </c:pt>
                  <c:pt idx="168">
                    <c:v>2/25/2019</c:v>
                  </c:pt>
                  <c:pt idx="192">
                    <c:v>2/26/2019</c:v>
                  </c:pt>
                </c:lvl>
              </c:multiLvlStrCache>
            </c:multiLvlStrRef>
          </c:cat>
          <c:val>
            <c:numRef>
              <c:f>Sheet2!$B$4:$B$228</c:f>
              <c:numCache>
                <c:formatCode>"$"#,##0.00_);[Red]\("$"#,##0.00\)</c:formatCode>
                <c:ptCount val="216"/>
                <c:pt idx="0">
                  <c:v>117.24999999999997</c:v>
                </c:pt>
                <c:pt idx="1">
                  <c:v>96.98</c:v>
                </c:pt>
                <c:pt idx="2">
                  <c:v>58.280000000000008</c:v>
                </c:pt>
                <c:pt idx="3">
                  <c:v>37.959999999999994</c:v>
                </c:pt>
                <c:pt idx="4">
                  <c:v>27.249999999999996</c:v>
                </c:pt>
                <c:pt idx="5">
                  <c:v>25.73</c:v>
                </c:pt>
                <c:pt idx="6">
                  <c:v>34.769999999999989</c:v>
                </c:pt>
                <c:pt idx="7">
                  <c:v>75.029999999999987</c:v>
                </c:pt>
                <c:pt idx="8">
                  <c:v>181.17</c:v>
                </c:pt>
                <c:pt idx="9">
                  <c:v>253.87</c:v>
                </c:pt>
                <c:pt idx="10">
                  <c:v>346.83</c:v>
                </c:pt>
                <c:pt idx="11">
                  <c:v>364.89000000000004</c:v>
                </c:pt>
                <c:pt idx="12">
                  <c:v>441.36</c:v>
                </c:pt>
                <c:pt idx="13">
                  <c:v>473.33000000000004</c:v>
                </c:pt>
                <c:pt idx="14">
                  <c:v>442.08</c:v>
                </c:pt>
                <c:pt idx="15">
                  <c:v>423.68000000000006</c:v>
                </c:pt>
                <c:pt idx="16">
                  <c:v>419.61999999999989</c:v>
                </c:pt>
                <c:pt idx="17">
                  <c:v>393.86000000000007</c:v>
                </c:pt>
                <c:pt idx="18">
                  <c:v>396.30999999999995</c:v>
                </c:pt>
                <c:pt idx="19">
                  <c:v>227.6</c:v>
                </c:pt>
                <c:pt idx="20">
                  <c:v>49.07</c:v>
                </c:pt>
                <c:pt idx="21">
                  <c:v>41.129999999999995</c:v>
                </c:pt>
                <c:pt idx="22">
                  <c:v>38.15</c:v>
                </c:pt>
                <c:pt idx="23">
                  <c:v>22.549999999999997</c:v>
                </c:pt>
                <c:pt idx="24">
                  <c:v>181.14999999999998</c:v>
                </c:pt>
                <c:pt idx="25">
                  <c:v>106.34</c:v>
                </c:pt>
                <c:pt idx="26">
                  <c:v>65.959999999999994</c:v>
                </c:pt>
                <c:pt idx="27">
                  <c:v>39.29</c:v>
                </c:pt>
                <c:pt idx="28">
                  <c:v>20.719999999999995</c:v>
                </c:pt>
                <c:pt idx="29">
                  <c:v>30.93</c:v>
                </c:pt>
                <c:pt idx="30">
                  <c:v>61.910000000000004</c:v>
                </c:pt>
                <c:pt idx="31">
                  <c:v>121.40000000000002</c:v>
                </c:pt>
                <c:pt idx="32">
                  <c:v>204.59999999999997</c:v>
                </c:pt>
                <c:pt idx="33">
                  <c:v>320.45999999999998</c:v>
                </c:pt>
                <c:pt idx="34">
                  <c:v>356.51</c:v>
                </c:pt>
                <c:pt idx="35">
                  <c:v>412.03</c:v>
                </c:pt>
                <c:pt idx="36">
                  <c:v>411.31999999999994</c:v>
                </c:pt>
                <c:pt idx="37">
                  <c:v>423.42</c:v>
                </c:pt>
                <c:pt idx="38">
                  <c:v>458.45000000000005</c:v>
                </c:pt>
                <c:pt idx="39">
                  <c:v>441.4899999999999</c:v>
                </c:pt>
                <c:pt idx="40">
                  <c:v>411.92999999999995</c:v>
                </c:pt>
                <c:pt idx="41">
                  <c:v>369.97000000000008</c:v>
                </c:pt>
                <c:pt idx="42">
                  <c:v>333.69000000000011</c:v>
                </c:pt>
                <c:pt idx="43">
                  <c:v>89.71</c:v>
                </c:pt>
                <c:pt idx="44">
                  <c:v>64.149999999999991</c:v>
                </c:pt>
                <c:pt idx="45">
                  <c:v>37.06</c:v>
                </c:pt>
                <c:pt idx="46">
                  <c:v>29.13</c:v>
                </c:pt>
                <c:pt idx="47">
                  <c:v>22.649999999999995</c:v>
                </c:pt>
                <c:pt idx="48">
                  <c:v>133.11000000000001</c:v>
                </c:pt>
                <c:pt idx="49">
                  <c:v>93.070000000000007</c:v>
                </c:pt>
                <c:pt idx="50">
                  <c:v>57.009999999999984</c:v>
                </c:pt>
                <c:pt idx="51">
                  <c:v>34.990000000000009</c:v>
                </c:pt>
                <c:pt idx="52">
                  <c:v>42.169999999999995</c:v>
                </c:pt>
                <c:pt idx="53">
                  <c:v>27.169999999999998</c:v>
                </c:pt>
                <c:pt idx="54">
                  <c:v>72.070000000000007</c:v>
                </c:pt>
                <c:pt idx="55">
                  <c:v>124.00999999999999</c:v>
                </c:pt>
                <c:pt idx="56">
                  <c:v>247.44</c:v>
                </c:pt>
                <c:pt idx="57">
                  <c:v>345.69000000000005</c:v>
                </c:pt>
                <c:pt idx="58">
                  <c:v>391.55</c:v>
                </c:pt>
                <c:pt idx="59">
                  <c:v>414.35999999999996</c:v>
                </c:pt>
                <c:pt idx="60">
                  <c:v>391.22</c:v>
                </c:pt>
                <c:pt idx="61">
                  <c:v>448.08</c:v>
                </c:pt>
                <c:pt idx="62">
                  <c:v>414.03999999999996</c:v>
                </c:pt>
                <c:pt idx="63">
                  <c:v>411.44</c:v>
                </c:pt>
                <c:pt idx="64">
                  <c:v>370.25</c:v>
                </c:pt>
                <c:pt idx="65">
                  <c:v>346.2000000000001</c:v>
                </c:pt>
                <c:pt idx="66">
                  <c:v>352.10999999999996</c:v>
                </c:pt>
                <c:pt idx="67">
                  <c:v>118.26</c:v>
                </c:pt>
                <c:pt idx="68">
                  <c:v>89.61</c:v>
                </c:pt>
                <c:pt idx="69">
                  <c:v>48.24</c:v>
                </c:pt>
                <c:pt idx="70">
                  <c:v>38.450000000000003</c:v>
                </c:pt>
                <c:pt idx="71">
                  <c:v>20.170000000000005</c:v>
                </c:pt>
                <c:pt idx="72">
                  <c:v>129.80999999999997</c:v>
                </c:pt>
                <c:pt idx="73">
                  <c:v>97.63</c:v>
                </c:pt>
                <c:pt idx="74">
                  <c:v>66.910000000000011</c:v>
                </c:pt>
                <c:pt idx="75">
                  <c:v>43.209999999999994</c:v>
                </c:pt>
                <c:pt idx="76">
                  <c:v>29.949999999999996</c:v>
                </c:pt>
                <c:pt idx="77">
                  <c:v>37.949999999999996</c:v>
                </c:pt>
                <c:pt idx="78">
                  <c:v>72.64</c:v>
                </c:pt>
                <c:pt idx="79">
                  <c:v>95.24</c:v>
                </c:pt>
                <c:pt idx="80">
                  <c:v>203.55000000000004</c:v>
                </c:pt>
                <c:pt idx="81">
                  <c:v>314.7299999999999</c:v>
                </c:pt>
                <c:pt idx="82">
                  <c:v>384.18</c:v>
                </c:pt>
                <c:pt idx="83">
                  <c:v>401.30999999999995</c:v>
                </c:pt>
                <c:pt idx="84">
                  <c:v>446.72000000000008</c:v>
                </c:pt>
                <c:pt idx="85">
                  <c:v>376.64</c:v>
                </c:pt>
                <c:pt idx="86">
                  <c:v>419.5499999999999</c:v>
                </c:pt>
                <c:pt idx="87">
                  <c:v>352.42000000000007</c:v>
                </c:pt>
                <c:pt idx="88">
                  <c:v>378.87</c:v>
                </c:pt>
                <c:pt idx="89">
                  <c:v>342.83000000000004</c:v>
                </c:pt>
                <c:pt idx="90">
                  <c:v>324.26</c:v>
                </c:pt>
                <c:pt idx="91">
                  <c:v>253.60000000000002</c:v>
                </c:pt>
                <c:pt idx="92">
                  <c:v>63.089999999999996</c:v>
                </c:pt>
                <c:pt idx="93">
                  <c:v>53.780000000000008</c:v>
                </c:pt>
                <c:pt idx="94">
                  <c:v>39.880000000000003</c:v>
                </c:pt>
                <c:pt idx="95">
                  <c:v>27.58</c:v>
                </c:pt>
                <c:pt idx="96">
                  <c:v>107.27</c:v>
                </c:pt>
                <c:pt idx="97">
                  <c:v>71.47999999999999</c:v>
                </c:pt>
                <c:pt idx="98">
                  <c:v>52.3</c:v>
                </c:pt>
                <c:pt idx="99">
                  <c:v>30.03</c:v>
                </c:pt>
                <c:pt idx="100">
                  <c:v>28.959999999999997</c:v>
                </c:pt>
                <c:pt idx="101">
                  <c:v>33.200000000000003</c:v>
                </c:pt>
                <c:pt idx="102">
                  <c:v>56.46</c:v>
                </c:pt>
                <c:pt idx="103">
                  <c:v>113.14999999999999</c:v>
                </c:pt>
                <c:pt idx="104">
                  <c:v>158.26000000000002</c:v>
                </c:pt>
                <c:pt idx="105">
                  <c:v>238.01</c:v>
                </c:pt>
                <c:pt idx="106">
                  <c:v>328.07999999999993</c:v>
                </c:pt>
                <c:pt idx="107">
                  <c:v>316.83000000000004</c:v>
                </c:pt>
                <c:pt idx="108">
                  <c:v>342.38</c:v>
                </c:pt>
                <c:pt idx="109">
                  <c:v>352.78000000000003</c:v>
                </c:pt>
                <c:pt idx="110">
                  <c:v>384.09</c:v>
                </c:pt>
                <c:pt idx="111">
                  <c:v>344.90000000000003</c:v>
                </c:pt>
                <c:pt idx="112">
                  <c:v>327.64000000000004</c:v>
                </c:pt>
                <c:pt idx="113">
                  <c:v>270.22000000000003</c:v>
                </c:pt>
                <c:pt idx="114">
                  <c:v>296.02</c:v>
                </c:pt>
                <c:pt idx="115">
                  <c:v>272.37999999999994</c:v>
                </c:pt>
                <c:pt idx="116">
                  <c:v>254.17000000000002</c:v>
                </c:pt>
                <c:pt idx="117">
                  <c:v>253.79999999999998</c:v>
                </c:pt>
                <c:pt idx="118">
                  <c:v>182.82</c:v>
                </c:pt>
                <c:pt idx="119">
                  <c:v>145.10000000000002</c:v>
                </c:pt>
                <c:pt idx="120">
                  <c:v>123.96</c:v>
                </c:pt>
                <c:pt idx="121">
                  <c:v>94.85</c:v>
                </c:pt>
                <c:pt idx="122">
                  <c:v>58.410000000000004</c:v>
                </c:pt>
                <c:pt idx="123">
                  <c:v>40.640000000000008</c:v>
                </c:pt>
                <c:pt idx="124">
                  <c:v>32.94</c:v>
                </c:pt>
                <c:pt idx="125">
                  <c:v>24.880000000000003</c:v>
                </c:pt>
                <c:pt idx="126">
                  <c:v>34.01</c:v>
                </c:pt>
                <c:pt idx="127">
                  <c:v>109.49000000000001</c:v>
                </c:pt>
                <c:pt idx="128">
                  <c:v>177.24</c:v>
                </c:pt>
                <c:pt idx="129">
                  <c:v>253.32999999999998</c:v>
                </c:pt>
                <c:pt idx="130">
                  <c:v>287.40999999999997</c:v>
                </c:pt>
                <c:pt idx="131">
                  <c:v>295.39999999999998</c:v>
                </c:pt>
                <c:pt idx="132">
                  <c:v>354.41</c:v>
                </c:pt>
                <c:pt idx="133">
                  <c:v>372.15000000000003</c:v>
                </c:pt>
                <c:pt idx="134">
                  <c:v>373.68999999999994</c:v>
                </c:pt>
                <c:pt idx="135">
                  <c:v>381.18</c:v>
                </c:pt>
                <c:pt idx="136">
                  <c:v>342.6099999999999</c:v>
                </c:pt>
                <c:pt idx="137">
                  <c:v>369.63000000000005</c:v>
                </c:pt>
                <c:pt idx="138">
                  <c:v>294.47000000000008</c:v>
                </c:pt>
                <c:pt idx="139">
                  <c:v>348.81</c:v>
                </c:pt>
                <c:pt idx="140">
                  <c:v>309.92</c:v>
                </c:pt>
                <c:pt idx="141">
                  <c:v>198.54999999999998</c:v>
                </c:pt>
                <c:pt idx="142">
                  <c:v>35.680000000000007</c:v>
                </c:pt>
                <c:pt idx="143">
                  <c:v>25.550000000000004</c:v>
                </c:pt>
                <c:pt idx="144">
                  <c:v>120.91999999999999</c:v>
                </c:pt>
                <c:pt idx="145">
                  <c:v>87.1</c:v>
                </c:pt>
                <c:pt idx="146">
                  <c:v>50.660000000000004</c:v>
                </c:pt>
                <c:pt idx="147">
                  <c:v>41.13</c:v>
                </c:pt>
                <c:pt idx="148">
                  <c:v>38.21</c:v>
                </c:pt>
                <c:pt idx="149">
                  <c:v>26.029999999999998</c:v>
                </c:pt>
                <c:pt idx="150">
                  <c:v>45.36</c:v>
                </c:pt>
                <c:pt idx="151">
                  <c:v>73.550000000000011</c:v>
                </c:pt>
                <c:pt idx="152">
                  <c:v>149.45999999999998</c:v>
                </c:pt>
                <c:pt idx="153">
                  <c:v>220.77</c:v>
                </c:pt>
                <c:pt idx="154">
                  <c:v>284.11999999999995</c:v>
                </c:pt>
                <c:pt idx="155">
                  <c:v>312.81000000000006</c:v>
                </c:pt>
                <c:pt idx="156">
                  <c:v>359.26</c:v>
                </c:pt>
                <c:pt idx="157">
                  <c:v>409.95000000000005</c:v>
                </c:pt>
                <c:pt idx="158">
                  <c:v>376.7999999999999</c:v>
                </c:pt>
                <c:pt idx="159">
                  <c:v>382.18</c:v>
                </c:pt>
                <c:pt idx="160">
                  <c:v>426.04</c:v>
                </c:pt>
                <c:pt idx="161">
                  <c:v>371.04999999999995</c:v>
                </c:pt>
                <c:pt idx="162">
                  <c:v>341.15</c:v>
                </c:pt>
                <c:pt idx="163">
                  <c:v>289.62999999999994</c:v>
                </c:pt>
                <c:pt idx="164">
                  <c:v>324.62999999999994</c:v>
                </c:pt>
                <c:pt idx="165">
                  <c:v>249.94</c:v>
                </c:pt>
                <c:pt idx="166">
                  <c:v>29.84</c:v>
                </c:pt>
                <c:pt idx="167">
                  <c:v>26.799999999999997</c:v>
                </c:pt>
                <c:pt idx="168">
                  <c:v>111.05</c:v>
                </c:pt>
                <c:pt idx="169">
                  <c:v>79.940000000000012</c:v>
                </c:pt>
                <c:pt idx="170">
                  <c:v>54.390000000000008</c:v>
                </c:pt>
                <c:pt idx="171">
                  <c:v>35.64</c:v>
                </c:pt>
                <c:pt idx="172">
                  <c:v>22.3</c:v>
                </c:pt>
                <c:pt idx="173">
                  <c:v>27.59</c:v>
                </c:pt>
                <c:pt idx="174">
                  <c:v>48.55</c:v>
                </c:pt>
                <c:pt idx="175">
                  <c:v>94.759999999999991</c:v>
                </c:pt>
                <c:pt idx="176">
                  <c:v>149.10000000000005</c:v>
                </c:pt>
                <c:pt idx="177">
                  <c:v>233.17999999999998</c:v>
                </c:pt>
                <c:pt idx="178">
                  <c:v>281.09000000000003</c:v>
                </c:pt>
                <c:pt idx="179">
                  <c:v>355.72999999999996</c:v>
                </c:pt>
                <c:pt idx="180">
                  <c:v>373.88999999999993</c:v>
                </c:pt>
                <c:pt idx="181">
                  <c:v>395.03</c:v>
                </c:pt>
                <c:pt idx="182">
                  <c:v>345.34000000000003</c:v>
                </c:pt>
                <c:pt idx="183">
                  <c:v>390.03999999999996</c:v>
                </c:pt>
                <c:pt idx="184">
                  <c:v>396.8</c:v>
                </c:pt>
                <c:pt idx="185">
                  <c:v>335.45999999999992</c:v>
                </c:pt>
                <c:pt idx="186">
                  <c:v>367.89</c:v>
                </c:pt>
                <c:pt idx="187">
                  <c:v>426.19000000000005</c:v>
                </c:pt>
                <c:pt idx="188">
                  <c:v>313.18999999999994</c:v>
                </c:pt>
                <c:pt idx="189">
                  <c:v>178.97</c:v>
                </c:pt>
                <c:pt idx="190">
                  <c:v>37.5</c:v>
                </c:pt>
                <c:pt idx="191">
                  <c:v>26.32</c:v>
                </c:pt>
                <c:pt idx="192">
                  <c:v>137.85</c:v>
                </c:pt>
                <c:pt idx="193">
                  <c:v>97.339999999999975</c:v>
                </c:pt>
                <c:pt idx="194">
                  <c:v>43.42</c:v>
                </c:pt>
                <c:pt idx="195">
                  <c:v>31.160000000000004</c:v>
                </c:pt>
                <c:pt idx="196">
                  <c:v>31.98</c:v>
                </c:pt>
                <c:pt idx="197">
                  <c:v>30.53</c:v>
                </c:pt>
                <c:pt idx="198">
                  <c:v>48.71</c:v>
                </c:pt>
                <c:pt idx="199">
                  <c:v>113.02000000000001</c:v>
                </c:pt>
                <c:pt idx="200">
                  <c:v>173.64999999999995</c:v>
                </c:pt>
                <c:pt idx="201">
                  <c:v>232.14000000000001</c:v>
                </c:pt>
                <c:pt idx="202">
                  <c:v>302.06999999999994</c:v>
                </c:pt>
                <c:pt idx="203">
                  <c:v>351.18000000000006</c:v>
                </c:pt>
                <c:pt idx="204">
                  <c:v>400.51999999999992</c:v>
                </c:pt>
                <c:pt idx="205">
                  <c:v>442.59000000000003</c:v>
                </c:pt>
                <c:pt idx="206">
                  <c:v>427.64</c:v>
                </c:pt>
                <c:pt idx="207">
                  <c:v>421.97</c:v>
                </c:pt>
                <c:pt idx="208">
                  <c:v>399.87000000000006</c:v>
                </c:pt>
                <c:pt idx="209">
                  <c:v>400.84999999999997</c:v>
                </c:pt>
                <c:pt idx="210">
                  <c:v>443.17999999999995</c:v>
                </c:pt>
                <c:pt idx="211">
                  <c:v>292.28000000000003</c:v>
                </c:pt>
                <c:pt idx="212">
                  <c:v>53.22</c:v>
                </c:pt>
                <c:pt idx="213">
                  <c:v>41.11999999999999</c:v>
                </c:pt>
                <c:pt idx="214">
                  <c:v>46.260000000000005</c:v>
                </c:pt>
                <c:pt idx="215">
                  <c:v>29.34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C91-4CF1-A87D-4D321006DE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6501616"/>
        <c:axId val="222817184"/>
      </c:lineChart>
      <c:catAx>
        <c:axId val="216501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2817184"/>
        <c:crosses val="autoZero"/>
        <c:auto val="1"/>
        <c:lblAlgn val="ctr"/>
        <c:lblOffset val="100"/>
        <c:noMultiLvlLbl val="0"/>
      </c:catAx>
      <c:valAx>
        <c:axId val="222817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_);[Red]\(&quot;$&quot;#,##0.0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6501616"/>
        <c:crosses val="autoZero"/>
        <c:crossBetween val="between"/>
      </c:valAx>
    </c:plotArea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2">
    <c:autoUpdate val="0"/>
  </c:externalData>
  <c:userShapes r:id="rId3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[The Source - 2019-02-27T131028.184.xlsx]Sheet2 (2)!PivotTable1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Investment by day (February)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"/>
        <c:spPr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3"/>
        <c:spPr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4"/>
        <c:spPr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5"/>
        <c:spPr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6"/>
        <c:spPr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7"/>
        <c:spPr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8"/>
        <c:spPr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9"/>
        <c:spPr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'Sheet2 (2)'!$B$3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'Sheet2 (2)'!$A$4:$A$27</c:f>
              <c:strCach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strCache>
            </c:strRef>
          </c:cat>
          <c:val>
            <c:numRef>
              <c:f>'Sheet2 (2)'!$B$4:$B$27</c:f>
              <c:numCache>
                <c:formatCode>"$"#,##0.00_);[Red]\("$"#,##0.00\)</c:formatCode>
                <c:ptCount val="24"/>
                <c:pt idx="0">
                  <c:v>1715.4199999999985</c:v>
                </c:pt>
                <c:pt idx="1">
                  <c:v>1221.5899999999997</c:v>
                </c:pt>
                <c:pt idx="2">
                  <c:v>804.15999999999974</c:v>
                </c:pt>
                <c:pt idx="3">
                  <c:v>534.42999999999984</c:v>
                </c:pt>
                <c:pt idx="4">
                  <c:v>440.7200000000002</c:v>
                </c:pt>
                <c:pt idx="5">
                  <c:v>445.76</c:v>
                </c:pt>
                <c:pt idx="6">
                  <c:v>779.86999999999966</c:v>
                </c:pt>
                <c:pt idx="7">
                  <c:v>1464.369999999999</c:v>
                </c:pt>
                <c:pt idx="8">
                  <c:v>2541.7700000000018</c:v>
                </c:pt>
                <c:pt idx="9">
                  <c:v>3738.4600000000014</c:v>
                </c:pt>
                <c:pt idx="10">
                  <c:v>4627.2499999999991</c:v>
                </c:pt>
                <c:pt idx="11">
                  <c:v>4923.8700000000017</c:v>
                </c:pt>
                <c:pt idx="12">
                  <c:v>5430.349999999994</c:v>
                </c:pt>
                <c:pt idx="13">
                  <c:v>5797.9300000000021</c:v>
                </c:pt>
                <c:pt idx="14">
                  <c:v>5731.2899999999954</c:v>
                </c:pt>
                <c:pt idx="15">
                  <c:v>5460.4600000000046</c:v>
                </c:pt>
                <c:pt idx="16">
                  <c:v>5427.3300000000008</c:v>
                </c:pt>
                <c:pt idx="17">
                  <c:v>5034.5399999999981</c:v>
                </c:pt>
                <c:pt idx="18">
                  <c:v>4735.8800000000028</c:v>
                </c:pt>
                <c:pt idx="19">
                  <c:v>4000.5800000000022</c:v>
                </c:pt>
                <c:pt idx="20">
                  <c:v>2266.0099999999993</c:v>
                </c:pt>
                <c:pt idx="21">
                  <c:v>1505.5499999999997</c:v>
                </c:pt>
                <c:pt idx="22">
                  <c:v>842.10000000000036</c:v>
                </c:pt>
                <c:pt idx="23">
                  <c:v>602.2200000000006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6BE-40B2-9DDB-7D53742024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6501616"/>
        <c:axId val="222817184"/>
      </c:lineChart>
      <c:catAx>
        <c:axId val="216501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2817184"/>
        <c:crosses val="autoZero"/>
        <c:auto val="1"/>
        <c:lblAlgn val="ctr"/>
        <c:lblOffset val="100"/>
        <c:noMultiLvlLbl val="0"/>
      </c:catAx>
      <c:valAx>
        <c:axId val="222817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_);[Red]\(&quot;$&quot;#,##0.0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6501616"/>
        <c:crosses val="autoZero"/>
        <c:crossBetween val="between"/>
      </c:valAx>
    </c:plotArea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[Analytics Total Site (Formerly_ S4 - Source.ca Sales Data - All Traffic and All Visitors) Channels 20180801-20190227 (1).xlsx]Sheet1!PivotTable6</c:name>
    <c:fmtId val="-1"/>
  </c:pivotSource>
  <c:chart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Sessions.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Sheet1!$A$4:$A$27</c:f>
              <c:strCache>
                <c:ptCount val="24"/>
                <c:pt idx="0">
                  <c:v>00</c:v>
                </c:pt>
                <c:pt idx="1">
                  <c:v>01</c:v>
                </c:pt>
                <c:pt idx="2">
                  <c:v>02</c:v>
                </c:pt>
                <c:pt idx="3">
                  <c:v>03</c:v>
                </c:pt>
                <c:pt idx="4">
                  <c:v>04</c:v>
                </c:pt>
                <c:pt idx="5">
                  <c:v>05</c:v>
                </c:pt>
                <c:pt idx="6">
                  <c:v>06</c:v>
                </c:pt>
                <c:pt idx="7">
                  <c:v>07</c:v>
                </c:pt>
                <c:pt idx="8">
                  <c:v>08</c:v>
                </c:pt>
                <c:pt idx="9">
                  <c:v>09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strCache>
            </c:strRef>
          </c:cat>
          <c:val>
            <c:numRef>
              <c:f>Sheet1!$B$4:$B$27</c:f>
              <c:numCache>
                <c:formatCode>#,##0</c:formatCode>
                <c:ptCount val="24"/>
                <c:pt idx="0">
                  <c:v>196663</c:v>
                </c:pt>
                <c:pt idx="1">
                  <c:v>144947</c:v>
                </c:pt>
                <c:pt idx="2">
                  <c:v>209652</c:v>
                </c:pt>
                <c:pt idx="3">
                  <c:v>265984</c:v>
                </c:pt>
                <c:pt idx="4">
                  <c:v>288429</c:v>
                </c:pt>
                <c:pt idx="5">
                  <c:v>79816</c:v>
                </c:pt>
                <c:pt idx="6">
                  <c:v>136848</c:v>
                </c:pt>
                <c:pt idx="7">
                  <c:v>184860</c:v>
                </c:pt>
                <c:pt idx="8">
                  <c:v>273948</c:v>
                </c:pt>
                <c:pt idx="9">
                  <c:v>373814</c:v>
                </c:pt>
                <c:pt idx="10">
                  <c:v>446318</c:v>
                </c:pt>
                <c:pt idx="11">
                  <c:v>481715</c:v>
                </c:pt>
                <c:pt idx="12">
                  <c:v>522265</c:v>
                </c:pt>
                <c:pt idx="13">
                  <c:v>535180</c:v>
                </c:pt>
                <c:pt idx="14">
                  <c:v>526817</c:v>
                </c:pt>
                <c:pt idx="15">
                  <c:v>509762</c:v>
                </c:pt>
                <c:pt idx="16">
                  <c:v>484847</c:v>
                </c:pt>
                <c:pt idx="17">
                  <c:v>437697</c:v>
                </c:pt>
                <c:pt idx="18">
                  <c:v>414951</c:v>
                </c:pt>
                <c:pt idx="19">
                  <c:v>400393</c:v>
                </c:pt>
                <c:pt idx="20">
                  <c:v>385361</c:v>
                </c:pt>
                <c:pt idx="21">
                  <c:v>359421</c:v>
                </c:pt>
                <c:pt idx="22">
                  <c:v>302036</c:v>
                </c:pt>
                <c:pt idx="23">
                  <c:v>237704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051-42BB-801C-2613E56C8B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7115136"/>
        <c:axId val="2144520480"/>
      </c:lineChart>
      <c:lineChart>
        <c:grouping val="standard"/>
        <c:varyColors val="0"/>
        <c:ser>
          <c:idx val="1"/>
          <c:order val="1"/>
          <c:tx>
            <c:strRef>
              <c:f>Sheet1!$C$3</c:f>
              <c:strCache>
                <c:ptCount val="1"/>
                <c:pt idx="0">
                  <c:v>Revenue.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Sheet1!$A$4:$A$27</c:f>
              <c:strCache>
                <c:ptCount val="24"/>
                <c:pt idx="0">
                  <c:v>00</c:v>
                </c:pt>
                <c:pt idx="1">
                  <c:v>01</c:v>
                </c:pt>
                <c:pt idx="2">
                  <c:v>02</c:v>
                </c:pt>
                <c:pt idx="3">
                  <c:v>03</c:v>
                </c:pt>
                <c:pt idx="4">
                  <c:v>04</c:v>
                </c:pt>
                <c:pt idx="5">
                  <c:v>05</c:v>
                </c:pt>
                <c:pt idx="6">
                  <c:v>06</c:v>
                </c:pt>
                <c:pt idx="7">
                  <c:v>07</c:v>
                </c:pt>
                <c:pt idx="8">
                  <c:v>08</c:v>
                </c:pt>
                <c:pt idx="9">
                  <c:v>09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strCache>
            </c:strRef>
          </c:cat>
          <c:val>
            <c:numRef>
              <c:f>Sheet1!$C$4:$C$27</c:f>
              <c:numCache>
                <c:formatCode>"$"#,##0_);[Red]\("$"#,##0\)</c:formatCode>
                <c:ptCount val="24"/>
                <c:pt idx="0">
                  <c:v>546876.14</c:v>
                </c:pt>
                <c:pt idx="1">
                  <c:v>188536.72</c:v>
                </c:pt>
                <c:pt idx="2">
                  <c:v>115897.09</c:v>
                </c:pt>
                <c:pt idx="3">
                  <c:v>73188.070000000007</c:v>
                </c:pt>
                <c:pt idx="4">
                  <c:v>55494.5</c:v>
                </c:pt>
                <c:pt idx="5">
                  <c:v>72738.37</c:v>
                </c:pt>
                <c:pt idx="6">
                  <c:v>128336.26999999999</c:v>
                </c:pt>
                <c:pt idx="7">
                  <c:v>276901.09999999998</c:v>
                </c:pt>
                <c:pt idx="8">
                  <c:v>501180.2</c:v>
                </c:pt>
                <c:pt idx="9">
                  <c:v>869617.26</c:v>
                </c:pt>
                <c:pt idx="10">
                  <c:v>1204599.69</c:v>
                </c:pt>
                <c:pt idx="11">
                  <c:v>1526807.76</c:v>
                </c:pt>
                <c:pt idx="12">
                  <c:v>1826891.97</c:v>
                </c:pt>
                <c:pt idx="13">
                  <c:v>1793558.9699999997</c:v>
                </c:pt>
                <c:pt idx="14">
                  <c:v>1794021.6</c:v>
                </c:pt>
                <c:pt idx="15">
                  <c:v>1760144.1099999999</c:v>
                </c:pt>
                <c:pt idx="16">
                  <c:v>1651694.74</c:v>
                </c:pt>
                <c:pt idx="17">
                  <c:v>1262922.54</c:v>
                </c:pt>
                <c:pt idx="18">
                  <c:v>1148200.75</c:v>
                </c:pt>
                <c:pt idx="19">
                  <c:v>1118828.26</c:v>
                </c:pt>
                <c:pt idx="20">
                  <c:v>805961.62</c:v>
                </c:pt>
                <c:pt idx="21">
                  <c:v>598626.41</c:v>
                </c:pt>
                <c:pt idx="22">
                  <c:v>476306.71</c:v>
                </c:pt>
                <c:pt idx="23">
                  <c:v>351650.89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051-42BB-801C-2613E56C8B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9699359"/>
        <c:axId val="120023263"/>
      </c:lineChart>
      <c:catAx>
        <c:axId val="77115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4520480"/>
        <c:crosses val="autoZero"/>
        <c:auto val="1"/>
        <c:lblAlgn val="ctr"/>
        <c:lblOffset val="100"/>
        <c:noMultiLvlLbl val="0"/>
      </c:catAx>
      <c:valAx>
        <c:axId val="2144520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115136"/>
        <c:crosses val="autoZero"/>
        <c:crossBetween val="between"/>
      </c:valAx>
      <c:valAx>
        <c:axId val="120023263"/>
        <c:scaling>
          <c:orientation val="minMax"/>
        </c:scaling>
        <c:delete val="0"/>
        <c:axPos val="r"/>
        <c:numFmt formatCode="&quot;$&quot;#,##0_);[Red]\(&quot;$&quot;#,##0\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9699359"/>
        <c:crosses val="max"/>
        <c:crossBetween val="between"/>
      </c:valAx>
      <c:catAx>
        <c:axId val="27969935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002326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[Campaign report (22).csv]Sheet1!PivotTable4</c:name>
    <c:fmtId val="9"/>
  </c:pivotSource>
  <c:chart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0.10903800237937697"/>
          <c:y val="3.8950787896091452E-2"/>
          <c:w val="0.68349336101022873"/>
          <c:h val="0.81977634942732303"/>
        </c:manualLayout>
      </c:layout>
      <c:lineChart>
        <c:grouping val="standar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Cost.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multiLvlStrRef>
              <c:f>Sheet1!$A$4:$A$28</c:f>
              <c:multiLvlStrCache>
                <c:ptCount val="24"/>
                <c:lvl>
                  <c:pt idx="0">
                    <c:v>0</c:v>
                  </c:pt>
                  <c:pt idx="1">
                    <c:v>1</c:v>
                  </c:pt>
                  <c:pt idx="2">
                    <c:v>2</c:v>
                  </c:pt>
                  <c:pt idx="3">
                    <c:v>3</c:v>
                  </c:pt>
                  <c:pt idx="4">
                    <c:v>4</c:v>
                  </c:pt>
                  <c:pt idx="5">
                    <c:v>5</c:v>
                  </c:pt>
                  <c:pt idx="6">
                    <c:v>6</c:v>
                  </c:pt>
                  <c:pt idx="7">
                    <c:v>7</c:v>
                  </c:pt>
                  <c:pt idx="8">
                    <c:v>8</c:v>
                  </c:pt>
                  <c:pt idx="9">
                    <c:v>9</c:v>
                  </c:pt>
                  <c:pt idx="10">
                    <c:v>10</c:v>
                  </c:pt>
                  <c:pt idx="11">
                    <c:v>11</c:v>
                  </c:pt>
                  <c:pt idx="12">
                    <c:v>12</c:v>
                  </c:pt>
                  <c:pt idx="13">
                    <c:v>13</c:v>
                  </c:pt>
                  <c:pt idx="14">
                    <c:v>14</c:v>
                  </c:pt>
                  <c:pt idx="15">
                    <c:v>15</c:v>
                  </c:pt>
                  <c:pt idx="16">
                    <c:v>16</c:v>
                  </c:pt>
                  <c:pt idx="17">
                    <c:v>17</c:v>
                  </c:pt>
                  <c:pt idx="18">
                    <c:v>18</c:v>
                  </c:pt>
                  <c:pt idx="19">
                    <c:v>19</c:v>
                  </c:pt>
                  <c:pt idx="20">
                    <c:v>20</c:v>
                  </c:pt>
                  <c:pt idx="21">
                    <c:v>21</c:v>
                  </c:pt>
                  <c:pt idx="22">
                    <c:v>22</c:v>
                  </c:pt>
                  <c:pt idx="23">
                    <c:v>23</c:v>
                  </c:pt>
                </c:lvl>
                <c:lvl>
                  <c:pt idx="0">
                    <c:v>Jan</c:v>
                  </c:pt>
                </c:lvl>
              </c:multiLvlStrCache>
            </c:multiLvlStrRef>
          </c:cat>
          <c:val>
            <c:numRef>
              <c:f>Sheet1!$B$4:$B$28</c:f>
              <c:numCache>
                <c:formatCode>"$"#,##0.00_);[Red]\("$"#,##0.00\)</c:formatCode>
                <c:ptCount val="24"/>
                <c:pt idx="0">
                  <c:v>5644.7000000000007</c:v>
                </c:pt>
                <c:pt idx="1">
                  <c:v>4852.4800000000005</c:v>
                </c:pt>
                <c:pt idx="2">
                  <c:v>3728.1899999999991</c:v>
                </c:pt>
                <c:pt idx="3">
                  <c:v>2665.9699999999993</c:v>
                </c:pt>
                <c:pt idx="4">
                  <c:v>2154.6500000000005</c:v>
                </c:pt>
                <c:pt idx="5">
                  <c:v>2065.8700000000003</c:v>
                </c:pt>
                <c:pt idx="6">
                  <c:v>3300.5400000000004</c:v>
                </c:pt>
                <c:pt idx="7">
                  <c:v>5521.99</c:v>
                </c:pt>
                <c:pt idx="8">
                  <c:v>8793.3199999999979</c:v>
                </c:pt>
                <c:pt idx="9">
                  <c:v>12279.260000000006</c:v>
                </c:pt>
                <c:pt idx="10">
                  <c:v>14598.08</c:v>
                </c:pt>
                <c:pt idx="11">
                  <c:v>14387.12</c:v>
                </c:pt>
                <c:pt idx="12">
                  <c:v>12174.809999999996</c:v>
                </c:pt>
                <c:pt idx="13">
                  <c:v>10350.150000000003</c:v>
                </c:pt>
                <c:pt idx="14">
                  <c:v>8506.9500000000007</c:v>
                </c:pt>
                <c:pt idx="15">
                  <c:v>7412.9500000000007</c:v>
                </c:pt>
                <c:pt idx="16">
                  <c:v>5542.5199999999986</c:v>
                </c:pt>
                <c:pt idx="17">
                  <c:v>3954.96</c:v>
                </c:pt>
                <c:pt idx="18">
                  <c:v>3298.0000000000005</c:v>
                </c:pt>
                <c:pt idx="19">
                  <c:v>2996.7599999999998</c:v>
                </c:pt>
                <c:pt idx="20">
                  <c:v>2638.5900000000006</c:v>
                </c:pt>
                <c:pt idx="21">
                  <c:v>2161.7199999999998</c:v>
                </c:pt>
                <c:pt idx="22">
                  <c:v>1931.39</c:v>
                </c:pt>
                <c:pt idx="23">
                  <c:v>1298.2200000000003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853-4E08-87B7-F2259E4BDB3A}"/>
            </c:ext>
          </c:extLst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Revenue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multiLvlStrRef>
              <c:f>Sheet1!$A$4:$A$28</c:f>
              <c:multiLvlStrCache>
                <c:ptCount val="24"/>
                <c:lvl>
                  <c:pt idx="0">
                    <c:v>0</c:v>
                  </c:pt>
                  <c:pt idx="1">
                    <c:v>1</c:v>
                  </c:pt>
                  <c:pt idx="2">
                    <c:v>2</c:v>
                  </c:pt>
                  <c:pt idx="3">
                    <c:v>3</c:v>
                  </c:pt>
                  <c:pt idx="4">
                    <c:v>4</c:v>
                  </c:pt>
                  <c:pt idx="5">
                    <c:v>5</c:v>
                  </c:pt>
                  <c:pt idx="6">
                    <c:v>6</c:v>
                  </c:pt>
                  <c:pt idx="7">
                    <c:v>7</c:v>
                  </c:pt>
                  <c:pt idx="8">
                    <c:v>8</c:v>
                  </c:pt>
                  <c:pt idx="9">
                    <c:v>9</c:v>
                  </c:pt>
                  <c:pt idx="10">
                    <c:v>10</c:v>
                  </c:pt>
                  <c:pt idx="11">
                    <c:v>11</c:v>
                  </c:pt>
                  <c:pt idx="12">
                    <c:v>12</c:v>
                  </c:pt>
                  <c:pt idx="13">
                    <c:v>13</c:v>
                  </c:pt>
                  <c:pt idx="14">
                    <c:v>14</c:v>
                  </c:pt>
                  <c:pt idx="15">
                    <c:v>15</c:v>
                  </c:pt>
                  <c:pt idx="16">
                    <c:v>16</c:v>
                  </c:pt>
                  <c:pt idx="17">
                    <c:v>17</c:v>
                  </c:pt>
                  <c:pt idx="18">
                    <c:v>18</c:v>
                  </c:pt>
                  <c:pt idx="19">
                    <c:v>19</c:v>
                  </c:pt>
                  <c:pt idx="20">
                    <c:v>20</c:v>
                  </c:pt>
                  <c:pt idx="21">
                    <c:v>21</c:v>
                  </c:pt>
                  <c:pt idx="22">
                    <c:v>22</c:v>
                  </c:pt>
                  <c:pt idx="23">
                    <c:v>23</c:v>
                  </c:pt>
                </c:lvl>
                <c:lvl>
                  <c:pt idx="0">
                    <c:v>Jan</c:v>
                  </c:pt>
                </c:lvl>
              </c:multiLvlStrCache>
            </c:multiLvlStrRef>
          </c:cat>
          <c:val>
            <c:numRef>
              <c:f>Sheet1!$C$4:$C$28</c:f>
              <c:numCache>
                <c:formatCode>"$"#,##0.00_);[Red]\("$"#,##0.00\)</c:formatCode>
                <c:ptCount val="24"/>
                <c:pt idx="0">
                  <c:v>23827.39</c:v>
                </c:pt>
                <c:pt idx="1">
                  <c:v>51163.35</c:v>
                </c:pt>
                <c:pt idx="2">
                  <c:v>13321.46</c:v>
                </c:pt>
                <c:pt idx="3">
                  <c:v>7494.5999999999995</c:v>
                </c:pt>
                <c:pt idx="4">
                  <c:v>5956.1799999999994</c:v>
                </c:pt>
                <c:pt idx="5">
                  <c:v>6710.8099999999995</c:v>
                </c:pt>
                <c:pt idx="6">
                  <c:v>12211.099999999999</c:v>
                </c:pt>
                <c:pt idx="7">
                  <c:v>20119.54</c:v>
                </c:pt>
                <c:pt idx="8">
                  <c:v>47979.45</c:v>
                </c:pt>
                <c:pt idx="9">
                  <c:v>63314.30999999999</c:v>
                </c:pt>
                <c:pt idx="10">
                  <c:v>91611.91</c:v>
                </c:pt>
                <c:pt idx="11">
                  <c:v>87410.54</c:v>
                </c:pt>
                <c:pt idx="12">
                  <c:v>102606.7</c:v>
                </c:pt>
                <c:pt idx="13">
                  <c:v>97864.779999999984</c:v>
                </c:pt>
                <c:pt idx="14">
                  <c:v>96262.369999999981</c:v>
                </c:pt>
                <c:pt idx="15">
                  <c:v>61236.260000000009</c:v>
                </c:pt>
                <c:pt idx="16">
                  <c:v>71900.37</c:v>
                </c:pt>
                <c:pt idx="17">
                  <c:v>53261.210000000006</c:v>
                </c:pt>
                <c:pt idx="18">
                  <c:v>54183.42</c:v>
                </c:pt>
                <c:pt idx="19">
                  <c:v>67742.62000000001</c:v>
                </c:pt>
                <c:pt idx="20">
                  <c:v>43976.71</c:v>
                </c:pt>
                <c:pt idx="21">
                  <c:v>38562.74</c:v>
                </c:pt>
                <c:pt idx="22">
                  <c:v>36774.04</c:v>
                </c:pt>
                <c:pt idx="23">
                  <c:v>26552.41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853-4E08-87B7-F2259E4BDB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82032304"/>
        <c:axId val="1670787872"/>
      </c:lineChart>
      <c:lineChart>
        <c:grouping val="standard"/>
        <c:varyColors val="0"/>
        <c:ser>
          <c:idx val="2"/>
          <c:order val="2"/>
          <c:tx>
            <c:strRef>
              <c:f>Sheet1!$D$3</c:f>
              <c:strCache>
                <c:ptCount val="1"/>
                <c:pt idx="0">
                  <c:v>ROAS.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multiLvlStrRef>
              <c:f>Sheet1!$A$4:$A$28</c:f>
              <c:multiLvlStrCache>
                <c:ptCount val="24"/>
                <c:lvl>
                  <c:pt idx="0">
                    <c:v>0</c:v>
                  </c:pt>
                  <c:pt idx="1">
                    <c:v>1</c:v>
                  </c:pt>
                  <c:pt idx="2">
                    <c:v>2</c:v>
                  </c:pt>
                  <c:pt idx="3">
                    <c:v>3</c:v>
                  </c:pt>
                  <c:pt idx="4">
                    <c:v>4</c:v>
                  </c:pt>
                  <c:pt idx="5">
                    <c:v>5</c:v>
                  </c:pt>
                  <c:pt idx="6">
                    <c:v>6</c:v>
                  </c:pt>
                  <c:pt idx="7">
                    <c:v>7</c:v>
                  </c:pt>
                  <c:pt idx="8">
                    <c:v>8</c:v>
                  </c:pt>
                  <c:pt idx="9">
                    <c:v>9</c:v>
                  </c:pt>
                  <c:pt idx="10">
                    <c:v>10</c:v>
                  </c:pt>
                  <c:pt idx="11">
                    <c:v>11</c:v>
                  </c:pt>
                  <c:pt idx="12">
                    <c:v>12</c:v>
                  </c:pt>
                  <c:pt idx="13">
                    <c:v>13</c:v>
                  </c:pt>
                  <c:pt idx="14">
                    <c:v>14</c:v>
                  </c:pt>
                  <c:pt idx="15">
                    <c:v>15</c:v>
                  </c:pt>
                  <c:pt idx="16">
                    <c:v>16</c:v>
                  </c:pt>
                  <c:pt idx="17">
                    <c:v>17</c:v>
                  </c:pt>
                  <c:pt idx="18">
                    <c:v>18</c:v>
                  </c:pt>
                  <c:pt idx="19">
                    <c:v>19</c:v>
                  </c:pt>
                  <c:pt idx="20">
                    <c:v>20</c:v>
                  </c:pt>
                  <c:pt idx="21">
                    <c:v>21</c:v>
                  </c:pt>
                  <c:pt idx="22">
                    <c:v>22</c:v>
                  </c:pt>
                  <c:pt idx="23">
                    <c:v>23</c:v>
                  </c:pt>
                </c:lvl>
                <c:lvl>
                  <c:pt idx="0">
                    <c:v>Jan</c:v>
                  </c:pt>
                </c:lvl>
              </c:multiLvlStrCache>
            </c:multiLvlStrRef>
          </c:cat>
          <c:val>
            <c:numRef>
              <c:f>Sheet1!$D$4:$D$28</c:f>
              <c:numCache>
                <c:formatCode>"$"#,##0.00_);[Red]\("$"#,##0.00\)</c:formatCode>
                <c:ptCount val="24"/>
                <c:pt idx="0">
                  <c:v>4.2211968749446376</c:v>
                </c:pt>
                <c:pt idx="1">
                  <c:v>10.543752885122657</c:v>
                </c:pt>
                <c:pt idx="2">
                  <c:v>3.5731708952601671</c:v>
                </c:pt>
                <c:pt idx="3">
                  <c:v>2.8112094284631866</c:v>
                </c:pt>
                <c:pt idx="4">
                  <c:v>2.764337595433132</c:v>
                </c:pt>
                <c:pt idx="5">
                  <c:v>3.2484183419092192</c:v>
                </c:pt>
                <c:pt idx="6">
                  <c:v>3.6997279233095179</c:v>
                </c:pt>
                <c:pt idx="7">
                  <c:v>3.6435306836846864</c:v>
                </c:pt>
                <c:pt idx="8">
                  <c:v>5.4563520945444965</c:v>
                </c:pt>
                <c:pt idx="9">
                  <c:v>5.1561991520661641</c:v>
                </c:pt>
                <c:pt idx="10">
                  <c:v>6.275613642342007</c:v>
                </c:pt>
                <c:pt idx="11">
                  <c:v>6.0756106851127942</c:v>
                </c:pt>
                <c:pt idx="12">
                  <c:v>8.4277865527264932</c:v>
                </c:pt>
                <c:pt idx="13">
                  <c:v>9.4553972647739357</c:v>
                </c:pt>
                <c:pt idx="14">
                  <c:v>11.315732430542083</c:v>
                </c:pt>
                <c:pt idx="15">
                  <c:v>8.2607140207339871</c:v>
                </c:pt>
                <c:pt idx="16">
                  <c:v>12.97250528640402</c:v>
                </c:pt>
                <c:pt idx="17">
                  <c:v>13.466940247183285</c:v>
                </c:pt>
                <c:pt idx="18">
                  <c:v>16.429175257731956</c:v>
                </c:pt>
                <c:pt idx="19">
                  <c:v>22.605287043340144</c:v>
                </c:pt>
                <c:pt idx="20">
                  <c:v>16.666746254628414</c:v>
                </c:pt>
                <c:pt idx="21">
                  <c:v>17.838915308180525</c:v>
                </c:pt>
                <c:pt idx="22">
                  <c:v>19.040193850025112</c:v>
                </c:pt>
                <c:pt idx="23">
                  <c:v>20.452935557917762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853-4E08-87B7-F2259E4BDB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1561136"/>
        <c:axId val="1670847488"/>
      </c:lineChart>
      <c:catAx>
        <c:axId val="582032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0787872"/>
        <c:crosses val="autoZero"/>
        <c:auto val="1"/>
        <c:lblAlgn val="ctr"/>
        <c:lblOffset val="100"/>
        <c:noMultiLvlLbl val="0"/>
      </c:catAx>
      <c:valAx>
        <c:axId val="1670787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_);[Red]\(&quot;$&quot;#,##0.0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2032304"/>
        <c:crosses val="autoZero"/>
        <c:crossBetween val="between"/>
      </c:valAx>
      <c:valAx>
        <c:axId val="1670847488"/>
        <c:scaling>
          <c:orientation val="minMax"/>
        </c:scaling>
        <c:delete val="0"/>
        <c:axPos val="r"/>
        <c:numFmt formatCode="&quot;$&quot;#,##0.00_);[Red]\(&quot;$&quot;#,##0.00\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1561136"/>
        <c:crosses val="max"/>
        <c:crossBetween val="between"/>
      </c:valAx>
      <c:catAx>
        <c:axId val="22156113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67084748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881098253528498"/>
          <c:y val="0.41036815883222361"/>
          <c:w val="0.13071117850662467"/>
          <c:h val="0.179263403518173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[Campaign report (22).csv]Sheet1!PivotTable4</c:name>
    <c:fmtId val="13"/>
  </c:pivotSource>
  <c:chart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Cost.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multiLvlStrRef>
              <c:f>Sheet1!$A$4:$A$28</c:f>
              <c:multiLvlStrCache>
                <c:ptCount val="24"/>
                <c:lvl>
                  <c:pt idx="0">
                    <c:v>0</c:v>
                  </c:pt>
                  <c:pt idx="1">
                    <c:v>1</c:v>
                  </c:pt>
                  <c:pt idx="2">
                    <c:v>2</c:v>
                  </c:pt>
                  <c:pt idx="3">
                    <c:v>3</c:v>
                  </c:pt>
                  <c:pt idx="4">
                    <c:v>4</c:v>
                  </c:pt>
                  <c:pt idx="5">
                    <c:v>5</c:v>
                  </c:pt>
                  <c:pt idx="6">
                    <c:v>6</c:v>
                  </c:pt>
                  <c:pt idx="7">
                    <c:v>7</c:v>
                  </c:pt>
                  <c:pt idx="8">
                    <c:v>8</c:v>
                  </c:pt>
                  <c:pt idx="9">
                    <c:v>9</c:v>
                  </c:pt>
                  <c:pt idx="10">
                    <c:v>10</c:v>
                  </c:pt>
                  <c:pt idx="11">
                    <c:v>11</c:v>
                  </c:pt>
                  <c:pt idx="12">
                    <c:v>12</c:v>
                  </c:pt>
                  <c:pt idx="13">
                    <c:v>13</c:v>
                  </c:pt>
                  <c:pt idx="14">
                    <c:v>14</c:v>
                  </c:pt>
                  <c:pt idx="15">
                    <c:v>15</c:v>
                  </c:pt>
                  <c:pt idx="16">
                    <c:v>16</c:v>
                  </c:pt>
                  <c:pt idx="17">
                    <c:v>17</c:v>
                  </c:pt>
                  <c:pt idx="18">
                    <c:v>18</c:v>
                  </c:pt>
                  <c:pt idx="19">
                    <c:v>19</c:v>
                  </c:pt>
                  <c:pt idx="20">
                    <c:v>20</c:v>
                  </c:pt>
                  <c:pt idx="21">
                    <c:v>21</c:v>
                  </c:pt>
                  <c:pt idx="22">
                    <c:v>22</c:v>
                  </c:pt>
                  <c:pt idx="23">
                    <c:v>23</c:v>
                  </c:pt>
                </c:lvl>
                <c:lvl>
                  <c:pt idx="0">
                    <c:v>Aug</c:v>
                  </c:pt>
                </c:lvl>
              </c:multiLvlStrCache>
            </c:multiLvlStrRef>
          </c:cat>
          <c:val>
            <c:numRef>
              <c:f>Sheet1!$B$4:$B$28</c:f>
              <c:numCache>
                <c:formatCode>"$"#,##0.00_);[Red]\("$"#,##0.00\)</c:formatCode>
                <c:ptCount val="24"/>
                <c:pt idx="0">
                  <c:v>4215.1100000000006</c:v>
                </c:pt>
                <c:pt idx="1">
                  <c:v>2760.8499999999995</c:v>
                </c:pt>
                <c:pt idx="2">
                  <c:v>1739.6999999999998</c:v>
                </c:pt>
                <c:pt idx="3">
                  <c:v>1132.5699999999995</c:v>
                </c:pt>
                <c:pt idx="4">
                  <c:v>808.55000000000018</c:v>
                </c:pt>
                <c:pt idx="5">
                  <c:v>857.46999999999946</c:v>
                </c:pt>
                <c:pt idx="6">
                  <c:v>1608.2700000000002</c:v>
                </c:pt>
                <c:pt idx="7">
                  <c:v>3189.6899999999978</c:v>
                </c:pt>
                <c:pt idx="8">
                  <c:v>5552.0500000000029</c:v>
                </c:pt>
                <c:pt idx="9">
                  <c:v>8050.3600000000015</c:v>
                </c:pt>
                <c:pt idx="10">
                  <c:v>9268.260000000002</c:v>
                </c:pt>
                <c:pt idx="11">
                  <c:v>10286.550000000003</c:v>
                </c:pt>
                <c:pt idx="12">
                  <c:v>10621.710000000005</c:v>
                </c:pt>
                <c:pt idx="13">
                  <c:v>10694.450000000004</c:v>
                </c:pt>
                <c:pt idx="14">
                  <c:v>10827.02</c:v>
                </c:pt>
                <c:pt idx="15">
                  <c:v>10616.87</c:v>
                </c:pt>
                <c:pt idx="16">
                  <c:v>10482.630000000001</c:v>
                </c:pt>
                <c:pt idx="17">
                  <c:v>9628.9899999999961</c:v>
                </c:pt>
                <c:pt idx="18">
                  <c:v>9002.36</c:v>
                </c:pt>
                <c:pt idx="19">
                  <c:v>8742.8099999999977</c:v>
                </c:pt>
                <c:pt idx="20">
                  <c:v>8143.7199999999975</c:v>
                </c:pt>
                <c:pt idx="21">
                  <c:v>7117.2200000000021</c:v>
                </c:pt>
                <c:pt idx="22">
                  <c:v>5821.36</c:v>
                </c:pt>
                <c:pt idx="23">
                  <c:v>4566.4399999999987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5A3-4C89-8F89-0975F9E5FC2C}"/>
            </c:ext>
          </c:extLst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Revenue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multiLvlStrRef>
              <c:f>Sheet1!$A$4:$A$28</c:f>
              <c:multiLvlStrCache>
                <c:ptCount val="24"/>
                <c:lvl>
                  <c:pt idx="0">
                    <c:v>0</c:v>
                  </c:pt>
                  <c:pt idx="1">
                    <c:v>1</c:v>
                  </c:pt>
                  <c:pt idx="2">
                    <c:v>2</c:v>
                  </c:pt>
                  <c:pt idx="3">
                    <c:v>3</c:v>
                  </c:pt>
                  <c:pt idx="4">
                    <c:v>4</c:v>
                  </c:pt>
                  <c:pt idx="5">
                    <c:v>5</c:v>
                  </c:pt>
                  <c:pt idx="6">
                    <c:v>6</c:v>
                  </c:pt>
                  <c:pt idx="7">
                    <c:v>7</c:v>
                  </c:pt>
                  <c:pt idx="8">
                    <c:v>8</c:v>
                  </c:pt>
                  <c:pt idx="9">
                    <c:v>9</c:v>
                  </c:pt>
                  <c:pt idx="10">
                    <c:v>10</c:v>
                  </c:pt>
                  <c:pt idx="11">
                    <c:v>11</c:v>
                  </c:pt>
                  <c:pt idx="12">
                    <c:v>12</c:v>
                  </c:pt>
                  <c:pt idx="13">
                    <c:v>13</c:v>
                  </c:pt>
                  <c:pt idx="14">
                    <c:v>14</c:v>
                  </c:pt>
                  <c:pt idx="15">
                    <c:v>15</c:v>
                  </c:pt>
                  <c:pt idx="16">
                    <c:v>16</c:v>
                  </c:pt>
                  <c:pt idx="17">
                    <c:v>17</c:v>
                  </c:pt>
                  <c:pt idx="18">
                    <c:v>18</c:v>
                  </c:pt>
                  <c:pt idx="19">
                    <c:v>19</c:v>
                  </c:pt>
                  <c:pt idx="20">
                    <c:v>20</c:v>
                  </c:pt>
                  <c:pt idx="21">
                    <c:v>21</c:v>
                  </c:pt>
                  <c:pt idx="22">
                    <c:v>22</c:v>
                  </c:pt>
                  <c:pt idx="23">
                    <c:v>23</c:v>
                  </c:pt>
                </c:lvl>
                <c:lvl>
                  <c:pt idx="0">
                    <c:v>Aug</c:v>
                  </c:pt>
                </c:lvl>
              </c:multiLvlStrCache>
            </c:multiLvlStrRef>
          </c:cat>
          <c:val>
            <c:numRef>
              <c:f>Sheet1!$C$4:$C$28</c:f>
              <c:numCache>
                <c:formatCode>"$"#,##0.00_);[Red]\("$"#,##0.00\)</c:formatCode>
                <c:ptCount val="24"/>
                <c:pt idx="0">
                  <c:v>17669.399999999998</c:v>
                </c:pt>
                <c:pt idx="1">
                  <c:v>6688.5899999999983</c:v>
                </c:pt>
                <c:pt idx="2">
                  <c:v>4084.7699999999995</c:v>
                </c:pt>
                <c:pt idx="3">
                  <c:v>2351.5700000000002</c:v>
                </c:pt>
                <c:pt idx="4">
                  <c:v>2857.1</c:v>
                </c:pt>
                <c:pt idx="5">
                  <c:v>3945.57</c:v>
                </c:pt>
                <c:pt idx="6">
                  <c:v>10137.93</c:v>
                </c:pt>
                <c:pt idx="7">
                  <c:v>14905.98</c:v>
                </c:pt>
                <c:pt idx="8">
                  <c:v>47198.400000000001</c:v>
                </c:pt>
                <c:pt idx="9">
                  <c:v>44939.619999999995</c:v>
                </c:pt>
                <c:pt idx="10">
                  <c:v>60597.11</c:v>
                </c:pt>
                <c:pt idx="11">
                  <c:v>61247.189999999995</c:v>
                </c:pt>
                <c:pt idx="12">
                  <c:v>64163.55</c:v>
                </c:pt>
                <c:pt idx="13">
                  <c:v>80682.75999999998</c:v>
                </c:pt>
                <c:pt idx="14">
                  <c:v>95702.610000000015</c:v>
                </c:pt>
                <c:pt idx="15">
                  <c:v>66568.429999999993</c:v>
                </c:pt>
                <c:pt idx="16">
                  <c:v>69100.079999999987</c:v>
                </c:pt>
                <c:pt idx="17">
                  <c:v>80362.13999999997</c:v>
                </c:pt>
                <c:pt idx="18">
                  <c:v>52666.52</c:v>
                </c:pt>
                <c:pt idx="19">
                  <c:v>43858.040000000008</c:v>
                </c:pt>
                <c:pt idx="20">
                  <c:v>35305.61</c:v>
                </c:pt>
                <c:pt idx="21">
                  <c:v>37594.43</c:v>
                </c:pt>
                <c:pt idx="22">
                  <c:v>26331.14</c:v>
                </c:pt>
                <c:pt idx="23">
                  <c:v>24856.720000000001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5A3-4C89-8F89-0975F9E5FC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82032304"/>
        <c:axId val="1670787872"/>
      </c:lineChart>
      <c:lineChart>
        <c:grouping val="standard"/>
        <c:varyColors val="0"/>
        <c:ser>
          <c:idx val="2"/>
          <c:order val="2"/>
          <c:tx>
            <c:strRef>
              <c:f>Sheet1!$D$3</c:f>
              <c:strCache>
                <c:ptCount val="1"/>
                <c:pt idx="0">
                  <c:v>ROAS.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multiLvlStrRef>
              <c:f>Sheet1!$A$4:$A$28</c:f>
              <c:multiLvlStrCache>
                <c:ptCount val="24"/>
                <c:lvl>
                  <c:pt idx="0">
                    <c:v>0</c:v>
                  </c:pt>
                  <c:pt idx="1">
                    <c:v>1</c:v>
                  </c:pt>
                  <c:pt idx="2">
                    <c:v>2</c:v>
                  </c:pt>
                  <c:pt idx="3">
                    <c:v>3</c:v>
                  </c:pt>
                  <c:pt idx="4">
                    <c:v>4</c:v>
                  </c:pt>
                  <c:pt idx="5">
                    <c:v>5</c:v>
                  </c:pt>
                  <c:pt idx="6">
                    <c:v>6</c:v>
                  </c:pt>
                  <c:pt idx="7">
                    <c:v>7</c:v>
                  </c:pt>
                  <c:pt idx="8">
                    <c:v>8</c:v>
                  </c:pt>
                  <c:pt idx="9">
                    <c:v>9</c:v>
                  </c:pt>
                  <c:pt idx="10">
                    <c:v>10</c:v>
                  </c:pt>
                  <c:pt idx="11">
                    <c:v>11</c:v>
                  </c:pt>
                  <c:pt idx="12">
                    <c:v>12</c:v>
                  </c:pt>
                  <c:pt idx="13">
                    <c:v>13</c:v>
                  </c:pt>
                  <c:pt idx="14">
                    <c:v>14</c:v>
                  </c:pt>
                  <c:pt idx="15">
                    <c:v>15</c:v>
                  </c:pt>
                  <c:pt idx="16">
                    <c:v>16</c:v>
                  </c:pt>
                  <c:pt idx="17">
                    <c:v>17</c:v>
                  </c:pt>
                  <c:pt idx="18">
                    <c:v>18</c:v>
                  </c:pt>
                  <c:pt idx="19">
                    <c:v>19</c:v>
                  </c:pt>
                  <c:pt idx="20">
                    <c:v>20</c:v>
                  </c:pt>
                  <c:pt idx="21">
                    <c:v>21</c:v>
                  </c:pt>
                  <c:pt idx="22">
                    <c:v>22</c:v>
                  </c:pt>
                  <c:pt idx="23">
                    <c:v>23</c:v>
                  </c:pt>
                </c:lvl>
                <c:lvl>
                  <c:pt idx="0">
                    <c:v>Aug</c:v>
                  </c:pt>
                </c:lvl>
              </c:multiLvlStrCache>
            </c:multiLvlStrRef>
          </c:cat>
          <c:val>
            <c:numRef>
              <c:f>Sheet1!$D$4:$D$28</c:f>
              <c:numCache>
                <c:formatCode>"$"#,##0.00_);[Red]\("$"#,##0.00\)</c:formatCode>
                <c:ptCount val="24"/>
                <c:pt idx="0">
                  <c:v>4.1919190721001343</c:v>
                </c:pt>
                <c:pt idx="1">
                  <c:v>2.4226560660666099</c:v>
                </c:pt>
                <c:pt idx="2">
                  <c:v>2.3479737885842384</c:v>
                </c:pt>
                <c:pt idx="3">
                  <c:v>2.076313163866252</c:v>
                </c:pt>
                <c:pt idx="4">
                  <c:v>3.5336095479562171</c:v>
                </c:pt>
                <c:pt idx="5">
                  <c:v>4.6014087956429996</c:v>
                </c:pt>
                <c:pt idx="6">
                  <c:v>6.303624391426812</c:v>
                </c:pt>
                <c:pt idx="7">
                  <c:v>4.6731751361417597</c:v>
                </c:pt>
                <c:pt idx="8">
                  <c:v>8.5010761790689884</c:v>
                </c:pt>
                <c:pt idx="9">
                  <c:v>5.5823118469236146</c:v>
                </c:pt>
                <c:pt idx="10">
                  <c:v>6.5381322923612402</c:v>
                </c:pt>
                <c:pt idx="11">
                  <c:v>5.954104145704826</c:v>
                </c:pt>
                <c:pt idx="12">
                  <c:v>6.0407928666853055</c:v>
                </c:pt>
                <c:pt idx="13">
                  <c:v>7.544358054878928</c:v>
                </c:pt>
                <c:pt idx="14">
                  <c:v>8.8392383130353522</c:v>
                </c:pt>
                <c:pt idx="15">
                  <c:v>6.270061703684795</c:v>
                </c:pt>
                <c:pt idx="16">
                  <c:v>6.5918648278151553</c:v>
                </c:pt>
                <c:pt idx="17">
                  <c:v>8.3458535111159122</c:v>
                </c:pt>
                <c:pt idx="18">
                  <c:v>5.8503014765017163</c:v>
                </c:pt>
                <c:pt idx="19">
                  <c:v>5.0164695332507536</c:v>
                </c:pt>
                <c:pt idx="20">
                  <c:v>4.3353172751518976</c:v>
                </c:pt>
                <c:pt idx="21">
                  <c:v>5.282178996855512</c:v>
                </c:pt>
                <c:pt idx="22">
                  <c:v>4.5231938928360389</c:v>
                </c:pt>
                <c:pt idx="23">
                  <c:v>5.4433475530172322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5A3-4C89-8F89-0975F9E5FC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1561136"/>
        <c:axId val="1670847488"/>
      </c:lineChart>
      <c:catAx>
        <c:axId val="582032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0787872"/>
        <c:crosses val="autoZero"/>
        <c:auto val="1"/>
        <c:lblAlgn val="ctr"/>
        <c:lblOffset val="100"/>
        <c:noMultiLvlLbl val="0"/>
      </c:catAx>
      <c:valAx>
        <c:axId val="1670787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_);[Red]\(&quot;$&quot;#,##0.0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2032304"/>
        <c:crosses val="autoZero"/>
        <c:crossBetween val="between"/>
      </c:valAx>
      <c:valAx>
        <c:axId val="1670847488"/>
        <c:scaling>
          <c:orientation val="minMax"/>
        </c:scaling>
        <c:delete val="0"/>
        <c:axPos val="r"/>
        <c:numFmt formatCode="&quot;$&quot;#,##0.00_);[Red]\(&quot;$&quot;#,##0.00\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1561136"/>
        <c:crosses val="max"/>
        <c:crossBetween val="between"/>
      </c:valAx>
      <c:catAx>
        <c:axId val="22156113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67084748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[Campaign report (22).csv]Sheet1!PivotTable4</c:name>
    <c:fmtId val="18"/>
  </c:pivotSource>
  <c:chart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Cost.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multiLvlStrRef>
              <c:f>Sheet1!$A$4:$A$53</c:f>
              <c:multiLvlStrCache>
                <c:ptCount val="48"/>
                <c:lvl>
                  <c:pt idx="0">
                    <c:v>0</c:v>
                  </c:pt>
                  <c:pt idx="1">
                    <c:v>1</c:v>
                  </c:pt>
                  <c:pt idx="2">
                    <c:v>2</c:v>
                  </c:pt>
                  <c:pt idx="3">
                    <c:v>3</c:v>
                  </c:pt>
                  <c:pt idx="4">
                    <c:v>4</c:v>
                  </c:pt>
                  <c:pt idx="5">
                    <c:v>5</c:v>
                  </c:pt>
                  <c:pt idx="6">
                    <c:v>6</c:v>
                  </c:pt>
                  <c:pt idx="7">
                    <c:v>7</c:v>
                  </c:pt>
                  <c:pt idx="8">
                    <c:v>8</c:v>
                  </c:pt>
                  <c:pt idx="9">
                    <c:v>9</c:v>
                  </c:pt>
                  <c:pt idx="10">
                    <c:v>10</c:v>
                  </c:pt>
                  <c:pt idx="11">
                    <c:v>11</c:v>
                  </c:pt>
                  <c:pt idx="12">
                    <c:v>12</c:v>
                  </c:pt>
                  <c:pt idx="13">
                    <c:v>13</c:v>
                  </c:pt>
                  <c:pt idx="14">
                    <c:v>14</c:v>
                  </c:pt>
                  <c:pt idx="15">
                    <c:v>15</c:v>
                  </c:pt>
                  <c:pt idx="16">
                    <c:v>16</c:v>
                  </c:pt>
                  <c:pt idx="17">
                    <c:v>17</c:v>
                  </c:pt>
                  <c:pt idx="18">
                    <c:v>18</c:v>
                  </c:pt>
                  <c:pt idx="19">
                    <c:v>19</c:v>
                  </c:pt>
                  <c:pt idx="20">
                    <c:v>20</c:v>
                  </c:pt>
                  <c:pt idx="21">
                    <c:v>21</c:v>
                  </c:pt>
                  <c:pt idx="22">
                    <c:v>22</c:v>
                  </c:pt>
                  <c:pt idx="23">
                    <c:v>23</c:v>
                  </c:pt>
                  <c:pt idx="24">
                    <c:v>0</c:v>
                  </c:pt>
                  <c:pt idx="25">
                    <c:v>1</c:v>
                  </c:pt>
                  <c:pt idx="26">
                    <c:v>2</c:v>
                  </c:pt>
                  <c:pt idx="27">
                    <c:v>3</c:v>
                  </c:pt>
                  <c:pt idx="28">
                    <c:v>4</c:v>
                  </c:pt>
                  <c:pt idx="29">
                    <c:v>5</c:v>
                  </c:pt>
                  <c:pt idx="30">
                    <c:v>6</c:v>
                  </c:pt>
                  <c:pt idx="31">
                    <c:v>7</c:v>
                  </c:pt>
                  <c:pt idx="32">
                    <c:v>8</c:v>
                  </c:pt>
                  <c:pt idx="33">
                    <c:v>9</c:v>
                  </c:pt>
                  <c:pt idx="34">
                    <c:v>10</c:v>
                  </c:pt>
                  <c:pt idx="35">
                    <c:v>11</c:v>
                  </c:pt>
                  <c:pt idx="36">
                    <c:v>12</c:v>
                  </c:pt>
                  <c:pt idx="37">
                    <c:v>13</c:v>
                  </c:pt>
                  <c:pt idx="38">
                    <c:v>14</c:v>
                  </c:pt>
                  <c:pt idx="39">
                    <c:v>15</c:v>
                  </c:pt>
                  <c:pt idx="40">
                    <c:v>16</c:v>
                  </c:pt>
                  <c:pt idx="41">
                    <c:v>17</c:v>
                  </c:pt>
                  <c:pt idx="42">
                    <c:v>18</c:v>
                  </c:pt>
                  <c:pt idx="43">
                    <c:v>19</c:v>
                  </c:pt>
                  <c:pt idx="44">
                    <c:v>20</c:v>
                  </c:pt>
                  <c:pt idx="45">
                    <c:v>21</c:v>
                  </c:pt>
                  <c:pt idx="46">
                    <c:v>22</c:v>
                  </c:pt>
                  <c:pt idx="47">
                    <c:v>23</c:v>
                  </c:pt>
                </c:lvl>
                <c:lvl>
                  <c:pt idx="0">
                    <c:v>Nov</c:v>
                  </c:pt>
                  <c:pt idx="24">
                    <c:v>Dec</c:v>
                  </c:pt>
                </c:lvl>
              </c:multiLvlStrCache>
            </c:multiLvlStrRef>
          </c:cat>
          <c:val>
            <c:numRef>
              <c:f>Sheet1!$B$4:$B$53</c:f>
              <c:numCache>
                <c:formatCode>"$"#,##0.00_);[Red]\("$"#,##0.00\)</c:formatCode>
                <c:ptCount val="48"/>
                <c:pt idx="0">
                  <c:v>27077.64000000001</c:v>
                </c:pt>
                <c:pt idx="1">
                  <c:v>17613.689999999991</c:v>
                </c:pt>
                <c:pt idx="2">
                  <c:v>11026.75</c:v>
                </c:pt>
                <c:pt idx="3">
                  <c:v>7091.64</c:v>
                </c:pt>
                <c:pt idx="4">
                  <c:v>5568.4</c:v>
                </c:pt>
                <c:pt idx="5">
                  <c:v>7520.2199999999984</c:v>
                </c:pt>
                <c:pt idx="6">
                  <c:v>13865.63</c:v>
                </c:pt>
                <c:pt idx="7">
                  <c:v>24568.569999999978</c:v>
                </c:pt>
                <c:pt idx="8">
                  <c:v>37386.94</c:v>
                </c:pt>
                <c:pt idx="9">
                  <c:v>46350.789999999994</c:v>
                </c:pt>
                <c:pt idx="10">
                  <c:v>51626.94</c:v>
                </c:pt>
                <c:pt idx="11">
                  <c:v>53763.879999999983</c:v>
                </c:pt>
                <c:pt idx="12">
                  <c:v>57248.270000000026</c:v>
                </c:pt>
                <c:pt idx="13">
                  <c:v>57572.179999999949</c:v>
                </c:pt>
                <c:pt idx="14">
                  <c:v>55535.330000000045</c:v>
                </c:pt>
                <c:pt idx="15">
                  <c:v>54170.30999999999</c:v>
                </c:pt>
                <c:pt idx="16">
                  <c:v>52586.37999999999</c:v>
                </c:pt>
                <c:pt idx="17">
                  <c:v>47785.619999999988</c:v>
                </c:pt>
                <c:pt idx="18">
                  <c:v>47273.200000000012</c:v>
                </c:pt>
                <c:pt idx="19">
                  <c:v>47872.619999999981</c:v>
                </c:pt>
                <c:pt idx="20">
                  <c:v>46474.240000000005</c:v>
                </c:pt>
                <c:pt idx="21">
                  <c:v>41616.950000000004</c:v>
                </c:pt>
                <c:pt idx="22">
                  <c:v>38701.459999999985</c:v>
                </c:pt>
                <c:pt idx="23">
                  <c:v>30213.530000000006</c:v>
                </c:pt>
                <c:pt idx="24">
                  <c:v>38632.509999999987</c:v>
                </c:pt>
                <c:pt idx="25">
                  <c:v>27004.070000000014</c:v>
                </c:pt>
                <c:pt idx="26">
                  <c:v>17189.8</c:v>
                </c:pt>
                <c:pt idx="27">
                  <c:v>11186.29</c:v>
                </c:pt>
                <c:pt idx="28">
                  <c:v>8206.739999999998</c:v>
                </c:pt>
                <c:pt idx="29">
                  <c:v>8811.119999999999</c:v>
                </c:pt>
                <c:pt idx="30">
                  <c:v>14095.999999999996</c:v>
                </c:pt>
                <c:pt idx="31">
                  <c:v>24353.330000000005</c:v>
                </c:pt>
                <c:pt idx="32">
                  <c:v>41051.860000000008</c:v>
                </c:pt>
                <c:pt idx="33">
                  <c:v>53997.969999999994</c:v>
                </c:pt>
                <c:pt idx="34">
                  <c:v>64272.069999999992</c:v>
                </c:pt>
                <c:pt idx="35">
                  <c:v>67000.240000000049</c:v>
                </c:pt>
                <c:pt idx="36">
                  <c:v>70135.810000000027</c:v>
                </c:pt>
                <c:pt idx="37">
                  <c:v>65012.310000000012</c:v>
                </c:pt>
                <c:pt idx="38">
                  <c:v>51391.630000000012</c:v>
                </c:pt>
                <c:pt idx="39">
                  <c:v>40620.859999999993</c:v>
                </c:pt>
                <c:pt idx="40">
                  <c:v>31552.680000000004</c:v>
                </c:pt>
                <c:pt idx="41">
                  <c:v>28588.2</c:v>
                </c:pt>
                <c:pt idx="42">
                  <c:v>26396.880000000008</c:v>
                </c:pt>
                <c:pt idx="43">
                  <c:v>25482.499999999993</c:v>
                </c:pt>
                <c:pt idx="44">
                  <c:v>22757.67</c:v>
                </c:pt>
                <c:pt idx="45">
                  <c:v>22581.51</c:v>
                </c:pt>
                <c:pt idx="46">
                  <c:v>20278.910000000007</c:v>
                </c:pt>
                <c:pt idx="47">
                  <c:v>17124.360000000008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416-42E2-8FAF-989DE539C164}"/>
            </c:ext>
          </c:extLst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Revenue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multiLvlStrRef>
              <c:f>Sheet1!$A$4:$A$53</c:f>
              <c:multiLvlStrCache>
                <c:ptCount val="48"/>
                <c:lvl>
                  <c:pt idx="0">
                    <c:v>0</c:v>
                  </c:pt>
                  <c:pt idx="1">
                    <c:v>1</c:v>
                  </c:pt>
                  <c:pt idx="2">
                    <c:v>2</c:v>
                  </c:pt>
                  <c:pt idx="3">
                    <c:v>3</c:v>
                  </c:pt>
                  <c:pt idx="4">
                    <c:v>4</c:v>
                  </c:pt>
                  <c:pt idx="5">
                    <c:v>5</c:v>
                  </c:pt>
                  <c:pt idx="6">
                    <c:v>6</c:v>
                  </c:pt>
                  <c:pt idx="7">
                    <c:v>7</c:v>
                  </c:pt>
                  <c:pt idx="8">
                    <c:v>8</c:v>
                  </c:pt>
                  <c:pt idx="9">
                    <c:v>9</c:v>
                  </c:pt>
                  <c:pt idx="10">
                    <c:v>10</c:v>
                  </c:pt>
                  <c:pt idx="11">
                    <c:v>11</c:v>
                  </c:pt>
                  <c:pt idx="12">
                    <c:v>12</c:v>
                  </c:pt>
                  <c:pt idx="13">
                    <c:v>13</c:v>
                  </c:pt>
                  <c:pt idx="14">
                    <c:v>14</c:v>
                  </c:pt>
                  <c:pt idx="15">
                    <c:v>15</c:v>
                  </c:pt>
                  <c:pt idx="16">
                    <c:v>16</c:v>
                  </c:pt>
                  <c:pt idx="17">
                    <c:v>17</c:v>
                  </c:pt>
                  <c:pt idx="18">
                    <c:v>18</c:v>
                  </c:pt>
                  <c:pt idx="19">
                    <c:v>19</c:v>
                  </c:pt>
                  <c:pt idx="20">
                    <c:v>20</c:v>
                  </c:pt>
                  <c:pt idx="21">
                    <c:v>21</c:v>
                  </c:pt>
                  <c:pt idx="22">
                    <c:v>22</c:v>
                  </c:pt>
                  <c:pt idx="23">
                    <c:v>23</c:v>
                  </c:pt>
                  <c:pt idx="24">
                    <c:v>0</c:v>
                  </c:pt>
                  <c:pt idx="25">
                    <c:v>1</c:v>
                  </c:pt>
                  <c:pt idx="26">
                    <c:v>2</c:v>
                  </c:pt>
                  <c:pt idx="27">
                    <c:v>3</c:v>
                  </c:pt>
                  <c:pt idx="28">
                    <c:v>4</c:v>
                  </c:pt>
                  <c:pt idx="29">
                    <c:v>5</c:v>
                  </c:pt>
                  <c:pt idx="30">
                    <c:v>6</c:v>
                  </c:pt>
                  <c:pt idx="31">
                    <c:v>7</c:v>
                  </c:pt>
                  <c:pt idx="32">
                    <c:v>8</c:v>
                  </c:pt>
                  <c:pt idx="33">
                    <c:v>9</c:v>
                  </c:pt>
                  <c:pt idx="34">
                    <c:v>10</c:v>
                  </c:pt>
                  <c:pt idx="35">
                    <c:v>11</c:v>
                  </c:pt>
                  <c:pt idx="36">
                    <c:v>12</c:v>
                  </c:pt>
                  <c:pt idx="37">
                    <c:v>13</c:v>
                  </c:pt>
                  <c:pt idx="38">
                    <c:v>14</c:v>
                  </c:pt>
                  <c:pt idx="39">
                    <c:v>15</c:v>
                  </c:pt>
                  <c:pt idx="40">
                    <c:v>16</c:v>
                  </c:pt>
                  <c:pt idx="41">
                    <c:v>17</c:v>
                  </c:pt>
                  <c:pt idx="42">
                    <c:v>18</c:v>
                  </c:pt>
                  <c:pt idx="43">
                    <c:v>19</c:v>
                  </c:pt>
                  <c:pt idx="44">
                    <c:v>20</c:v>
                  </c:pt>
                  <c:pt idx="45">
                    <c:v>21</c:v>
                  </c:pt>
                  <c:pt idx="46">
                    <c:v>22</c:v>
                  </c:pt>
                  <c:pt idx="47">
                    <c:v>23</c:v>
                  </c:pt>
                </c:lvl>
                <c:lvl>
                  <c:pt idx="0">
                    <c:v>Nov</c:v>
                  </c:pt>
                  <c:pt idx="24">
                    <c:v>Dec</c:v>
                  </c:pt>
                </c:lvl>
              </c:multiLvlStrCache>
            </c:multiLvlStrRef>
          </c:cat>
          <c:val>
            <c:numRef>
              <c:f>Sheet1!$C$4:$C$53</c:f>
              <c:numCache>
                <c:formatCode>"$"#,##0.00_);[Red]\("$"#,##0.00\)</c:formatCode>
                <c:ptCount val="48"/>
                <c:pt idx="0">
                  <c:v>277821.26</c:v>
                </c:pt>
                <c:pt idx="1">
                  <c:v>131345.13</c:v>
                </c:pt>
                <c:pt idx="2">
                  <c:v>71054.7</c:v>
                </c:pt>
                <c:pt idx="3">
                  <c:v>53196.97</c:v>
                </c:pt>
                <c:pt idx="4">
                  <c:v>43466.929999999986</c:v>
                </c:pt>
                <c:pt idx="5">
                  <c:v>87443.47</c:v>
                </c:pt>
                <c:pt idx="6">
                  <c:v>161098.09999999995</c:v>
                </c:pt>
                <c:pt idx="7">
                  <c:v>263973.88</c:v>
                </c:pt>
                <c:pt idx="8">
                  <c:v>381230.57999999984</c:v>
                </c:pt>
                <c:pt idx="9">
                  <c:v>418794.45</c:v>
                </c:pt>
                <c:pt idx="10">
                  <c:v>586266.96999999986</c:v>
                </c:pt>
                <c:pt idx="11">
                  <c:v>497450.47000000003</c:v>
                </c:pt>
                <c:pt idx="12">
                  <c:v>462507.70000000007</c:v>
                </c:pt>
                <c:pt idx="13">
                  <c:v>441133.00999999978</c:v>
                </c:pt>
                <c:pt idx="14">
                  <c:v>451350.38999999996</c:v>
                </c:pt>
                <c:pt idx="15">
                  <c:v>451282.79999999987</c:v>
                </c:pt>
                <c:pt idx="16">
                  <c:v>428695.67000000004</c:v>
                </c:pt>
                <c:pt idx="17">
                  <c:v>341254.51999999984</c:v>
                </c:pt>
                <c:pt idx="18">
                  <c:v>392277.27000000014</c:v>
                </c:pt>
                <c:pt idx="19">
                  <c:v>369937.63999999996</c:v>
                </c:pt>
                <c:pt idx="20">
                  <c:v>371603.93000000005</c:v>
                </c:pt>
                <c:pt idx="21">
                  <c:v>323373.04000000004</c:v>
                </c:pt>
                <c:pt idx="22">
                  <c:v>316105.06999999989</c:v>
                </c:pt>
                <c:pt idx="23">
                  <c:v>247779.78999999998</c:v>
                </c:pt>
                <c:pt idx="24">
                  <c:v>171879.00000000003</c:v>
                </c:pt>
                <c:pt idx="25">
                  <c:v>92784.60000000002</c:v>
                </c:pt>
                <c:pt idx="26">
                  <c:v>65007.41</c:v>
                </c:pt>
                <c:pt idx="27">
                  <c:v>40354.069999999992</c:v>
                </c:pt>
                <c:pt idx="28">
                  <c:v>31529.59</c:v>
                </c:pt>
                <c:pt idx="29">
                  <c:v>47912.839999999989</c:v>
                </c:pt>
                <c:pt idx="30">
                  <c:v>67358.280000000013</c:v>
                </c:pt>
                <c:pt idx="31">
                  <c:v>112313.86999999997</c:v>
                </c:pt>
                <c:pt idx="32">
                  <c:v>224093.26</c:v>
                </c:pt>
                <c:pt idx="33">
                  <c:v>302271.40999999997</c:v>
                </c:pt>
                <c:pt idx="34">
                  <c:v>344377.2300000001</c:v>
                </c:pt>
                <c:pt idx="35">
                  <c:v>418684.51</c:v>
                </c:pt>
                <c:pt idx="36">
                  <c:v>387882.01000000007</c:v>
                </c:pt>
                <c:pt idx="37">
                  <c:v>387553.72000000003</c:v>
                </c:pt>
                <c:pt idx="38">
                  <c:v>325911.91000000003</c:v>
                </c:pt>
                <c:pt idx="39">
                  <c:v>288266.94000000006</c:v>
                </c:pt>
                <c:pt idx="40">
                  <c:v>235672.16999999995</c:v>
                </c:pt>
                <c:pt idx="41">
                  <c:v>230150.92</c:v>
                </c:pt>
                <c:pt idx="42">
                  <c:v>216443.28</c:v>
                </c:pt>
                <c:pt idx="43">
                  <c:v>201049.28000000003</c:v>
                </c:pt>
                <c:pt idx="44">
                  <c:v>196786.19999999998</c:v>
                </c:pt>
                <c:pt idx="45">
                  <c:v>177910.06999999998</c:v>
                </c:pt>
                <c:pt idx="46">
                  <c:v>165180.09999999995</c:v>
                </c:pt>
                <c:pt idx="47">
                  <c:v>131822.35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416-42E2-8FAF-989DE539C1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82032304"/>
        <c:axId val="1670787872"/>
      </c:lineChart>
      <c:lineChart>
        <c:grouping val="standard"/>
        <c:varyColors val="0"/>
        <c:ser>
          <c:idx val="2"/>
          <c:order val="2"/>
          <c:tx>
            <c:strRef>
              <c:f>Sheet1!$D$3</c:f>
              <c:strCache>
                <c:ptCount val="1"/>
                <c:pt idx="0">
                  <c:v>ROAS.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multiLvlStrRef>
              <c:f>Sheet1!$A$4:$A$53</c:f>
              <c:multiLvlStrCache>
                <c:ptCount val="48"/>
                <c:lvl>
                  <c:pt idx="0">
                    <c:v>0</c:v>
                  </c:pt>
                  <c:pt idx="1">
                    <c:v>1</c:v>
                  </c:pt>
                  <c:pt idx="2">
                    <c:v>2</c:v>
                  </c:pt>
                  <c:pt idx="3">
                    <c:v>3</c:v>
                  </c:pt>
                  <c:pt idx="4">
                    <c:v>4</c:v>
                  </c:pt>
                  <c:pt idx="5">
                    <c:v>5</c:v>
                  </c:pt>
                  <c:pt idx="6">
                    <c:v>6</c:v>
                  </c:pt>
                  <c:pt idx="7">
                    <c:v>7</c:v>
                  </c:pt>
                  <c:pt idx="8">
                    <c:v>8</c:v>
                  </c:pt>
                  <c:pt idx="9">
                    <c:v>9</c:v>
                  </c:pt>
                  <c:pt idx="10">
                    <c:v>10</c:v>
                  </c:pt>
                  <c:pt idx="11">
                    <c:v>11</c:v>
                  </c:pt>
                  <c:pt idx="12">
                    <c:v>12</c:v>
                  </c:pt>
                  <c:pt idx="13">
                    <c:v>13</c:v>
                  </c:pt>
                  <c:pt idx="14">
                    <c:v>14</c:v>
                  </c:pt>
                  <c:pt idx="15">
                    <c:v>15</c:v>
                  </c:pt>
                  <c:pt idx="16">
                    <c:v>16</c:v>
                  </c:pt>
                  <c:pt idx="17">
                    <c:v>17</c:v>
                  </c:pt>
                  <c:pt idx="18">
                    <c:v>18</c:v>
                  </c:pt>
                  <c:pt idx="19">
                    <c:v>19</c:v>
                  </c:pt>
                  <c:pt idx="20">
                    <c:v>20</c:v>
                  </c:pt>
                  <c:pt idx="21">
                    <c:v>21</c:v>
                  </c:pt>
                  <c:pt idx="22">
                    <c:v>22</c:v>
                  </c:pt>
                  <c:pt idx="23">
                    <c:v>23</c:v>
                  </c:pt>
                  <c:pt idx="24">
                    <c:v>0</c:v>
                  </c:pt>
                  <c:pt idx="25">
                    <c:v>1</c:v>
                  </c:pt>
                  <c:pt idx="26">
                    <c:v>2</c:v>
                  </c:pt>
                  <c:pt idx="27">
                    <c:v>3</c:v>
                  </c:pt>
                  <c:pt idx="28">
                    <c:v>4</c:v>
                  </c:pt>
                  <c:pt idx="29">
                    <c:v>5</c:v>
                  </c:pt>
                  <c:pt idx="30">
                    <c:v>6</c:v>
                  </c:pt>
                  <c:pt idx="31">
                    <c:v>7</c:v>
                  </c:pt>
                  <c:pt idx="32">
                    <c:v>8</c:v>
                  </c:pt>
                  <c:pt idx="33">
                    <c:v>9</c:v>
                  </c:pt>
                  <c:pt idx="34">
                    <c:v>10</c:v>
                  </c:pt>
                  <c:pt idx="35">
                    <c:v>11</c:v>
                  </c:pt>
                  <c:pt idx="36">
                    <c:v>12</c:v>
                  </c:pt>
                  <c:pt idx="37">
                    <c:v>13</c:v>
                  </c:pt>
                  <c:pt idx="38">
                    <c:v>14</c:v>
                  </c:pt>
                  <c:pt idx="39">
                    <c:v>15</c:v>
                  </c:pt>
                  <c:pt idx="40">
                    <c:v>16</c:v>
                  </c:pt>
                  <c:pt idx="41">
                    <c:v>17</c:v>
                  </c:pt>
                  <c:pt idx="42">
                    <c:v>18</c:v>
                  </c:pt>
                  <c:pt idx="43">
                    <c:v>19</c:v>
                  </c:pt>
                  <c:pt idx="44">
                    <c:v>20</c:v>
                  </c:pt>
                  <c:pt idx="45">
                    <c:v>21</c:v>
                  </c:pt>
                  <c:pt idx="46">
                    <c:v>22</c:v>
                  </c:pt>
                  <c:pt idx="47">
                    <c:v>23</c:v>
                  </c:pt>
                </c:lvl>
                <c:lvl>
                  <c:pt idx="0">
                    <c:v>Nov</c:v>
                  </c:pt>
                  <c:pt idx="24">
                    <c:v>Dec</c:v>
                  </c:pt>
                </c:lvl>
              </c:multiLvlStrCache>
            </c:multiLvlStrRef>
          </c:cat>
          <c:val>
            <c:numRef>
              <c:f>Sheet1!$D$4:$D$53</c:f>
              <c:numCache>
                <c:formatCode>"$"#,##0.00_);[Red]\("$"#,##0.00\)</c:formatCode>
                <c:ptCount val="48"/>
                <c:pt idx="0">
                  <c:v>10.260172599975474</c:v>
                </c:pt>
                <c:pt idx="1">
                  <c:v>7.4569911245173541</c:v>
                </c:pt>
                <c:pt idx="2">
                  <c:v>6.4438479152968915</c:v>
                </c:pt>
                <c:pt idx="3">
                  <c:v>7.5013635773953551</c:v>
                </c:pt>
                <c:pt idx="4">
                  <c:v>7.8059999281660781</c:v>
                </c:pt>
                <c:pt idx="5">
                  <c:v>11.627780836198944</c:v>
                </c:pt>
                <c:pt idx="6">
                  <c:v>11.618520038397099</c:v>
                </c:pt>
                <c:pt idx="7">
                  <c:v>10.744372993625605</c:v>
                </c:pt>
                <c:pt idx="8">
                  <c:v>10.196891748829934</c:v>
                </c:pt>
                <c:pt idx="9">
                  <c:v>9.0353249642562741</c:v>
                </c:pt>
                <c:pt idx="10">
                  <c:v>11.355834182696086</c:v>
                </c:pt>
                <c:pt idx="11">
                  <c:v>9.2525031675541314</c:v>
                </c:pt>
                <c:pt idx="12">
                  <c:v>8.0789812513111734</c:v>
                </c:pt>
                <c:pt idx="13">
                  <c:v>7.6622599665324493</c:v>
                </c:pt>
                <c:pt idx="14">
                  <c:v>8.1272658323989351</c:v>
                </c:pt>
                <c:pt idx="15">
                  <c:v>8.3308144258358485</c:v>
                </c:pt>
                <c:pt idx="16">
                  <c:v>8.1522186923686348</c:v>
                </c:pt>
                <c:pt idx="17">
                  <c:v>7.1413642849041183</c:v>
                </c:pt>
                <c:pt idx="18">
                  <c:v>8.2980900383303862</c:v>
                </c:pt>
                <c:pt idx="19">
                  <c:v>7.7275411289375873</c:v>
                </c:pt>
                <c:pt idx="20">
                  <c:v>7.9959119288448832</c:v>
                </c:pt>
                <c:pt idx="21">
                  <c:v>7.7702243917442289</c:v>
                </c:pt>
                <c:pt idx="22">
                  <c:v>8.1677815255548509</c:v>
                </c:pt>
                <c:pt idx="23">
                  <c:v>8.2009546716322106</c:v>
                </c:pt>
                <c:pt idx="24">
                  <c:v>4.4490766973204714</c:v>
                </c:pt>
                <c:pt idx="25">
                  <c:v>3.4359487292100774</c:v>
                </c:pt>
                <c:pt idx="26">
                  <c:v>3.7817432430860163</c:v>
                </c:pt>
                <c:pt idx="27">
                  <c:v>3.6074578792432512</c:v>
                </c:pt>
                <c:pt idx="28">
                  <c:v>3.8419140852518794</c:v>
                </c:pt>
                <c:pt idx="29">
                  <c:v>5.4377695457558168</c:v>
                </c:pt>
                <c:pt idx="30">
                  <c:v>4.7785385925085153</c:v>
                </c:pt>
                <c:pt idx="31">
                  <c:v>4.6118485644468308</c:v>
                </c:pt>
                <c:pt idx="32">
                  <c:v>5.4587845715151513</c:v>
                </c:pt>
                <c:pt idx="33">
                  <c:v>5.5978291406139897</c:v>
                </c:pt>
                <c:pt idx="34">
                  <c:v>5.3581163637642311</c:v>
                </c:pt>
                <c:pt idx="35">
                  <c:v>6.2490001528352694</c:v>
                </c:pt>
                <c:pt idx="36">
                  <c:v>5.5304417244200916</c:v>
                </c:pt>
                <c:pt idx="37">
                  <c:v>5.9612359566980464</c:v>
                </c:pt>
                <c:pt idx="38">
                  <c:v>6.3417313286229673</c:v>
                </c:pt>
                <c:pt idx="39">
                  <c:v>7.0965247904648034</c:v>
                </c:pt>
                <c:pt idx="40">
                  <c:v>7.4691649013649526</c:v>
                </c:pt>
                <c:pt idx="41">
                  <c:v>8.050556523320811</c:v>
                </c:pt>
                <c:pt idx="42">
                  <c:v>8.1995781319610472</c:v>
                </c:pt>
                <c:pt idx="43">
                  <c:v>7.8896999901893494</c:v>
                </c:pt>
                <c:pt idx="44">
                  <c:v>8.6470275735609139</c:v>
                </c:pt>
                <c:pt idx="45">
                  <c:v>7.8785727792339832</c:v>
                </c:pt>
                <c:pt idx="46">
                  <c:v>8.1454131410415993</c:v>
                </c:pt>
                <c:pt idx="47">
                  <c:v>7.6979431640072944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416-42E2-8FAF-989DE539C1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1561136"/>
        <c:axId val="1670847488"/>
      </c:lineChart>
      <c:catAx>
        <c:axId val="582032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0787872"/>
        <c:crosses val="autoZero"/>
        <c:auto val="1"/>
        <c:lblAlgn val="ctr"/>
        <c:lblOffset val="100"/>
        <c:noMultiLvlLbl val="0"/>
      </c:catAx>
      <c:valAx>
        <c:axId val="1670787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_);[Red]\(&quot;$&quot;#,##0.0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2032304"/>
        <c:crosses val="autoZero"/>
        <c:crossBetween val="between"/>
      </c:valAx>
      <c:valAx>
        <c:axId val="1670847488"/>
        <c:scaling>
          <c:orientation val="minMax"/>
        </c:scaling>
        <c:delete val="0"/>
        <c:axPos val="r"/>
        <c:numFmt formatCode="&quot;$&quot;#,##0.00_);[Red]\(&quot;$&quot;#,##0.00\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1561136"/>
        <c:crosses val="max"/>
        <c:crossBetween val="between"/>
      </c:valAx>
      <c:catAx>
        <c:axId val="22156113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67084748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ROAS/Day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7086216312993033E-2"/>
          <c:y val="0.18166246851385393"/>
          <c:w val="0.90270248373294171"/>
          <c:h val="0.68706347474827612"/>
        </c:manualLayout>
      </c:layout>
      <c:lineChart>
        <c:grouping val="standard"/>
        <c:varyColors val="0"/>
        <c:ser>
          <c:idx val="0"/>
          <c:order val="0"/>
          <c:tx>
            <c:strRef>
              <c:f>'[The Source - 2019-05-06T093626.028.xlsx]Sheet2'!$G$6</c:f>
              <c:strCache>
                <c:ptCount val="1"/>
                <c:pt idx="0">
                  <c:v>ROAS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'[The Source - 2019-05-06T093626.028.xlsx]Sheet2'!$F$7:$F$37</c:f>
              <c:strCache>
                <c:ptCount val="31"/>
                <c:pt idx="0">
                  <c:v>1-Mar</c:v>
                </c:pt>
                <c:pt idx="1">
                  <c:v>2-Mar</c:v>
                </c:pt>
                <c:pt idx="2">
                  <c:v>3-Mar</c:v>
                </c:pt>
                <c:pt idx="3">
                  <c:v>4-Mar</c:v>
                </c:pt>
                <c:pt idx="4">
                  <c:v>5-Mar</c:v>
                </c:pt>
                <c:pt idx="5">
                  <c:v>6-Mar</c:v>
                </c:pt>
                <c:pt idx="6">
                  <c:v>7-Mar</c:v>
                </c:pt>
                <c:pt idx="7">
                  <c:v>8-Mar</c:v>
                </c:pt>
                <c:pt idx="8">
                  <c:v>9-Mar</c:v>
                </c:pt>
                <c:pt idx="9">
                  <c:v>10-Mar</c:v>
                </c:pt>
                <c:pt idx="10">
                  <c:v>11-Mar</c:v>
                </c:pt>
                <c:pt idx="11">
                  <c:v>12-Mar</c:v>
                </c:pt>
                <c:pt idx="12">
                  <c:v>13-Mar</c:v>
                </c:pt>
                <c:pt idx="13">
                  <c:v>14-Mar</c:v>
                </c:pt>
                <c:pt idx="14">
                  <c:v>15-Mar</c:v>
                </c:pt>
                <c:pt idx="15">
                  <c:v>16-Mar</c:v>
                </c:pt>
                <c:pt idx="16">
                  <c:v>17-Mar</c:v>
                </c:pt>
                <c:pt idx="17">
                  <c:v>18-Mar</c:v>
                </c:pt>
                <c:pt idx="18">
                  <c:v>19-Mar</c:v>
                </c:pt>
                <c:pt idx="19">
                  <c:v>20-Mar</c:v>
                </c:pt>
                <c:pt idx="20">
                  <c:v>21-Mar</c:v>
                </c:pt>
                <c:pt idx="21">
                  <c:v>22-Mar</c:v>
                </c:pt>
                <c:pt idx="22">
                  <c:v>23-Mar</c:v>
                </c:pt>
                <c:pt idx="23">
                  <c:v>24-Mar</c:v>
                </c:pt>
                <c:pt idx="24">
                  <c:v>25-Mar</c:v>
                </c:pt>
                <c:pt idx="25">
                  <c:v>26-Mar</c:v>
                </c:pt>
                <c:pt idx="26">
                  <c:v>27-Mar</c:v>
                </c:pt>
                <c:pt idx="27">
                  <c:v>28-Mar</c:v>
                </c:pt>
                <c:pt idx="28">
                  <c:v>29-Mar</c:v>
                </c:pt>
                <c:pt idx="29">
                  <c:v>30-Mar</c:v>
                </c:pt>
                <c:pt idx="30">
                  <c:v>31-Mar</c:v>
                </c:pt>
              </c:strCache>
            </c:strRef>
          </c:cat>
          <c:val>
            <c:numRef>
              <c:f>'[The Source - 2019-05-06T093626.028.xlsx]Sheet2'!$G$7:$G$37</c:f>
              <c:numCache>
                <c:formatCode>"$"#,##0.00_);[Red]\("$"#,##0.00\)</c:formatCode>
                <c:ptCount val="31"/>
                <c:pt idx="0">
                  <c:v>5.672548786538222</c:v>
                </c:pt>
                <c:pt idx="1">
                  <c:v>4.6045458659596488</c:v>
                </c:pt>
                <c:pt idx="2">
                  <c:v>14.040688912809474</c:v>
                </c:pt>
                <c:pt idx="3">
                  <c:v>5.1620724514800571</c:v>
                </c:pt>
                <c:pt idx="4">
                  <c:v>10.245313907086611</c:v>
                </c:pt>
                <c:pt idx="5">
                  <c:v>6.9153570060576826</c:v>
                </c:pt>
                <c:pt idx="6">
                  <c:v>13.602985762480156</c:v>
                </c:pt>
                <c:pt idx="7">
                  <c:v>11.656832225447054</c:v>
                </c:pt>
                <c:pt idx="8">
                  <c:v>6.5171543262998508</c:v>
                </c:pt>
                <c:pt idx="9">
                  <c:v>6.7769557116394799</c:v>
                </c:pt>
                <c:pt idx="10">
                  <c:v>7.4106204734904679</c:v>
                </c:pt>
                <c:pt idx="11">
                  <c:v>8.6788078036559089</c:v>
                </c:pt>
                <c:pt idx="12">
                  <c:v>11.635769865024979</c:v>
                </c:pt>
                <c:pt idx="13">
                  <c:v>3.4989387370063318</c:v>
                </c:pt>
                <c:pt idx="14">
                  <c:v>5.9732378114936191</c:v>
                </c:pt>
                <c:pt idx="15">
                  <c:v>8.7654179497656344</c:v>
                </c:pt>
                <c:pt idx="16">
                  <c:v>5.3418158948727283</c:v>
                </c:pt>
                <c:pt idx="17">
                  <c:v>6.1328123349878565</c:v>
                </c:pt>
                <c:pt idx="18">
                  <c:v>7.9018718427513166</c:v>
                </c:pt>
                <c:pt idx="19">
                  <c:v>7.8055169353230482</c:v>
                </c:pt>
                <c:pt idx="20">
                  <c:v>10.692876077881714</c:v>
                </c:pt>
                <c:pt idx="21">
                  <c:v>17.283662034050021</c:v>
                </c:pt>
                <c:pt idx="22">
                  <c:v>8.1091144298998383</c:v>
                </c:pt>
                <c:pt idx="23">
                  <c:v>6.5861706697744458</c:v>
                </c:pt>
                <c:pt idx="24">
                  <c:v>11.505527342540413</c:v>
                </c:pt>
                <c:pt idx="25">
                  <c:v>8.13070082956059</c:v>
                </c:pt>
                <c:pt idx="26">
                  <c:v>10.10590351172605</c:v>
                </c:pt>
                <c:pt idx="27">
                  <c:v>4.0625048108114052</c:v>
                </c:pt>
                <c:pt idx="28">
                  <c:v>10.062499786480272</c:v>
                </c:pt>
                <c:pt idx="29">
                  <c:v>6.4149025837403784</c:v>
                </c:pt>
                <c:pt idx="30">
                  <c:v>6.4842270354196527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9B1-468A-865E-B4BE7631B6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59031247"/>
        <c:axId val="917547871"/>
      </c:lineChart>
      <c:catAx>
        <c:axId val="7590312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7547871"/>
        <c:crosses val="autoZero"/>
        <c:auto val="1"/>
        <c:lblAlgn val="ctr"/>
        <c:lblOffset val="100"/>
        <c:noMultiLvlLbl val="0"/>
      </c:catAx>
      <c:valAx>
        <c:axId val="917547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_);[Red]\(&quot;$&quot;#,##0.0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90312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userShapes r:id="rId5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ROAS/Day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6548048300236213E-2"/>
          <c:y val="0.21710344827586206"/>
          <c:w val="0.89075984605103753"/>
          <c:h val="0.63642061983631359"/>
        </c:manualLayout>
      </c:layout>
      <c:lineChart>
        <c:grouping val="standard"/>
        <c:varyColors val="0"/>
        <c:ser>
          <c:idx val="0"/>
          <c:order val="0"/>
          <c:tx>
            <c:strRef>
              <c:f>'[The Source - 2019-05-06T093626.028.xlsx]Sheet2'!$G$50</c:f>
              <c:strCache>
                <c:ptCount val="1"/>
                <c:pt idx="0">
                  <c:v>ROAS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'[The Source - 2019-05-06T093626.028.xlsx]Sheet2'!$F$51:$F$80</c:f>
              <c:strCache>
                <c:ptCount val="30"/>
                <c:pt idx="0">
                  <c:v>1-Apr</c:v>
                </c:pt>
                <c:pt idx="1">
                  <c:v>2-Apr</c:v>
                </c:pt>
                <c:pt idx="2">
                  <c:v>3-Apr</c:v>
                </c:pt>
                <c:pt idx="3">
                  <c:v>4-Apr</c:v>
                </c:pt>
                <c:pt idx="4">
                  <c:v>5-Apr</c:v>
                </c:pt>
                <c:pt idx="5">
                  <c:v>6-Apr</c:v>
                </c:pt>
                <c:pt idx="6">
                  <c:v>7-Apr</c:v>
                </c:pt>
                <c:pt idx="7">
                  <c:v>8-Apr</c:v>
                </c:pt>
                <c:pt idx="8">
                  <c:v>9-Apr</c:v>
                </c:pt>
                <c:pt idx="9">
                  <c:v>10-Apr</c:v>
                </c:pt>
                <c:pt idx="10">
                  <c:v>11-Apr</c:v>
                </c:pt>
                <c:pt idx="11">
                  <c:v>12-Apr</c:v>
                </c:pt>
                <c:pt idx="12">
                  <c:v>13-Apr</c:v>
                </c:pt>
                <c:pt idx="13">
                  <c:v>14-Apr</c:v>
                </c:pt>
                <c:pt idx="14">
                  <c:v>15-Apr</c:v>
                </c:pt>
                <c:pt idx="15">
                  <c:v>16-Apr</c:v>
                </c:pt>
                <c:pt idx="16">
                  <c:v>17-Apr</c:v>
                </c:pt>
                <c:pt idx="17">
                  <c:v>18-Apr</c:v>
                </c:pt>
                <c:pt idx="18">
                  <c:v>19-Apr</c:v>
                </c:pt>
                <c:pt idx="19">
                  <c:v>20-Apr</c:v>
                </c:pt>
                <c:pt idx="20">
                  <c:v>21-Apr</c:v>
                </c:pt>
                <c:pt idx="21">
                  <c:v>22-Apr</c:v>
                </c:pt>
                <c:pt idx="22">
                  <c:v>23-Apr</c:v>
                </c:pt>
                <c:pt idx="23">
                  <c:v>24-Apr</c:v>
                </c:pt>
                <c:pt idx="24">
                  <c:v>25-Apr</c:v>
                </c:pt>
                <c:pt idx="25">
                  <c:v>26-Apr</c:v>
                </c:pt>
                <c:pt idx="26">
                  <c:v>27-Apr</c:v>
                </c:pt>
                <c:pt idx="27">
                  <c:v>28-Apr</c:v>
                </c:pt>
                <c:pt idx="28">
                  <c:v>29-Apr</c:v>
                </c:pt>
                <c:pt idx="29">
                  <c:v>30-Apr</c:v>
                </c:pt>
              </c:strCache>
            </c:strRef>
          </c:cat>
          <c:val>
            <c:numRef>
              <c:f>'[The Source - 2019-05-06T093626.028.xlsx]Sheet2'!$G$51:$G$80</c:f>
              <c:numCache>
                <c:formatCode>"$"#,##0.00_);[Red]\("$"#,##0.00\)</c:formatCode>
                <c:ptCount val="30"/>
                <c:pt idx="0">
                  <c:v>10.586123290162247</c:v>
                </c:pt>
                <c:pt idx="1">
                  <c:v>12.83590621027175</c:v>
                </c:pt>
                <c:pt idx="2">
                  <c:v>7.279161474206326</c:v>
                </c:pt>
                <c:pt idx="3">
                  <c:v>9.6658469561023619</c:v>
                </c:pt>
                <c:pt idx="4">
                  <c:v>11.532306895648771</c:v>
                </c:pt>
                <c:pt idx="5">
                  <c:v>22.123874165812353</c:v>
                </c:pt>
                <c:pt idx="6">
                  <c:v>5.9103837421702243</c:v>
                </c:pt>
                <c:pt idx="7">
                  <c:v>9.4098653226472759</c:v>
                </c:pt>
                <c:pt idx="8">
                  <c:v>7.6185172947038682</c:v>
                </c:pt>
                <c:pt idx="9">
                  <c:v>9.1397249248863766</c:v>
                </c:pt>
                <c:pt idx="10">
                  <c:v>8.0598286876469665</c:v>
                </c:pt>
                <c:pt idx="11">
                  <c:v>10.4661992839282</c:v>
                </c:pt>
                <c:pt idx="12">
                  <c:v>13.27645494611702</c:v>
                </c:pt>
                <c:pt idx="13">
                  <c:v>5.3160558226443735</c:v>
                </c:pt>
                <c:pt idx="14">
                  <c:v>12.316608308484708</c:v>
                </c:pt>
                <c:pt idx="15">
                  <c:v>11.429502351097184</c:v>
                </c:pt>
                <c:pt idx="16">
                  <c:v>10.010687076822714</c:v>
                </c:pt>
                <c:pt idx="17">
                  <c:v>9.3175491091022273</c:v>
                </c:pt>
                <c:pt idx="18">
                  <c:v>9.1538207648704848</c:v>
                </c:pt>
                <c:pt idx="19">
                  <c:v>9.8505758612513077</c:v>
                </c:pt>
                <c:pt idx="20">
                  <c:v>6.4489530905097929</c:v>
                </c:pt>
                <c:pt idx="21">
                  <c:v>9.0039839841173617</c:v>
                </c:pt>
                <c:pt idx="22">
                  <c:v>13.911945578854723</c:v>
                </c:pt>
                <c:pt idx="23">
                  <c:v>10.402289158685761</c:v>
                </c:pt>
                <c:pt idx="24">
                  <c:v>7.6571572925911289</c:v>
                </c:pt>
                <c:pt idx="25">
                  <c:v>10.431426508069659</c:v>
                </c:pt>
                <c:pt idx="26">
                  <c:v>10.500375367547386</c:v>
                </c:pt>
                <c:pt idx="27">
                  <c:v>10.684840062115091</c:v>
                </c:pt>
                <c:pt idx="28">
                  <c:v>14.278137156431351</c:v>
                </c:pt>
                <c:pt idx="29">
                  <c:v>11.504208287684476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130-472D-BA04-1DD42A9A9C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59016271"/>
        <c:axId val="917530159"/>
      </c:lineChart>
      <c:catAx>
        <c:axId val="7590162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7530159"/>
        <c:crosses val="autoZero"/>
        <c:auto val="1"/>
        <c:lblAlgn val="ctr"/>
        <c:lblOffset val="100"/>
        <c:noMultiLvlLbl val="0"/>
      </c:catAx>
      <c:valAx>
        <c:axId val="9175301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_);[Red]\(&quot;$&quot;#,##0.0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90162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userShapes r:id="rId5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3D6BA3-56D0-4261-8951-D557EB5D3F20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129C05-26E9-40B3-9B56-5FE7D823C179}">
      <dgm:prSet phldrT="[Text]" custT="1"/>
      <dgm:spPr/>
      <dgm:t>
        <a:bodyPr/>
        <a:lstStyle/>
        <a:p>
          <a:r>
            <a:rPr lang="en-US" sz="1800" dirty="0"/>
            <a:t>Test</a:t>
          </a:r>
        </a:p>
      </dgm:t>
    </dgm:pt>
    <dgm:pt modelId="{A2E25F2C-65B7-422D-94C9-43D2BF67EDBB}" type="parTrans" cxnId="{D33C526E-D41F-4F95-AD96-89C37A98E1EC}">
      <dgm:prSet/>
      <dgm:spPr/>
      <dgm:t>
        <a:bodyPr/>
        <a:lstStyle/>
        <a:p>
          <a:endParaRPr lang="en-US" sz="1100"/>
        </a:p>
      </dgm:t>
    </dgm:pt>
    <dgm:pt modelId="{CBAAC023-DD51-4DAC-B948-63A0E6693E7F}" type="sibTrans" cxnId="{D33C526E-D41F-4F95-AD96-89C37A98E1EC}">
      <dgm:prSet/>
      <dgm:spPr/>
      <dgm:t>
        <a:bodyPr/>
        <a:lstStyle/>
        <a:p>
          <a:endParaRPr lang="en-US" sz="1100"/>
        </a:p>
      </dgm:t>
    </dgm:pt>
    <dgm:pt modelId="{D231221E-3FE1-4916-8762-18B587720927}">
      <dgm:prSet phldrT="[Text]" custT="1"/>
      <dgm:spPr/>
      <dgm:t>
        <a:bodyPr/>
        <a:lstStyle/>
        <a:p>
          <a:r>
            <a:rPr lang="en-US" sz="1200" dirty="0"/>
            <a:t>Phase 1: 13</a:t>
          </a:r>
          <a:r>
            <a:rPr lang="en-US" sz="1200" baseline="30000" dirty="0"/>
            <a:t>th</a:t>
          </a:r>
          <a:r>
            <a:rPr lang="en-US" sz="1200" dirty="0"/>
            <a:t> March– 25</a:t>
          </a:r>
          <a:r>
            <a:rPr lang="en-US" sz="1200" baseline="30000" dirty="0"/>
            <a:t>th </a:t>
          </a:r>
          <a:r>
            <a:rPr lang="en-US" sz="1200" dirty="0"/>
            <a:t>March</a:t>
          </a:r>
          <a:r>
            <a:rPr lang="en-US" sz="1200" baseline="30000" dirty="0"/>
            <a:t> </a:t>
          </a:r>
          <a:endParaRPr lang="en-US" sz="1200" dirty="0"/>
        </a:p>
      </dgm:t>
    </dgm:pt>
    <dgm:pt modelId="{F48E799B-B889-4610-BA6E-19A36ABCA973}" type="parTrans" cxnId="{68BA758A-C4AB-4E3D-9D81-21D6F54FF899}">
      <dgm:prSet/>
      <dgm:spPr/>
      <dgm:t>
        <a:bodyPr/>
        <a:lstStyle/>
        <a:p>
          <a:endParaRPr lang="en-US" sz="1100"/>
        </a:p>
      </dgm:t>
    </dgm:pt>
    <dgm:pt modelId="{86EB491F-D37D-4CA0-B076-9CD8C3DB1977}" type="sibTrans" cxnId="{68BA758A-C4AB-4E3D-9D81-21D6F54FF899}">
      <dgm:prSet/>
      <dgm:spPr/>
      <dgm:t>
        <a:bodyPr/>
        <a:lstStyle/>
        <a:p>
          <a:endParaRPr lang="en-US" sz="1100"/>
        </a:p>
      </dgm:t>
    </dgm:pt>
    <dgm:pt modelId="{023AF3F2-5426-4C97-8627-EDFFB80A2157}">
      <dgm:prSet phldrT="[Text]" custT="1"/>
      <dgm:spPr/>
      <dgm:t>
        <a:bodyPr/>
        <a:lstStyle/>
        <a:p>
          <a:r>
            <a:rPr lang="en-US" sz="1800" dirty="0"/>
            <a:t>Control</a:t>
          </a:r>
        </a:p>
      </dgm:t>
    </dgm:pt>
    <dgm:pt modelId="{3D1AEAEB-7A3C-493C-A94D-EA04A7C75916}" type="parTrans" cxnId="{8D543C92-BDA4-41F5-B618-1685D2445021}">
      <dgm:prSet/>
      <dgm:spPr/>
      <dgm:t>
        <a:bodyPr/>
        <a:lstStyle/>
        <a:p>
          <a:endParaRPr lang="en-US" sz="1100"/>
        </a:p>
      </dgm:t>
    </dgm:pt>
    <dgm:pt modelId="{F65D4234-5709-4AAC-A6C4-0D173D34654F}" type="sibTrans" cxnId="{8D543C92-BDA4-41F5-B618-1685D2445021}">
      <dgm:prSet/>
      <dgm:spPr/>
      <dgm:t>
        <a:bodyPr/>
        <a:lstStyle/>
        <a:p>
          <a:endParaRPr lang="en-US" sz="1100"/>
        </a:p>
      </dgm:t>
    </dgm:pt>
    <dgm:pt modelId="{F24AE617-A8BA-4F26-8B18-7A64843791D9}">
      <dgm:prSet phldrT="[Text]" custT="1"/>
      <dgm:spPr/>
      <dgm:t>
        <a:bodyPr/>
        <a:lstStyle/>
        <a:p>
          <a:r>
            <a:rPr lang="en-US" sz="1200" dirty="0"/>
            <a:t>Phase 1: Compared to rest of March</a:t>
          </a:r>
        </a:p>
      </dgm:t>
    </dgm:pt>
    <dgm:pt modelId="{BD9F9B60-C575-45D2-B332-198248208EEB}" type="parTrans" cxnId="{9E7C543A-8850-45D9-97CD-1C79DD0879CE}">
      <dgm:prSet/>
      <dgm:spPr/>
      <dgm:t>
        <a:bodyPr/>
        <a:lstStyle/>
        <a:p>
          <a:endParaRPr lang="en-US" sz="1100"/>
        </a:p>
      </dgm:t>
    </dgm:pt>
    <dgm:pt modelId="{D9077E64-5F28-4751-9FFB-58524EE551DD}" type="sibTrans" cxnId="{9E7C543A-8850-45D9-97CD-1C79DD0879CE}">
      <dgm:prSet/>
      <dgm:spPr/>
      <dgm:t>
        <a:bodyPr/>
        <a:lstStyle/>
        <a:p>
          <a:endParaRPr lang="en-US" sz="1100"/>
        </a:p>
      </dgm:t>
    </dgm:pt>
    <dgm:pt modelId="{29D89F87-E846-4AD9-8C32-6A9025A13064}">
      <dgm:prSet phldrT="[Text]" custT="1"/>
      <dgm:spPr/>
      <dgm:t>
        <a:bodyPr/>
        <a:lstStyle/>
        <a:p>
          <a:r>
            <a:rPr lang="en-US" sz="1200" dirty="0"/>
            <a:t>Phase 2: 5</a:t>
          </a:r>
          <a:r>
            <a:rPr lang="en-US" sz="1200" baseline="30000" dirty="0"/>
            <a:t>th</a:t>
          </a:r>
          <a:r>
            <a:rPr lang="en-US" sz="1200" dirty="0"/>
            <a:t> April – 15</a:t>
          </a:r>
          <a:r>
            <a:rPr lang="en-US" sz="1200" baseline="30000" dirty="0"/>
            <a:t>th</a:t>
          </a:r>
          <a:r>
            <a:rPr lang="en-US" sz="1200" dirty="0"/>
            <a:t> April | 24</a:t>
          </a:r>
          <a:r>
            <a:rPr lang="en-US" sz="1200" baseline="30000" dirty="0"/>
            <a:t>th</a:t>
          </a:r>
          <a:r>
            <a:rPr lang="en-US" sz="1200" dirty="0"/>
            <a:t> April – 30</a:t>
          </a:r>
          <a:r>
            <a:rPr lang="en-US" sz="1200" baseline="30000" dirty="0"/>
            <a:t>th</a:t>
          </a:r>
          <a:r>
            <a:rPr lang="en-US" sz="1200" dirty="0"/>
            <a:t> April</a:t>
          </a:r>
        </a:p>
      </dgm:t>
    </dgm:pt>
    <dgm:pt modelId="{6177599E-841B-4D6E-8AAA-82B5464C41A4}" type="parTrans" cxnId="{9D24EFF7-8546-4D08-B3CC-28D07DB3442E}">
      <dgm:prSet/>
      <dgm:spPr/>
      <dgm:t>
        <a:bodyPr/>
        <a:lstStyle/>
        <a:p>
          <a:endParaRPr lang="en-US"/>
        </a:p>
      </dgm:t>
    </dgm:pt>
    <dgm:pt modelId="{166F1E4F-F002-4088-8BB2-1FFC1E265895}" type="sibTrans" cxnId="{9D24EFF7-8546-4D08-B3CC-28D07DB3442E}">
      <dgm:prSet/>
      <dgm:spPr/>
      <dgm:t>
        <a:bodyPr/>
        <a:lstStyle/>
        <a:p>
          <a:endParaRPr lang="en-US"/>
        </a:p>
      </dgm:t>
    </dgm:pt>
    <dgm:pt modelId="{91919711-DC3F-4F51-8474-1A3A77B6C369}">
      <dgm:prSet custT="1"/>
      <dgm:spPr/>
      <dgm:t>
        <a:bodyPr/>
        <a:lstStyle/>
        <a:p>
          <a:r>
            <a:rPr lang="en-US" sz="1200" dirty="0"/>
            <a:t>Phase 2: Compared to rest of April</a:t>
          </a:r>
        </a:p>
      </dgm:t>
    </dgm:pt>
    <dgm:pt modelId="{218CF01B-2A8A-4959-B044-5E06E4CCAAEB}" type="parTrans" cxnId="{8C27D92B-BCCC-48FE-985A-21D96D914C1A}">
      <dgm:prSet/>
      <dgm:spPr/>
      <dgm:t>
        <a:bodyPr/>
        <a:lstStyle/>
        <a:p>
          <a:endParaRPr lang="en-US"/>
        </a:p>
      </dgm:t>
    </dgm:pt>
    <dgm:pt modelId="{109395F6-E1D5-4AF0-B0F2-99089A8151FE}" type="sibTrans" cxnId="{8C27D92B-BCCC-48FE-985A-21D96D914C1A}">
      <dgm:prSet/>
      <dgm:spPr/>
      <dgm:t>
        <a:bodyPr/>
        <a:lstStyle/>
        <a:p>
          <a:endParaRPr lang="en-US"/>
        </a:p>
      </dgm:t>
    </dgm:pt>
    <dgm:pt modelId="{D7AB3785-FA20-473E-8183-E7DEB8F62DEA}" type="pres">
      <dgm:prSet presAssocID="{DC3D6BA3-56D0-4261-8951-D557EB5D3F20}" presName="Name0" presStyleCnt="0">
        <dgm:presLayoutVars>
          <dgm:dir/>
          <dgm:animLvl val="lvl"/>
          <dgm:resizeHandles val="exact"/>
        </dgm:presLayoutVars>
      </dgm:prSet>
      <dgm:spPr/>
    </dgm:pt>
    <dgm:pt modelId="{716D225F-09F3-4311-9B81-9A79B7804356}" type="pres">
      <dgm:prSet presAssocID="{A4129C05-26E9-40B3-9B56-5FE7D823C179}" presName="linNode" presStyleCnt="0"/>
      <dgm:spPr/>
    </dgm:pt>
    <dgm:pt modelId="{C5044C75-CC94-4B24-978E-90C27ABBD4EF}" type="pres">
      <dgm:prSet presAssocID="{A4129C05-26E9-40B3-9B56-5FE7D823C179}" presName="parTx" presStyleLbl="revTx" presStyleIdx="0" presStyleCnt="2">
        <dgm:presLayoutVars>
          <dgm:chMax val="1"/>
          <dgm:bulletEnabled val="1"/>
        </dgm:presLayoutVars>
      </dgm:prSet>
      <dgm:spPr/>
    </dgm:pt>
    <dgm:pt modelId="{D316040F-3746-48E3-B360-3C83BDED2131}" type="pres">
      <dgm:prSet presAssocID="{A4129C05-26E9-40B3-9B56-5FE7D823C179}" presName="bracket" presStyleLbl="parChTrans1D1" presStyleIdx="0" presStyleCnt="2"/>
      <dgm:spPr/>
    </dgm:pt>
    <dgm:pt modelId="{86A1446E-E3F1-4032-907D-E5E44E3DF894}" type="pres">
      <dgm:prSet presAssocID="{A4129C05-26E9-40B3-9B56-5FE7D823C179}" presName="spH" presStyleCnt="0"/>
      <dgm:spPr/>
    </dgm:pt>
    <dgm:pt modelId="{597E92D3-AD94-469B-967B-46FCEBC1D1FA}" type="pres">
      <dgm:prSet presAssocID="{A4129C05-26E9-40B3-9B56-5FE7D823C179}" presName="desTx" presStyleLbl="node1" presStyleIdx="0" presStyleCnt="2">
        <dgm:presLayoutVars>
          <dgm:bulletEnabled val="1"/>
        </dgm:presLayoutVars>
      </dgm:prSet>
      <dgm:spPr/>
    </dgm:pt>
    <dgm:pt modelId="{5BA6FA49-91BE-482F-B7F1-A10DC9E9AFCC}" type="pres">
      <dgm:prSet presAssocID="{CBAAC023-DD51-4DAC-B948-63A0E6693E7F}" presName="spV" presStyleCnt="0"/>
      <dgm:spPr/>
    </dgm:pt>
    <dgm:pt modelId="{5641437B-7283-493C-9F54-2DDF117F363B}" type="pres">
      <dgm:prSet presAssocID="{023AF3F2-5426-4C97-8627-EDFFB80A2157}" presName="linNode" presStyleCnt="0"/>
      <dgm:spPr/>
    </dgm:pt>
    <dgm:pt modelId="{D0BF8295-8D41-4827-81F2-9CDE852BC862}" type="pres">
      <dgm:prSet presAssocID="{023AF3F2-5426-4C97-8627-EDFFB80A2157}" presName="parTx" presStyleLbl="revTx" presStyleIdx="1" presStyleCnt="2">
        <dgm:presLayoutVars>
          <dgm:chMax val="1"/>
          <dgm:bulletEnabled val="1"/>
        </dgm:presLayoutVars>
      </dgm:prSet>
      <dgm:spPr/>
    </dgm:pt>
    <dgm:pt modelId="{407428CC-F05F-4C93-A109-C084CF540745}" type="pres">
      <dgm:prSet presAssocID="{023AF3F2-5426-4C97-8627-EDFFB80A2157}" presName="bracket" presStyleLbl="parChTrans1D1" presStyleIdx="1" presStyleCnt="2"/>
      <dgm:spPr/>
    </dgm:pt>
    <dgm:pt modelId="{6C728DA2-FEC7-45D9-BE9B-5A7FF9EEE659}" type="pres">
      <dgm:prSet presAssocID="{023AF3F2-5426-4C97-8627-EDFFB80A2157}" presName="spH" presStyleCnt="0"/>
      <dgm:spPr/>
    </dgm:pt>
    <dgm:pt modelId="{78CA0BE3-1669-4F9B-B9AF-DBC5EC5E2705}" type="pres">
      <dgm:prSet presAssocID="{023AF3F2-5426-4C97-8627-EDFFB80A2157}" presName="desTx" presStyleLbl="node1" presStyleIdx="1" presStyleCnt="2">
        <dgm:presLayoutVars>
          <dgm:bulletEnabled val="1"/>
        </dgm:presLayoutVars>
      </dgm:prSet>
      <dgm:spPr/>
    </dgm:pt>
  </dgm:ptLst>
  <dgm:cxnLst>
    <dgm:cxn modelId="{8C27D92B-BCCC-48FE-985A-21D96D914C1A}" srcId="{023AF3F2-5426-4C97-8627-EDFFB80A2157}" destId="{91919711-DC3F-4F51-8474-1A3A77B6C369}" srcOrd="1" destOrd="0" parTransId="{218CF01B-2A8A-4959-B044-5E06E4CCAAEB}" sibTransId="{109395F6-E1D5-4AF0-B0F2-99089A8151FE}"/>
    <dgm:cxn modelId="{67FD472C-0782-43A0-8820-2D94722537E0}" type="presOf" srcId="{F24AE617-A8BA-4F26-8B18-7A64843791D9}" destId="{78CA0BE3-1669-4F9B-B9AF-DBC5EC5E2705}" srcOrd="0" destOrd="0" presId="urn:diagrams.loki3.com/BracketList"/>
    <dgm:cxn modelId="{C95A112D-65A5-434E-8CC2-8109E877D34F}" type="presOf" srcId="{91919711-DC3F-4F51-8474-1A3A77B6C369}" destId="{78CA0BE3-1669-4F9B-B9AF-DBC5EC5E2705}" srcOrd="0" destOrd="1" presId="urn:diagrams.loki3.com/BracketList"/>
    <dgm:cxn modelId="{9E7C543A-8850-45D9-97CD-1C79DD0879CE}" srcId="{023AF3F2-5426-4C97-8627-EDFFB80A2157}" destId="{F24AE617-A8BA-4F26-8B18-7A64843791D9}" srcOrd="0" destOrd="0" parTransId="{BD9F9B60-C575-45D2-B332-198248208EEB}" sibTransId="{D9077E64-5F28-4751-9FFB-58524EE551DD}"/>
    <dgm:cxn modelId="{D33C526E-D41F-4F95-AD96-89C37A98E1EC}" srcId="{DC3D6BA3-56D0-4261-8951-D557EB5D3F20}" destId="{A4129C05-26E9-40B3-9B56-5FE7D823C179}" srcOrd="0" destOrd="0" parTransId="{A2E25F2C-65B7-422D-94C9-43D2BF67EDBB}" sibTransId="{CBAAC023-DD51-4DAC-B948-63A0E6693E7F}"/>
    <dgm:cxn modelId="{E91ED056-9E5D-4463-8621-6B6AF4CEA488}" type="presOf" srcId="{D231221E-3FE1-4916-8762-18B587720927}" destId="{597E92D3-AD94-469B-967B-46FCEBC1D1FA}" srcOrd="0" destOrd="0" presId="urn:diagrams.loki3.com/BracketList"/>
    <dgm:cxn modelId="{68BA758A-C4AB-4E3D-9D81-21D6F54FF899}" srcId="{A4129C05-26E9-40B3-9B56-5FE7D823C179}" destId="{D231221E-3FE1-4916-8762-18B587720927}" srcOrd="0" destOrd="0" parTransId="{F48E799B-B889-4610-BA6E-19A36ABCA973}" sibTransId="{86EB491F-D37D-4CA0-B076-9CD8C3DB1977}"/>
    <dgm:cxn modelId="{8D543C92-BDA4-41F5-B618-1685D2445021}" srcId="{DC3D6BA3-56D0-4261-8951-D557EB5D3F20}" destId="{023AF3F2-5426-4C97-8627-EDFFB80A2157}" srcOrd="1" destOrd="0" parTransId="{3D1AEAEB-7A3C-493C-A94D-EA04A7C75916}" sibTransId="{F65D4234-5709-4AAC-A6C4-0D173D34654F}"/>
    <dgm:cxn modelId="{16B326AB-B5D9-44E4-ADFA-C3C9DDA047E3}" type="presOf" srcId="{29D89F87-E846-4AD9-8C32-6A9025A13064}" destId="{597E92D3-AD94-469B-967B-46FCEBC1D1FA}" srcOrd="0" destOrd="1" presId="urn:diagrams.loki3.com/BracketList"/>
    <dgm:cxn modelId="{DAE9ECCD-1F96-471C-A8CD-DD7C6EEDE11B}" type="presOf" srcId="{DC3D6BA3-56D0-4261-8951-D557EB5D3F20}" destId="{D7AB3785-FA20-473E-8183-E7DEB8F62DEA}" srcOrd="0" destOrd="0" presId="urn:diagrams.loki3.com/BracketList"/>
    <dgm:cxn modelId="{131F04DA-0E4F-4562-97CF-113626557DE5}" type="presOf" srcId="{023AF3F2-5426-4C97-8627-EDFFB80A2157}" destId="{D0BF8295-8D41-4827-81F2-9CDE852BC862}" srcOrd="0" destOrd="0" presId="urn:diagrams.loki3.com/BracketList"/>
    <dgm:cxn modelId="{84BECFE9-F035-47B0-9B3E-04AE6521AA65}" type="presOf" srcId="{A4129C05-26E9-40B3-9B56-5FE7D823C179}" destId="{C5044C75-CC94-4B24-978E-90C27ABBD4EF}" srcOrd="0" destOrd="0" presId="urn:diagrams.loki3.com/BracketList"/>
    <dgm:cxn modelId="{9D24EFF7-8546-4D08-B3CC-28D07DB3442E}" srcId="{A4129C05-26E9-40B3-9B56-5FE7D823C179}" destId="{29D89F87-E846-4AD9-8C32-6A9025A13064}" srcOrd="1" destOrd="0" parTransId="{6177599E-841B-4D6E-8AAA-82B5464C41A4}" sibTransId="{166F1E4F-F002-4088-8BB2-1FFC1E265895}"/>
    <dgm:cxn modelId="{EBDC70C9-9B67-4789-9501-2479B4AA1669}" type="presParOf" srcId="{D7AB3785-FA20-473E-8183-E7DEB8F62DEA}" destId="{716D225F-09F3-4311-9B81-9A79B7804356}" srcOrd="0" destOrd="0" presId="urn:diagrams.loki3.com/BracketList"/>
    <dgm:cxn modelId="{999E43E1-2248-4EF6-ACAD-1C8C3FF8A757}" type="presParOf" srcId="{716D225F-09F3-4311-9B81-9A79B7804356}" destId="{C5044C75-CC94-4B24-978E-90C27ABBD4EF}" srcOrd="0" destOrd="0" presId="urn:diagrams.loki3.com/BracketList"/>
    <dgm:cxn modelId="{BCE226B8-6369-4206-9B47-10F64EAD5888}" type="presParOf" srcId="{716D225F-09F3-4311-9B81-9A79B7804356}" destId="{D316040F-3746-48E3-B360-3C83BDED2131}" srcOrd="1" destOrd="0" presId="urn:diagrams.loki3.com/BracketList"/>
    <dgm:cxn modelId="{2446466C-308C-49C0-BB79-CD93AE99EB9B}" type="presParOf" srcId="{716D225F-09F3-4311-9B81-9A79B7804356}" destId="{86A1446E-E3F1-4032-907D-E5E44E3DF894}" srcOrd="2" destOrd="0" presId="urn:diagrams.loki3.com/BracketList"/>
    <dgm:cxn modelId="{E70EFE4B-89A5-44C4-A583-02E49E408ED9}" type="presParOf" srcId="{716D225F-09F3-4311-9B81-9A79B7804356}" destId="{597E92D3-AD94-469B-967B-46FCEBC1D1FA}" srcOrd="3" destOrd="0" presId="urn:diagrams.loki3.com/BracketList"/>
    <dgm:cxn modelId="{2C32735B-9BB8-4967-B5A0-A8FF225168F4}" type="presParOf" srcId="{D7AB3785-FA20-473E-8183-E7DEB8F62DEA}" destId="{5BA6FA49-91BE-482F-B7F1-A10DC9E9AFCC}" srcOrd="1" destOrd="0" presId="urn:diagrams.loki3.com/BracketList"/>
    <dgm:cxn modelId="{379AE38C-BEC5-4F3A-909D-AC88C2258902}" type="presParOf" srcId="{D7AB3785-FA20-473E-8183-E7DEB8F62DEA}" destId="{5641437B-7283-493C-9F54-2DDF117F363B}" srcOrd="2" destOrd="0" presId="urn:diagrams.loki3.com/BracketList"/>
    <dgm:cxn modelId="{E44F4E40-CE2B-4E61-8ACF-3F5D9434CBFE}" type="presParOf" srcId="{5641437B-7283-493C-9F54-2DDF117F363B}" destId="{D0BF8295-8D41-4827-81F2-9CDE852BC862}" srcOrd="0" destOrd="0" presId="urn:diagrams.loki3.com/BracketList"/>
    <dgm:cxn modelId="{046F0279-3124-4E82-AACF-D4F686265A65}" type="presParOf" srcId="{5641437B-7283-493C-9F54-2DDF117F363B}" destId="{407428CC-F05F-4C93-A109-C084CF540745}" srcOrd="1" destOrd="0" presId="urn:diagrams.loki3.com/BracketList"/>
    <dgm:cxn modelId="{10B7312A-0B70-4295-AE14-F790CCD0BC56}" type="presParOf" srcId="{5641437B-7283-493C-9F54-2DDF117F363B}" destId="{6C728DA2-FEC7-45D9-BE9B-5A7FF9EEE659}" srcOrd="2" destOrd="0" presId="urn:diagrams.loki3.com/BracketList"/>
    <dgm:cxn modelId="{EFBD8CED-7FF4-47EA-98F2-3D0E935333ED}" type="presParOf" srcId="{5641437B-7283-493C-9F54-2DDF117F363B}" destId="{78CA0BE3-1669-4F9B-B9AF-DBC5EC5E2705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044C75-CC94-4B24-978E-90C27ABBD4EF}">
      <dsp:nvSpPr>
        <dsp:cNvPr id="0" name=""/>
        <dsp:cNvSpPr/>
      </dsp:nvSpPr>
      <dsp:spPr>
        <a:xfrm>
          <a:off x="0" y="65701"/>
          <a:ext cx="1529918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Test</a:t>
          </a:r>
        </a:p>
      </dsp:txBody>
      <dsp:txXfrm>
        <a:off x="0" y="65701"/>
        <a:ext cx="1529918" cy="1287000"/>
      </dsp:txXfrm>
    </dsp:sp>
    <dsp:sp modelId="{D316040F-3746-48E3-B360-3C83BDED2131}">
      <dsp:nvSpPr>
        <dsp:cNvPr id="0" name=""/>
        <dsp:cNvSpPr/>
      </dsp:nvSpPr>
      <dsp:spPr>
        <a:xfrm>
          <a:off x="1529918" y="65701"/>
          <a:ext cx="305983" cy="128700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7E92D3-AD94-469B-967B-46FCEBC1D1FA}">
      <dsp:nvSpPr>
        <dsp:cNvPr id="0" name=""/>
        <dsp:cNvSpPr/>
      </dsp:nvSpPr>
      <dsp:spPr>
        <a:xfrm>
          <a:off x="1958295" y="65701"/>
          <a:ext cx="4161378" cy="1287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Phase 1: 13</a:t>
          </a:r>
          <a:r>
            <a:rPr lang="en-US" sz="1200" kern="1200" baseline="30000" dirty="0"/>
            <a:t>th</a:t>
          </a:r>
          <a:r>
            <a:rPr lang="en-US" sz="1200" kern="1200" dirty="0"/>
            <a:t> March– 25</a:t>
          </a:r>
          <a:r>
            <a:rPr lang="en-US" sz="1200" kern="1200" baseline="30000" dirty="0"/>
            <a:t>th </a:t>
          </a:r>
          <a:r>
            <a:rPr lang="en-US" sz="1200" kern="1200" dirty="0"/>
            <a:t>March</a:t>
          </a:r>
          <a:r>
            <a:rPr lang="en-US" sz="1200" kern="1200" baseline="30000" dirty="0"/>
            <a:t> 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Phase 2: 5</a:t>
          </a:r>
          <a:r>
            <a:rPr lang="en-US" sz="1200" kern="1200" baseline="30000" dirty="0"/>
            <a:t>th</a:t>
          </a:r>
          <a:r>
            <a:rPr lang="en-US" sz="1200" kern="1200" dirty="0"/>
            <a:t> April – 15</a:t>
          </a:r>
          <a:r>
            <a:rPr lang="en-US" sz="1200" kern="1200" baseline="30000" dirty="0"/>
            <a:t>th</a:t>
          </a:r>
          <a:r>
            <a:rPr lang="en-US" sz="1200" kern="1200" dirty="0"/>
            <a:t> April | 24</a:t>
          </a:r>
          <a:r>
            <a:rPr lang="en-US" sz="1200" kern="1200" baseline="30000" dirty="0"/>
            <a:t>th</a:t>
          </a:r>
          <a:r>
            <a:rPr lang="en-US" sz="1200" kern="1200" dirty="0"/>
            <a:t> April – 30</a:t>
          </a:r>
          <a:r>
            <a:rPr lang="en-US" sz="1200" kern="1200" baseline="30000" dirty="0"/>
            <a:t>th</a:t>
          </a:r>
          <a:r>
            <a:rPr lang="en-US" sz="1200" kern="1200" dirty="0"/>
            <a:t> April</a:t>
          </a:r>
        </a:p>
      </dsp:txBody>
      <dsp:txXfrm>
        <a:off x="1958295" y="65701"/>
        <a:ext cx="4161378" cy="1287000"/>
      </dsp:txXfrm>
    </dsp:sp>
    <dsp:sp modelId="{D0BF8295-8D41-4827-81F2-9CDE852BC862}">
      <dsp:nvSpPr>
        <dsp:cNvPr id="0" name=""/>
        <dsp:cNvSpPr/>
      </dsp:nvSpPr>
      <dsp:spPr>
        <a:xfrm>
          <a:off x="0" y="1586701"/>
          <a:ext cx="1529918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Control</a:t>
          </a:r>
        </a:p>
      </dsp:txBody>
      <dsp:txXfrm>
        <a:off x="0" y="1586701"/>
        <a:ext cx="1529918" cy="1287000"/>
      </dsp:txXfrm>
    </dsp:sp>
    <dsp:sp modelId="{407428CC-F05F-4C93-A109-C084CF540745}">
      <dsp:nvSpPr>
        <dsp:cNvPr id="0" name=""/>
        <dsp:cNvSpPr/>
      </dsp:nvSpPr>
      <dsp:spPr>
        <a:xfrm>
          <a:off x="1529918" y="1586701"/>
          <a:ext cx="305983" cy="128700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CA0BE3-1669-4F9B-B9AF-DBC5EC5E2705}">
      <dsp:nvSpPr>
        <dsp:cNvPr id="0" name=""/>
        <dsp:cNvSpPr/>
      </dsp:nvSpPr>
      <dsp:spPr>
        <a:xfrm>
          <a:off x="1958295" y="1586701"/>
          <a:ext cx="4161378" cy="1287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Phase 1: Compared to rest of March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Phase 2: Compared to rest of April</a:t>
          </a:r>
        </a:p>
      </dsp:txBody>
      <dsp:txXfrm>
        <a:off x="1958295" y="1586701"/>
        <a:ext cx="4161378" cy="1287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0.08747</cdr:x>
      <cdr:y>0.11813</cdr:y>
    </cdr:from>
    <cdr:to>
      <cdr:x>0.97098</cdr:x>
      <cdr:y>0.35273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A5C70304-C991-44AF-BDC0-467FA763937D}"/>
            </a:ext>
          </a:extLst>
        </cdr:cNvPr>
        <cdr:cNvSpPr/>
      </cdr:nvSpPr>
      <cdr:spPr>
        <a:xfrm xmlns:a="http://schemas.openxmlformats.org/drawingml/2006/main">
          <a:off x="775819" y="397165"/>
          <a:ext cx="7836591" cy="788722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solidFill>
            <a:srgbClr val="00B050"/>
          </a:solidFill>
        </a:ln>
      </cdr:spPr>
      <cdr:style>
        <a:lnRef xmlns:a="http://schemas.openxmlformats.org/drawingml/2006/main" idx="2">
          <a:schemeClr val="dk1"/>
        </a:lnRef>
        <a:fillRef xmlns:a="http://schemas.openxmlformats.org/drawingml/2006/main" idx="1">
          <a:schemeClr val="lt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rtlCol="0" anchor="ctr"/>
        <a:lstStyle xmlns:a="http://schemas.openxmlformats.org/drawingml/2006/main">
          <a:lvl1pPr algn="ctr" defTabSz="309549">
            <a:defRPr sz="1900">
              <a:solidFill>
                <a:schemeClr val="dk1"/>
              </a:solidFill>
              <a:latin typeface="+mn-lt"/>
              <a:ea typeface="+mn-ea"/>
              <a:cs typeface="+mn-cs"/>
              <a:sym typeface="Helvetica Light"/>
            </a:defRPr>
          </a:lvl1pPr>
          <a:lvl2pPr indent="85721" algn="ctr" defTabSz="309549">
            <a:defRPr sz="1900">
              <a:solidFill>
                <a:schemeClr val="dk1"/>
              </a:solidFill>
              <a:latin typeface="+mn-lt"/>
              <a:ea typeface="+mn-ea"/>
              <a:cs typeface="+mn-cs"/>
              <a:sym typeface="Helvetica Light"/>
            </a:defRPr>
          </a:lvl2pPr>
          <a:lvl3pPr indent="171443" algn="ctr" defTabSz="309549">
            <a:defRPr sz="1900">
              <a:solidFill>
                <a:schemeClr val="dk1"/>
              </a:solidFill>
              <a:latin typeface="+mn-lt"/>
              <a:ea typeface="+mn-ea"/>
              <a:cs typeface="+mn-cs"/>
              <a:sym typeface="Helvetica Light"/>
            </a:defRPr>
          </a:lvl3pPr>
          <a:lvl4pPr indent="257165" algn="ctr" defTabSz="309549">
            <a:defRPr sz="1900">
              <a:solidFill>
                <a:schemeClr val="dk1"/>
              </a:solidFill>
              <a:latin typeface="+mn-lt"/>
              <a:ea typeface="+mn-ea"/>
              <a:cs typeface="+mn-cs"/>
              <a:sym typeface="Helvetica Light"/>
            </a:defRPr>
          </a:lvl4pPr>
          <a:lvl5pPr indent="342886" algn="ctr" defTabSz="309549">
            <a:defRPr sz="1900">
              <a:solidFill>
                <a:schemeClr val="dk1"/>
              </a:solidFill>
              <a:latin typeface="+mn-lt"/>
              <a:ea typeface="+mn-ea"/>
              <a:cs typeface="+mn-cs"/>
              <a:sym typeface="Helvetica Light"/>
            </a:defRPr>
          </a:lvl5pPr>
          <a:lvl6pPr indent="428607" algn="ctr" defTabSz="309549">
            <a:defRPr sz="1900">
              <a:solidFill>
                <a:schemeClr val="dk1"/>
              </a:solidFill>
              <a:latin typeface="+mn-lt"/>
              <a:ea typeface="+mn-ea"/>
              <a:cs typeface="+mn-cs"/>
              <a:sym typeface="Helvetica Light"/>
            </a:defRPr>
          </a:lvl6pPr>
          <a:lvl7pPr indent="514328" algn="ctr" defTabSz="309549">
            <a:defRPr sz="1900">
              <a:solidFill>
                <a:schemeClr val="dk1"/>
              </a:solidFill>
              <a:latin typeface="+mn-lt"/>
              <a:ea typeface="+mn-ea"/>
              <a:cs typeface="+mn-cs"/>
              <a:sym typeface="Helvetica Light"/>
            </a:defRPr>
          </a:lvl7pPr>
          <a:lvl8pPr indent="600049" algn="ctr" defTabSz="309549">
            <a:defRPr sz="1900">
              <a:solidFill>
                <a:schemeClr val="dk1"/>
              </a:solidFill>
              <a:latin typeface="+mn-lt"/>
              <a:ea typeface="+mn-ea"/>
              <a:cs typeface="+mn-cs"/>
              <a:sym typeface="Helvetica Light"/>
            </a:defRPr>
          </a:lvl8pPr>
          <a:lvl9pPr indent="685770" algn="ctr" defTabSz="309549">
            <a:defRPr sz="1900">
              <a:solidFill>
                <a:schemeClr val="dk1"/>
              </a:solidFill>
              <a:latin typeface="+mn-lt"/>
              <a:ea typeface="+mn-ea"/>
              <a:cs typeface="+mn-cs"/>
              <a:sym typeface="Helvetica Light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0.07029</cdr:x>
      <cdr:y>0.60577</cdr:y>
    </cdr:from>
    <cdr:to>
      <cdr:x>0.9538</cdr:x>
      <cdr:y>0.84037</cdr:y>
    </cdr:to>
    <cdr:sp macro="" textlink="">
      <cdr:nvSpPr>
        <cdr:cNvPr id="3" name="Rectangle 2">
          <a:extLst xmlns:a="http://schemas.openxmlformats.org/drawingml/2006/main">
            <a:ext uri="{FF2B5EF4-FFF2-40B4-BE49-F238E27FC236}">
              <a16:creationId xmlns:a16="http://schemas.microsoft.com/office/drawing/2014/main" id="{23E77EC5-31B6-492C-9A07-B1F105E69EC3}"/>
            </a:ext>
          </a:extLst>
        </cdr:cNvPr>
        <cdr:cNvSpPr/>
      </cdr:nvSpPr>
      <cdr:spPr>
        <a:xfrm xmlns:a="http://schemas.openxmlformats.org/drawingml/2006/main">
          <a:off x="623419" y="2036620"/>
          <a:ext cx="7836591" cy="788722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dk1"/>
        </a:lnRef>
        <a:fillRef xmlns:a="http://schemas.openxmlformats.org/drawingml/2006/main" idx="1">
          <a:schemeClr val="lt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0.43868</cdr:x>
      <cdr:y>0.25102</cdr:y>
    </cdr:from>
    <cdr:to>
      <cdr:x>0.78903</cdr:x>
      <cdr:y>0.74465</cdr:y>
    </cdr:to>
    <cdr:sp macro="" textlink="">
      <cdr:nvSpPr>
        <cdr:cNvPr id="3" name="Rectangle 2">
          <a:extLst xmlns:a="http://schemas.openxmlformats.org/drawingml/2006/main">
            <a:ext uri="{FF2B5EF4-FFF2-40B4-BE49-F238E27FC236}">
              <a16:creationId xmlns:a16="http://schemas.microsoft.com/office/drawing/2014/main" id="{420E850B-38CD-43E1-8775-A110D62857D7}"/>
            </a:ext>
          </a:extLst>
        </cdr:cNvPr>
        <cdr:cNvSpPr/>
      </cdr:nvSpPr>
      <cdr:spPr>
        <a:xfrm xmlns:a="http://schemas.openxmlformats.org/drawingml/2006/main">
          <a:off x="3631031" y="1012165"/>
          <a:ext cx="2899945" cy="1990455"/>
        </a:xfrm>
        <a:prstGeom xmlns:a="http://schemas.openxmlformats.org/drawingml/2006/main" prst="rect">
          <a:avLst/>
        </a:prstGeom>
        <a:gradFill xmlns:a="http://schemas.openxmlformats.org/drawingml/2006/main">
          <a:gsLst>
            <a:gs pos="99250">
              <a:srgbClr val="84B1F3">
                <a:alpha val="0"/>
              </a:srgbClr>
            </a:gs>
            <a:gs pos="98500">
              <a:srgbClr val="6DA1E6"/>
            </a:gs>
            <a:gs pos="97000">
              <a:schemeClr val="accent1">
                <a:tint val="100000"/>
                <a:shade val="100000"/>
                <a:satMod val="130000"/>
                <a:alpha val="23000"/>
              </a:schemeClr>
            </a:gs>
            <a:gs pos="100000">
              <a:schemeClr val="bg1">
                <a:alpha val="13000"/>
                <a:lumMod val="83000"/>
              </a:schemeClr>
            </a:gs>
          </a:gsLst>
        </a:gradFill>
      </cdr:spPr>
      <cdr:style>
        <a:lnRef xmlns:a="http://schemas.openxmlformats.org/drawingml/2006/main" idx="1">
          <a:schemeClr val="accent1"/>
        </a:lnRef>
        <a:fillRef xmlns:a="http://schemas.openxmlformats.org/drawingml/2006/main" idx="3">
          <a:schemeClr val="accent1"/>
        </a:fillRef>
        <a:effectRef xmlns:a="http://schemas.openxmlformats.org/drawingml/2006/main" idx="2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0.43986</cdr:x>
      <cdr:y>0.27737</cdr:y>
    </cdr:from>
    <cdr:to>
      <cdr:x>0.71831</cdr:x>
      <cdr:y>0.43969</cdr:y>
    </cdr:to>
    <cdr:sp macro="" textlink="">
      <cdr:nvSpPr>
        <cdr:cNvPr id="4" name="Rectangle: Rounded Corners 3">
          <a:extLst xmlns:a="http://schemas.openxmlformats.org/drawingml/2006/main">
            <a:ext uri="{FF2B5EF4-FFF2-40B4-BE49-F238E27FC236}">
              <a16:creationId xmlns:a16="http://schemas.microsoft.com/office/drawing/2014/main" id="{E7CD278B-6158-45CC-8990-B3587A0238DB}"/>
            </a:ext>
          </a:extLst>
        </cdr:cNvPr>
        <cdr:cNvSpPr/>
      </cdr:nvSpPr>
      <cdr:spPr>
        <a:xfrm xmlns:a="http://schemas.openxmlformats.org/drawingml/2006/main">
          <a:off x="2509087" y="877163"/>
          <a:ext cx="1588359" cy="513325"/>
        </a:xfrm>
        <a:prstGeom xmlns:a="http://schemas.openxmlformats.org/drawingml/2006/main" prst="roundRect">
          <a:avLst/>
        </a:prstGeom>
        <a:gradFill xmlns:a="http://schemas.openxmlformats.org/drawingml/2006/main">
          <a:gsLst>
            <a:gs pos="0">
              <a:schemeClr val="accent2"/>
            </a:gs>
            <a:gs pos="100000">
              <a:schemeClr val="accent2">
                <a:lumMod val="75000"/>
                <a:alpha val="54000"/>
              </a:schemeClr>
            </a:gs>
          </a:gsLst>
        </a:gradFill>
      </cdr:spPr>
      <cdr:style>
        <a:lnRef xmlns:a="http://schemas.openxmlformats.org/drawingml/2006/main" idx="1">
          <a:schemeClr val="accent1"/>
        </a:lnRef>
        <a:fillRef xmlns:a="http://schemas.openxmlformats.org/drawingml/2006/main" idx="3">
          <a:schemeClr val="accent1"/>
        </a:fillRef>
        <a:effectRef xmlns:a="http://schemas.openxmlformats.org/drawingml/2006/main" idx="2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r>
            <a:rPr lang="en-US" dirty="0"/>
            <a:t>ROAS Test</a:t>
          </a:r>
          <a:r>
            <a:rPr lang="en-US" baseline="0" dirty="0"/>
            <a:t> Phase : $7.40 </a:t>
          </a:r>
          <a:endParaRPr lang="en-US" dirty="0"/>
        </a:p>
      </cdr:txBody>
    </cdr:sp>
  </cdr:relSizeAnchor>
  <cdr:relSizeAnchor xmlns:cdr="http://schemas.openxmlformats.org/drawingml/2006/chartDrawing">
    <cdr:from>
      <cdr:x>0.47488</cdr:x>
      <cdr:y>0.09606</cdr:y>
    </cdr:from>
    <cdr:to>
      <cdr:x>0.6916</cdr:x>
      <cdr:y>0.2109</cdr:y>
    </cdr:to>
    <cdr:sp macro="" textlink="">
      <cdr:nvSpPr>
        <cdr:cNvPr id="5" name="Rectangle: Rounded Corners 4">
          <a:extLst xmlns:a="http://schemas.openxmlformats.org/drawingml/2006/main">
            <a:ext uri="{FF2B5EF4-FFF2-40B4-BE49-F238E27FC236}">
              <a16:creationId xmlns:a16="http://schemas.microsoft.com/office/drawing/2014/main" id="{76F7B2B1-A22A-4E10-B889-5BBC55184196}"/>
            </a:ext>
          </a:extLst>
        </cdr:cNvPr>
        <cdr:cNvSpPr/>
      </cdr:nvSpPr>
      <cdr:spPr>
        <a:xfrm xmlns:a="http://schemas.openxmlformats.org/drawingml/2006/main">
          <a:off x="3748214" y="347090"/>
          <a:ext cx="1710616" cy="414910"/>
        </a:xfrm>
        <a:prstGeom xmlns:a="http://schemas.openxmlformats.org/drawingml/2006/main" prst="roundRect">
          <a:avLst/>
        </a:prstGeom>
        <a:gradFill xmlns:a="http://schemas.openxmlformats.org/drawingml/2006/main">
          <a:gsLst>
            <a:gs pos="0">
              <a:schemeClr val="accent4"/>
            </a:gs>
            <a:gs pos="100000">
              <a:schemeClr val="accent4">
                <a:lumMod val="50000"/>
              </a:schemeClr>
            </a:gs>
          </a:gsLst>
        </a:gradFill>
      </cdr:spPr>
      <cdr:style>
        <a:lnRef xmlns:a="http://schemas.openxmlformats.org/drawingml/2006/main" idx="1">
          <a:schemeClr val="accent1"/>
        </a:lnRef>
        <a:fillRef xmlns:a="http://schemas.openxmlformats.org/drawingml/2006/main" idx="3">
          <a:schemeClr val="accent1"/>
        </a:fillRef>
        <a:effectRef xmlns:a="http://schemas.openxmlformats.org/drawingml/2006/main" idx="2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/>
            <a:t>ROAS Control</a:t>
          </a:r>
          <a:r>
            <a:rPr lang="en-US" baseline="0"/>
            <a:t> Phase : $6.50 </a:t>
          </a:r>
          <a:endParaRPr lang="en-US"/>
        </a:p>
      </cdr:txBody>
    </cdr:sp>
  </cdr:relSizeAnchor>
  <cdr:relSizeAnchor xmlns:cdr="http://schemas.openxmlformats.org/drawingml/2006/chartDrawing">
    <cdr:from>
      <cdr:x>0.26966</cdr:x>
      <cdr:y>0.14646</cdr:y>
    </cdr:from>
    <cdr:to>
      <cdr:x>0.47449</cdr:x>
      <cdr:y>0.14803</cdr:y>
    </cdr:to>
    <cdr:cxnSp macro="">
      <cdr:nvCxnSpPr>
        <cdr:cNvPr id="10" name="Straight Connector 9">
          <a:extLst xmlns:a="http://schemas.openxmlformats.org/drawingml/2006/main">
            <a:ext uri="{FF2B5EF4-FFF2-40B4-BE49-F238E27FC236}">
              <a16:creationId xmlns:a16="http://schemas.microsoft.com/office/drawing/2014/main" id="{D99E5F1F-F74F-46B1-967C-DBF4269E30D9}"/>
            </a:ext>
          </a:extLst>
        </cdr:cNvPr>
        <cdr:cNvCxnSpPr/>
      </cdr:nvCxnSpPr>
      <cdr:spPr>
        <a:xfrm xmlns:a="http://schemas.openxmlformats.org/drawingml/2006/main" flipV="1">
          <a:off x="2232026" y="590550"/>
          <a:ext cx="1695450" cy="6350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0.69027</cdr:x>
      <cdr:y>0.14236</cdr:y>
    </cdr:from>
    <cdr:to>
      <cdr:x>0.8745</cdr:x>
      <cdr:y>0.14587</cdr:y>
    </cdr:to>
    <cdr:cxnSp macro="">
      <cdr:nvCxnSpPr>
        <cdr:cNvPr id="11" name="Straight Connector 10">
          <a:extLst xmlns:a="http://schemas.openxmlformats.org/drawingml/2006/main">
            <a:ext uri="{FF2B5EF4-FFF2-40B4-BE49-F238E27FC236}">
              <a16:creationId xmlns:a16="http://schemas.microsoft.com/office/drawing/2014/main" id="{87A3689F-E68B-4E62-93F1-64E31158F6CB}"/>
            </a:ext>
          </a:extLst>
        </cdr:cNvPr>
        <cdr:cNvCxnSpPr/>
      </cdr:nvCxnSpPr>
      <cdr:spPr>
        <a:xfrm xmlns:a="http://schemas.openxmlformats.org/drawingml/2006/main">
          <a:off x="5448300" y="514350"/>
          <a:ext cx="1454150" cy="12700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0.27043</cdr:x>
      <cdr:y>0.14803</cdr:y>
    </cdr:from>
    <cdr:to>
      <cdr:x>0.27119</cdr:x>
      <cdr:y>0.31496</cdr:y>
    </cdr:to>
    <cdr:cxnSp macro="">
      <cdr:nvCxnSpPr>
        <cdr:cNvPr id="13" name="Straight Arrow Connector 12">
          <a:extLst xmlns:a="http://schemas.openxmlformats.org/drawingml/2006/main">
            <a:ext uri="{FF2B5EF4-FFF2-40B4-BE49-F238E27FC236}">
              <a16:creationId xmlns:a16="http://schemas.microsoft.com/office/drawing/2014/main" id="{A6C92305-FB31-433D-9127-476B28187BC7}"/>
            </a:ext>
          </a:extLst>
        </cdr:cNvPr>
        <cdr:cNvCxnSpPr/>
      </cdr:nvCxnSpPr>
      <cdr:spPr>
        <a:xfrm xmlns:a="http://schemas.openxmlformats.org/drawingml/2006/main" flipH="1">
          <a:off x="2238376" y="596900"/>
          <a:ext cx="6350" cy="673100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0.87397</cdr:x>
      <cdr:y>0.14016</cdr:y>
    </cdr:from>
    <cdr:to>
      <cdr:x>0.87474</cdr:x>
      <cdr:y>0.30709</cdr:y>
    </cdr:to>
    <cdr:cxnSp macro="">
      <cdr:nvCxnSpPr>
        <cdr:cNvPr id="14" name="Straight Arrow Connector 13">
          <a:extLst xmlns:a="http://schemas.openxmlformats.org/drawingml/2006/main">
            <a:ext uri="{FF2B5EF4-FFF2-40B4-BE49-F238E27FC236}">
              <a16:creationId xmlns:a16="http://schemas.microsoft.com/office/drawing/2014/main" id="{9BA1D28A-8BA9-4F3E-87D5-5A4D46CECBC9}"/>
            </a:ext>
          </a:extLst>
        </cdr:cNvPr>
        <cdr:cNvCxnSpPr/>
      </cdr:nvCxnSpPr>
      <cdr:spPr>
        <a:xfrm xmlns:a="http://schemas.openxmlformats.org/drawingml/2006/main" flipH="1">
          <a:off x="6898296" y="506410"/>
          <a:ext cx="6055" cy="603140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0.21095</cdr:x>
      <cdr:y>0.31452</cdr:y>
    </cdr:from>
    <cdr:to>
      <cdr:x>0.43195</cdr:x>
      <cdr:y>0.40348</cdr:y>
    </cdr:to>
    <cdr:sp macro="" textlink="">
      <cdr:nvSpPr>
        <cdr:cNvPr id="15" name="TextBox 14">
          <a:extLst xmlns:a="http://schemas.openxmlformats.org/drawingml/2006/main">
            <a:ext uri="{FF2B5EF4-FFF2-40B4-BE49-F238E27FC236}">
              <a16:creationId xmlns:a16="http://schemas.microsoft.com/office/drawing/2014/main" id="{4E3EE6E2-99B9-4F91-956E-938FD3ED974D}"/>
            </a:ext>
          </a:extLst>
        </cdr:cNvPr>
        <cdr:cNvSpPr txBox="1"/>
      </cdr:nvSpPr>
      <cdr:spPr>
        <a:xfrm xmlns:a="http://schemas.openxmlformats.org/drawingml/2006/main">
          <a:off x="1203325" y="994672"/>
          <a:ext cx="1260629" cy="28131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100" dirty="0"/>
            <a:t>ROAS:$7.30</a:t>
          </a:r>
        </a:p>
      </cdr:txBody>
    </cdr:sp>
  </cdr:relSizeAnchor>
  <cdr:relSizeAnchor xmlns:cdr="http://schemas.openxmlformats.org/drawingml/2006/chartDrawing">
    <cdr:from>
      <cdr:x>0.79768</cdr:x>
      <cdr:y>0.32092</cdr:y>
    </cdr:from>
    <cdr:to>
      <cdr:x>0.95982</cdr:x>
      <cdr:y>0.40155</cdr:y>
    </cdr:to>
    <cdr:sp macro="" textlink="">
      <cdr:nvSpPr>
        <cdr:cNvPr id="16" name="TextBox 1">
          <a:extLst xmlns:a="http://schemas.openxmlformats.org/drawingml/2006/main">
            <a:ext uri="{FF2B5EF4-FFF2-40B4-BE49-F238E27FC236}">
              <a16:creationId xmlns:a16="http://schemas.microsoft.com/office/drawing/2014/main" id="{C7A43E57-6E88-4B18-93E1-51BBCCA4D30E}"/>
            </a:ext>
          </a:extLst>
        </cdr:cNvPr>
        <cdr:cNvSpPr txBox="1"/>
      </cdr:nvSpPr>
      <cdr:spPr>
        <a:xfrm xmlns:a="http://schemas.openxmlformats.org/drawingml/2006/main">
          <a:off x="4550207" y="1014887"/>
          <a:ext cx="924871" cy="25499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100" dirty="0"/>
            <a:t>ROAS:$5.80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0.2197</cdr:x>
      <cdr:y>0.21692</cdr:y>
    </cdr:from>
    <cdr:to>
      <cdr:x>0.51418</cdr:x>
      <cdr:y>0.84027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40061016-7D9D-4D6D-9099-E7124E6890FB}"/>
            </a:ext>
          </a:extLst>
        </cdr:cNvPr>
        <cdr:cNvSpPr/>
      </cdr:nvSpPr>
      <cdr:spPr>
        <a:xfrm xmlns:a="http://schemas.openxmlformats.org/drawingml/2006/main">
          <a:off x="1352551" y="699051"/>
          <a:ext cx="1812926" cy="2008817"/>
        </a:xfrm>
        <a:prstGeom xmlns:a="http://schemas.openxmlformats.org/drawingml/2006/main" prst="rect">
          <a:avLst/>
        </a:prstGeom>
        <a:gradFill xmlns:a="http://schemas.openxmlformats.org/drawingml/2006/main">
          <a:gsLst>
            <a:gs pos="99250">
              <a:srgbClr val="84B1F3">
                <a:alpha val="0"/>
              </a:srgbClr>
            </a:gs>
            <a:gs pos="98500">
              <a:srgbClr val="6DA1E6"/>
            </a:gs>
            <a:gs pos="97000">
              <a:schemeClr val="accent1">
                <a:tint val="100000"/>
                <a:shade val="100000"/>
                <a:satMod val="130000"/>
                <a:alpha val="23000"/>
              </a:schemeClr>
            </a:gs>
            <a:gs pos="100000">
              <a:schemeClr val="bg1">
                <a:alpha val="13000"/>
                <a:lumMod val="83000"/>
              </a:schemeClr>
            </a:gs>
          </a:gsLst>
        </a:gradFill>
      </cdr:spPr>
      <cdr:style>
        <a:lnRef xmlns:a="http://schemas.openxmlformats.org/drawingml/2006/main" idx="1">
          <a:schemeClr val="accent1"/>
        </a:lnRef>
        <a:fillRef xmlns:a="http://schemas.openxmlformats.org/drawingml/2006/main" idx="3">
          <a:schemeClr val="accent1"/>
        </a:fillRef>
        <a:effectRef xmlns:a="http://schemas.openxmlformats.org/drawingml/2006/main" idx="2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0.78339</cdr:x>
      <cdr:y>0.22266</cdr:y>
    </cdr:from>
    <cdr:to>
      <cdr:x>1</cdr:x>
      <cdr:y>0.83721</cdr:y>
    </cdr:to>
    <cdr:sp macro="" textlink="">
      <cdr:nvSpPr>
        <cdr:cNvPr id="3" name="Rectangle 2">
          <a:extLst xmlns:a="http://schemas.openxmlformats.org/drawingml/2006/main">
            <a:ext uri="{FF2B5EF4-FFF2-40B4-BE49-F238E27FC236}">
              <a16:creationId xmlns:a16="http://schemas.microsoft.com/office/drawing/2014/main" id="{1D91EC41-6A02-49A2-BFCA-02E91C93223A}"/>
            </a:ext>
          </a:extLst>
        </cdr:cNvPr>
        <cdr:cNvSpPr/>
      </cdr:nvSpPr>
      <cdr:spPr>
        <a:xfrm xmlns:a="http://schemas.openxmlformats.org/drawingml/2006/main">
          <a:off x="4822826" y="717549"/>
          <a:ext cx="1333500" cy="1980463"/>
        </a:xfrm>
        <a:prstGeom xmlns:a="http://schemas.openxmlformats.org/drawingml/2006/main" prst="rect">
          <a:avLst/>
        </a:prstGeom>
        <a:gradFill xmlns:a="http://schemas.openxmlformats.org/drawingml/2006/main">
          <a:gsLst>
            <a:gs pos="99250">
              <a:srgbClr val="84B1F3">
                <a:alpha val="0"/>
              </a:srgbClr>
            </a:gs>
            <a:gs pos="98500">
              <a:srgbClr val="6DA1E6"/>
            </a:gs>
            <a:gs pos="97000">
              <a:schemeClr val="accent1">
                <a:tint val="100000"/>
                <a:shade val="100000"/>
                <a:satMod val="130000"/>
                <a:alpha val="23000"/>
              </a:schemeClr>
            </a:gs>
            <a:gs pos="100000">
              <a:schemeClr val="bg1">
                <a:alpha val="13000"/>
                <a:lumMod val="83000"/>
              </a:schemeClr>
            </a:gs>
          </a:gsLst>
        </a:gradFill>
      </cdr:spPr>
      <cdr:style>
        <a:lnRef xmlns:a="http://schemas.openxmlformats.org/drawingml/2006/main" idx="1">
          <a:schemeClr val="accent1"/>
        </a:lnRef>
        <a:fillRef xmlns:a="http://schemas.openxmlformats.org/drawingml/2006/main" idx="3">
          <a:schemeClr val="accent1"/>
        </a:fillRef>
        <a:effectRef xmlns:a="http://schemas.openxmlformats.org/drawingml/2006/main" idx="2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0.78958</cdr:x>
      <cdr:y>0.26578</cdr:y>
    </cdr:from>
    <cdr:to>
      <cdr:x>0.99897</cdr:x>
      <cdr:y>0.3945</cdr:y>
    </cdr:to>
    <cdr:sp macro="" textlink="">
      <cdr:nvSpPr>
        <cdr:cNvPr id="4" name="Rectangle: Rounded Corners 3">
          <a:extLst xmlns:a="http://schemas.openxmlformats.org/drawingml/2006/main">
            <a:ext uri="{FF2B5EF4-FFF2-40B4-BE49-F238E27FC236}">
              <a16:creationId xmlns:a16="http://schemas.microsoft.com/office/drawing/2014/main" id="{BDD92212-76C5-40B0-B4BC-B1573CB52840}"/>
            </a:ext>
          </a:extLst>
        </cdr:cNvPr>
        <cdr:cNvSpPr/>
      </cdr:nvSpPr>
      <cdr:spPr>
        <a:xfrm xmlns:a="http://schemas.openxmlformats.org/drawingml/2006/main">
          <a:off x="4860926" y="761998"/>
          <a:ext cx="1289050" cy="369031"/>
        </a:xfrm>
        <a:prstGeom xmlns:a="http://schemas.openxmlformats.org/drawingml/2006/main" prst="roundRect">
          <a:avLst/>
        </a:prstGeom>
        <a:gradFill xmlns:a="http://schemas.openxmlformats.org/drawingml/2006/main">
          <a:gsLst>
            <a:gs pos="0">
              <a:schemeClr val="accent2"/>
            </a:gs>
            <a:gs pos="100000">
              <a:schemeClr val="accent2">
                <a:lumMod val="75000"/>
                <a:alpha val="54000"/>
              </a:schemeClr>
            </a:gs>
          </a:gsLst>
        </a:gradFill>
      </cdr:spPr>
      <cdr:style>
        <a:lnRef xmlns:a="http://schemas.openxmlformats.org/drawingml/2006/main" idx="1">
          <a:schemeClr val="accent1"/>
        </a:lnRef>
        <a:fillRef xmlns:a="http://schemas.openxmlformats.org/drawingml/2006/main" idx="3">
          <a:schemeClr val="accent1"/>
        </a:fillRef>
        <a:effectRef xmlns:a="http://schemas.openxmlformats.org/drawingml/2006/main" idx="2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900"/>
            <a:t>ROAS Test</a:t>
          </a:r>
          <a:r>
            <a:rPr lang="en-US" sz="900" baseline="0"/>
            <a:t> Phase : $10.10 </a:t>
          </a:r>
          <a:endParaRPr lang="en-US" sz="900"/>
        </a:p>
      </cdr:txBody>
    </cdr:sp>
  </cdr:relSizeAnchor>
  <cdr:relSizeAnchor xmlns:cdr="http://schemas.openxmlformats.org/drawingml/2006/chartDrawing">
    <cdr:from>
      <cdr:x>0.2754</cdr:x>
      <cdr:y>0.27686</cdr:y>
    </cdr:from>
    <cdr:to>
      <cdr:x>0.50593</cdr:x>
      <cdr:y>0.39203</cdr:y>
    </cdr:to>
    <cdr:sp macro="" textlink="">
      <cdr:nvSpPr>
        <cdr:cNvPr id="5" name="Rectangle: Rounded Corners 4">
          <a:extLst xmlns:a="http://schemas.openxmlformats.org/drawingml/2006/main">
            <a:ext uri="{FF2B5EF4-FFF2-40B4-BE49-F238E27FC236}">
              <a16:creationId xmlns:a16="http://schemas.microsoft.com/office/drawing/2014/main" id="{EAED120E-ED14-4785-9C8B-93704AA4BEED}"/>
            </a:ext>
          </a:extLst>
        </cdr:cNvPr>
        <cdr:cNvSpPr/>
      </cdr:nvSpPr>
      <cdr:spPr>
        <a:xfrm xmlns:a="http://schemas.openxmlformats.org/drawingml/2006/main">
          <a:off x="1695450" y="793750"/>
          <a:ext cx="1419226" cy="330199"/>
        </a:xfrm>
        <a:prstGeom xmlns:a="http://schemas.openxmlformats.org/drawingml/2006/main" prst="roundRect">
          <a:avLst/>
        </a:prstGeom>
        <a:gradFill xmlns:a="http://schemas.openxmlformats.org/drawingml/2006/main">
          <a:gsLst>
            <a:gs pos="0">
              <a:schemeClr val="accent2"/>
            </a:gs>
            <a:gs pos="100000">
              <a:schemeClr val="accent2">
                <a:lumMod val="75000"/>
                <a:alpha val="54000"/>
              </a:schemeClr>
            </a:gs>
          </a:gsLst>
        </a:gradFill>
      </cdr:spPr>
      <cdr:style>
        <a:lnRef xmlns:a="http://schemas.openxmlformats.org/drawingml/2006/main" idx="1">
          <a:schemeClr val="accent1"/>
        </a:lnRef>
        <a:fillRef xmlns:a="http://schemas.openxmlformats.org/drawingml/2006/main" idx="3">
          <a:schemeClr val="accent1"/>
        </a:fillRef>
        <a:effectRef xmlns:a="http://schemas.openxmlformats.org/drawingml/2006/main" idx="2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900"/>
            <a:t>ROAS Test</a:t>
          </a:r>
          <a:r>
            <a:rPr lang="en-US" sz="900" baseline="0"/>
            <a:t> Phase : $10.00 </a:t>
          </a:r>
          <a:endParaRPr lang="en-US" sz="900"/>
        </a:p>
      </cdr:txBody>
    </cdr:sp>
  </cdr:relSizeAnchor>
  <cdr:relSizeAnchor xmlns:cdr="http://schemas.openxmlformats.org/drawingml/2006/chartDrawing">
    <cdr:from>
      <cdr:x>0.40175</cdr:x>
      <cdr:y>0.10246</cdr:y>
    </cdr:from>
    <cdr:to>
      <cdr:x>0.74007</cdr:x>
      <cdr:y>0.22092</cdr:y>
    </cdr:to>
    <cdr:sp macro="" textlink="">
      <cdr:nvSpPr>
        <cdr:cNvPr id="6" name="Rectangle: Rounded Corners 5">
          <a:extLst xmlns:a="http://schemas.openxmlformats.org/drawingml/2006/main">
            <a:ext uri="{FF2B5EF4-FFF2-40B4-BE49-F238E27FC236}">
              <a16:creationId xmlns:a16="http://schemas.microsoft.com/office/drawing/2014/main" id="{B11B41E8-A343-40BE-B337-D762D1BC71BB}"/>
            </a:ext>
          </a:extLst>
        </cdr:cNvPr>
        <cdr:cNvSpPr/>
      </cdr:nvSpPr>
      <cdr:spPr>
        <a:xfrm xmlns:a="http://schemas.openxmlformats.org/drawingml/2006/main">
          <a:off x="2473324" y="330200"/>
          <a:ext cx="2082802" cy="381730"/>
        </a:xfrm>
        <a:prstGeom xmlns:a="http://schemas.openxmlformats.org/drawingml/2006/main" prst="roundRect">
          <a:avLst/>
        </a:prstGeom>
        <a:gradFill xmlns:a="http://schemas.openxmlformats.org/drawingml/2006/main">
          <a:gsLst>
            <a:gs pos="0">
              <a:schemeClr val="accent2"/>
            </a:gs>
            <a:gs pos="100000">
              <a:schemeClr val="accent2">
                <a:lumMod val="75000"/>
                <a:alpha val="54000"/>
              </a:schemeClr>
            </a:gs>
          </a:gsLst>
        </a:gradFill>
      </cdr:spPr>
      <cdr:style>
        <a:lnRef xmlns:a="http://schemas.openxmlformats.org/drawingml/2006/main" idx="1">
          <a:schemeClr val="accent1"/>
        </a:lnRef>
        <a:fillRef xmlns:a="http://schemas.openxmlformats.org/drawingml/2006/main" idx="3">
          <a:schemeClr val="accent1"/>
        </a:fillRef>
        <a:effectRef xmlns:a="http://schemas.openxmlformats.org/drawingml/2006/main" idx="2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dirty="0"/>
            <a:t>    ROAS Test</a:t>
          </a:r>
          <a:r>
            <a:rPr lang="en-US" baseline="0" dirty="0"/>
            <a:t> Phase : $10.00 </a:t>
          </a:r>
          <a:endParaRPr lang="en-US" dirty="0"/>
        </a:p>
      </cdr:txBody>
    </cdr:sp>
  </cdr:relSizeAnchor>
  <cdr:relSizeAnchor xmlns:cdr="http://schemas.openxmlformats.org/drawingml/2006/chartDrawing">
    <cdr:from>
      <cdr:x>0.34399</cdr:x>
      <cdr:y>0.16671</cdr:y>
    </cdr:from>
    <cdr:to>
      <cdr:x>0.40124</cdr:x>
      <cdr:y>0.16749</cdr:y>
    </cdr:to>
    <cdr:cxnSp macro="">
      <cdr:nvCxnSpPr>
        <cdr:cNvPr id="7" name="Straight Connector 6">
          <a:extLst xmlns:a="http://schemas.openxmlformats.org/drawingml/2006/main">
            <a:ext uri="{FF2B5EF4-FFF2-40B4-BE49-F238E27FC236}">
              <a16:creationId xmlns:a16="http://schemas.microsoft.com/office/drawing/2014/main" id="{3D3A4A0B-453A-449C-BF87-EFE8AAB263B2}"/>
            </a:ext>
          </a:extLst>
        </cdr:cNvPr>
        <cdr:cNvCxnSpPr/>
      </cdr:nvCxnSpPr>
      <cdr:spPr>
        <a:xfrm xmlns:a="http://schemas.openxmlformats.org/drawingml/2006/main" flipV="1">
          <a:off x="2117726" y="537240"/>
          <a:ext cx="352424" cy="2510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0.74007</cdr:x>
      <cdr:y>0.15764</cdr:y>
    </cdr:from>
    <cdr:to>
      <cdr:x>0.84219</cdr:x>
      <cdr:y>0.15961</cdr:y>
    </cdr:to>
    <cdr:cxnSp macro="">
      <cdr:nvCxnSpPr>
        <cdr:cNvPr id="8" name="Straight Connector 7">
          <a:extLst xmlns:a="http://schemas.openxmlformats.org/drawingml/2006/main">
            <a:ext uri="{FF2B5EF4-FFF2-40B4-BE49-F238E27FC236}">
              <a16:creationId xmlns:a16="http://schemas.microsoft.com/office/drawing/2014/main" id="{7993511F-AAD4-4016-A178-485A6C0D13E6}"/>
            </a:ext>
          </a:extLst>
        </cdr:cNvPr>
        <cdr:cNvCxnSpPr/>
      </cdr:nvCxnSpPr>
      <cdr:spPr>
        <a:xfrm xmlns:a="http://schemas.openxmlformats.org/drawingml/2006/main" flipV="1">
          <a:off x="4556126" y="508000"/>
          <a:ext cx="628650" cy="6350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0.34451</cdr:x>
      <cdr:y>0.16478</cdr:y>
    </cdr:from>
    <cdr:to>
      <cdr:x>0.34605</cdr:x>
      <cdr:y>0.25025</cdr:y>
    </cdr:to>
    <cdr:cxnSp macro="">
      <cdr:nvCxnSpPr>
        <cdr:cNvPr id="9" name="Straight Arrow Connector 8">
          <a:extLst xmlns:a="http://schemas.openxmlformats.org/drawingml/2006/main">
            <a:ext uri="{FF2B5EF4-FFF2-40B4-BE49-F238E27FC236}">
              <a16:creationId xmlns:a16="http://schemas.microsoft.com/office/drawing/2014/main" id="{DA35AA73-78A2-40FC-81CA-16DB9CD1438A}"/>
            </a:ext>
          </a:extLst>
        </cdr:cNvPr>
        <cdr:cNvCxnSpPr/>
      </cdr:nvCxnSpPr>
      <cdr:spPr>
        <a:xfrm xmlns:a="http://schemas.openxmlformats.org/drawingml/2006/main">
          <a:off x="2120900" y="531010"/>
          <a:ext cx="9526" cy="275440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0.84115</cdr:x>
      <cdr:y>0.15671</cdr:y>
    </cdr:from>
    <cdr:to>
      <cdr:x>0.84219</cdr:x>
      <cdr:y>0.23251</cdr:y>
    </cdr:to>
    <cdr:cxnSp macro="">
      <cdr:nvCxnSpPr>
        <cdr:cNvPr id="10" name="Straight Arrow Connector 9">
          <a:extLst xmlns:a="http://schemas.openxmlformats.org/drawingml/2006/main">
            <a:ext uri="{FF2B5EF4-FFF2-40B4-BE49-F238E27FC236}">
              <a16:creationId xmlns:a16="http://schemas.microsoft.com/office/drawing/2014/main" id="{F29911C9-7092-41D6-9C9A-361D21DFA901}"/>
            </a:ext>
          </a:extLst>
        </cdr:cNvPr>
        <cdr:cNvCxnSpPr/>
      </cdr:nvCxnSpPr>
      <cdr:spPr>
        <a:xfrm xmlns:a="http://schemas.openxmlformats.org/drawingml/2006/main">
          <a:off x="5178424" y="505010"/>
          <a:ext cx="6352" cy="244290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0.31924</cdr:x>
      <cdr:y>0.73103</cdr:y>
    </cdr:from>
    <cdr:to>
      <cdr:x>0.61062</cdr:x>
      <cdr:y>0.84949</cdr:y>
    </cdr:to>
    <cdr:sp macro="" textlink="">
      <cdr:nvSpPr>
        <cdr:cNvPr id="31" name="Rectangle: Rounded Corners 30">
          <a:extLst xmlns:a="http://schemas.openxmlformats.org/drawingml/2006/main">
            <a:ext uri="{FF2B5EF4-FFF2-40B4-BE49-F238E27FC236}">
              <a16:creationId xmlns:a16="http://schemas.microsoft.com/office/drawing/2014/main" id="{A936C931-DC54-4217-A061-AB4DE9D7D382}"/>
            </a:ext>
          </a:extLst>
        </cdr:cNvPr>
        <cdr:cNvSpPr/>
      </cdr:nvSpPr>
      <cdr:spPr>
        <a:xfrm xmlns:a="http://schemas.openxmlformats.org/drawingml/2006/main">
          <a:off x="1965324" y="2355850"/>
          <a:ext cx="1793876" cy="381730"/>
        </a:xfrm>
        <a:prstGeom xmlns:a="http://schemas.openxmlformats.org/drawingml/2006/main" prst="roundRect">
          <a:avLst/>
        </a:prstGeom>
        <a:gradFill xmlns:a="http://schemas.openxmlformats.org/drawingml/2006/main">
          <a:gsLst>
            <a:gs pos="0">
              <a:schemeClr val="accent4"/>
            </a:gs>
            <a:gs pos="100000">
              <a:schemeClr val="accent4">
                <a:lumMod val="50000"/>
              </a:schemeClr>
            </a:gs>
          </a:gsLst>
        </a:gradFill>
      </cdr:spPr>
      <cdr:style>
        <a:lnRef xmlns:a="http://schemas.openxmlformats.org/drawingml/2006/main" idx="1">
          <a:schemeClr val="accent1"/>
        </a:lnRef>
        <a:fillRef xmlns:a="http://schemas.openxmlformats.org/drawingml/2006/main" idx="3">
          <a:schemeClr val="accent1"/>
        </a:fillRef>
        <a:effectRef xmlns:a="http://schemas.openxmlformats.org/drawingml/2006/main" idx="2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/>
            <a:t>ROAS Control</a:t>
          </a:r>
          <a:r>
            <a:rPr lang="en-US" baseline="0"/>
            <a:t> Phase : $6.50 </a:t>
          </a:r>
          <a:endParaRPr lang="en-US"/>
        </a:p>
      </cdr:txBody>
    </cdr:sp>
  </cdr:relSizeAnchor>
  <cdr:relSizeAnchor xmlns:cdr="http://schemas.openxmlformats.org/drawingml/2006/chartDrawing">
    <cdr:from>
      <cdr:x>0.16039</cdr:x>
      <cdr:y>0.79528</cdr:y>
    </cdr:from>
    <cdr:to>
      <cdr:x>0.31872</cdr:x>
      <cdr:y>0.8</cdr:y>
    </cdr:to>
    <cdr:cxnSp macro="">
      <cdr:nvCxnSpPr>
        <cdr:cNvPr id="32" name="Straight Connector 31">
          <a:extLst xmlns:a="http://schemas.openxmlformats.org/drawingml/2006/main">
            <a:ext uri="{FF2B5EF4-FFF2-40B4-BE49-F238E27FC236}">
              <a16:creationId xmlns:a16="http://schemas.microsoft.com/office/drawing/2014/main" id="{6A25AC9F-EB66-4F04-A0C9-2EB297D2A98B}"/>
            </a:ext>
          </a:extLst>
        </cdr:cNvPr>
        <cdr:cNvCxnSpPr/>
      </cdr:nvCxnSpPr>
      <cdr:spPr>
        <a:xfrm xmlns:a="http://schemas.openxmlformats.org/drawingml/2006/main" flipV="1">
          <a:off x="987426" y="2562890"/>
          <a:ext cx="974724" cy="15210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0.61062</cdr:x>
      <cdr:y>0.79015</cdr:y>
    </cdr:from>
    <cdr:to>
      <cdr:x>0.69056</cdr:x>
      <cdr:y>0.79026</cdr:y>
    </cdr:to>
    <cdr:cxnSp macro="">
      <cdr:nvCxnSpPr>
        <cdr:cNvPr id="33" name="Straight Connector 32">
          <a:extLst xmlns:a="http://schemas.openxmlformats.org/drawingml/2006/main">
            <a:ext uri="{FF2B5EF4-FFF2-40B4-BE49-F238E27FC236}">
              <a16:creationId xmlns:a16="http://schemas.microsoft.com/office/drawing/2014/main" id="{9665FB4F-F446-4B83-88A1-8DD88B5106B1}"/>
            </a:ext>
          </a:extLst>
        </cdr:cNvPr>
        <cdr:cNvCxnSpPr>
          <a:stCxn xmlns:a="http://schemas.openxmlformats.org/drawingml/2006/main" id="31" idx="3"/>
        </cdr:cNvCxnSpPr>
      </cdr:nvCxnSpPr>
      <cdr:spPr>
        <a:xfrm xmlns:a="http://schemas.openxmlformats.org/drawingml/2006/main" flipV="1">
          <a:off x="3759200" y="2546350"/>
          <a:ext cx="492126" cy="365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0.16246</cdr:x>
      <cdr:y>0.7101</cdr:y>
    </cdr:from>
    <cdr:to>
      <cdr:x>0.16246</cdr:x>
      <cdr:y>0.80197</cdr:y>
    </cdr:to>
    <cdr:cxnSp macro="">
      <cdr:nvCxnSpPr>
        <cdr:cNvPr id="37" name="Straight Arrow Connector 36">
          <a:extLst xmlns:a="http://schemas.openxmlformats.org/drawingml/2006/main">
            <a:ext uri="{FF2B5EF4-FFF2-40B4-BE49-F238E27FC236}">
              <a16:creationId xmlns:a16="http://schemas.microsoft.com/office/drawing/2014/main" id="{C3675879-3B6A-4DE1-8526-6E739685252C}"/>
            </a:ext>
          </a:extLst>
        </cdr:cNvPr>
        <cdr:cNvCxnSpPr/>
      </cdr:nvCxnSpPr>
      <cdr:spPr>
        <a:xfrm xmlns:a="http://schemas.openxmlformats.org/drawingml/2006/main" flipV="1">
          <a:off x="1000126" y="2288390"/>
          <a:ext cx="0" cy="296060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0.68953</cdr:x>
      <cdr:y>0.69828</cdr:y>
    </cdr:from>
    <cdr:to>
      <cdr:x>0.68953</cdr:x>
      <cdr:y>0.79015</cdr:y>
    </cdr:to>
    <cdr:cxnSp macro="">
      <cdr:nvCxnSpPr>
        <cdr:cNvPr id="39" name="Straight Arrow Connector 38">
          <a:extLst xmlns:a="http://schemas.openxmlformats.org/drawingml/2006/main">
            <a:ext uri="{FF2B5EF4-FFF2-40B4-BE49-F238E27FC236}">
              <a16:creationId xmlns:a16="http://schemas.microsoft.com/office/drawing/2014/main" id="{98C006A3-123A-4ECF-89FB-567A1A5DEE3E}"/>
            </a:ext>
          </a:extLst>
        </cdr:cNvPr>
        <cdr:cNvCxnSpPr/>
      </cdr:nvCxnSpPr>
      <cdr:spPr>
        <a:xfrm xmlns:a="http://schemas.openxmlformats.org/drawingml/2006/main" flipV="1">
          <a:off x="4244976" y="2250290"/>
          <a:ext cx="0" cy="296060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63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377363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47673-065A-4008-BC63-93C7ACFF569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30825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07950" y="739775"/>
            <a:ext cx="6581775" cy="3703638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06357" y="4689515"/>
            <a:ext cx="4984962" cy="4442698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6220358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171443">
      <a:lnSpc>
        <a:spcPct val="117999"/>
      </a:lnSpc>
      <a:defRPr sz="800">
        <a:latin typeface="Helvetica Neue"/>
        <a:ea typeface="Helvetica Neue"/>
        <a:cs typeface="Helvetica Neue"/>
        <a:sym typeface="Helvetica Neue"/>
      </a:defRPr>
    </a:lvl1pPr>
    <a:lvl2pPr indent="85721" defTabSz="171443">
      <a:lnSpc>
        <a:spcPct val="117999"/>
      </a:lnSpc>
      <a:defRPr sz="800">
        <a:latin typeface="Helvetica Neue"/>
        <a:ea typeface="Helvetica Neue"/>
        <a:cs typeface="Helvetica Neue"/>
        <a:sym typeface="Helvetica Neue"/>
      </a:defRPr>
    </a:lvl2pPr>
    <a:lvl3pPr indent="171443" defTabSz="171443">
      <a:lnSpc>
        <a:spcPct val="117999"/>
      </a:lnSpc>
      <a:defRPr sz="800">
        <a:latin typeface="Helvetica Neue"/>
        <a:ea typeface="Helvetica Neue"/>
        <a:cs typeface="Helvetica Neue"/>
        <a:sym typeface="Helvetica Neue"/>
      </a:defRPr>
    </a:lvl3pPr>
    <a:lvl4pPr indent="257165" defTabSz="171443">
      <a:lnSpc>
        <a:spcPct val="117999"/>
      </a:lnSpc>
      <a:defRPr sz="800">
        <a:latin typeface="Helvetica Neue"/>
        <a:ea typeface="Helvetica Neue"/>
        <a:cs typeface="Helvetica Neue"/>
        <a:sym typeface="Helvetica Neue"/>
      </a:defRPr>
    </a:lvl4pPr>
    <a:lvl5pPr indent="342886" defTabSz="171443">
      <a:lnSpc>
        <a:spcPct val="117999"/>
      </a:lnSpc>
      <a:defRPr sz="800">
        <a:latin typeface="Helvetica Neue"/>
        <a:ea typeface="Helvetica Neue"/>
        <a:cs typeface="Helvetica Neue"/>
        <a:sym typeface="Helvetica Neue"/>
      </a:defRPr>
    </a:lvl5pPr>
    <a:lvl6pPr indent="428607" defTabSz="171443">
      <a:lnSpc>
        <a:spcPct val="117999"/>
      </a:lnSpc>
      <a:defRPr sz="800">
        <a:latin typeface="Helvetica Neue"/>
        <a:ea typeface="Helvetica Neue"/>
        <a:cs typeface="Helvetica Neue"/>
        <a:sym typeface="Helvetica Neue"/>
      </a:defRPr>
    </a:lvl6pPr>
    <a:lvl7pPr indent="514328" defTabSz="171443">
      <a:lnSpc>
        <a:spcPct val="117999"/>
      </a:lnSpc>
      <a:defRPr sz="800">
        <a:latin typeface="Helvetica Neue"/>
        <a:ea typeface="Helvetica Neue"/>
        <a:cs typeface="Helvetica Neue"/>
        <a:sym typeface="Helvetica Neue"/>
      </a:defRPr>
    </a:lvl7pPr>
    <a:lvl8pPr indent="600049" defTabSz="171443">
      <a:lnSpc>
        <a:spcPct val="117999"/>
      </a:lnSpc>
      <a:defRPr sz="800">
        <a:latin typeface="Helvetica Neue"/>
        <a:ea typeface="Helvetica Neue"/>
        <a:cs typeface="Helvetica Neue"/>
        <a:sym typeface="Helvetica Neue"/>
      </a:defRPr>
    </a:lvl8pPr>
    <a:lvl9pPr indent="685770" defTabSz="171443">
      <a:lnSpc>
        <a:spcPct val="117999"/>
      </a:lnSpc>
      <a:defRPr sz="8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6472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9646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3285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7068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3867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2322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154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9507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92531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512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 userDrawn="1"/>
        </p:nvSpPr>
        <p:spPr>
          <a:xfrm>
            <a:off x="7823202" y="376419"/>
            <a:ext cx="69283" cy="311618"/>
          </a:xfrm>
          <a:prstGeom prst="rect">
            <a:avLst/>
          </a:prstGeom>
          <a:noFill/>
        </p:spPr>
        <p:txBody>
          <a:bodyPr wrap="none" lIns="34283" tIns="17142" rIns="34283" bIns="17142" rtlCol="0">
            <a:spAutoFit/>
          </a:bodyPr>
          <a:lstStyle/>
          <a:p>
            <a:pPr algn="l" defTabSz="456670" rtl="0"/>
            <a:endParaRPr lang="en-US" sz="1800" kern="1200">
              <a:solidFill>
                <a:srgbClr val="1399C3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467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1 Column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620050" y="4835026"/>
            <a:ext cx="345276" cy="273844"/>
          </a:xfrm>
          <a:prstGeom prst="rect">
            <a:avLst/>
          </a:prstGeom>
        </p:spPr>
        <p:txBody>
          <a:bodyPr lIns="34283" tIns="17142" rIns="34283" bIns="17142"/>
          <a:lstStyle>
            <a:defPPr>
              <a:defRPr lang="en-US"/>
            </a:defPPr>
            <a:lvl1pPr marL="0" algn="r" defTabSz="457200" rtl="0" eaLnBrk="1" latinLnBrk="0" hangingPunct="1">
              <a:defRPr sz="600" kern="1200">
                <a:ln>
                  <a:noFill/>
                </a:ln>
                <a:solidFill>
                  <a:schemeClr val="accent5"/>
                </a:solidFill>
                <a:latin typeface="Averta Regular"/>
                <a:ea typeface="+mn-ea"/>
                <a:cs typeface="Averta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7BA7751-87A0-8741-B727-500C85245F0B}" type="slidenum">
              <a:rPr lang="en-US" sz="600" smtClean="0">
                <a:solidFill>
                  <a:srgbClr val="858789"/>
                </a:solidFill>
              </a:rPr>
              <a:pPr/>
              <a:t>‹#›</a:t>
            </a:fld>
            <a:endParaRPr lang="en-US" sz="600">
              <a:solidFill>
                <a:srgbClr val="858789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890867" y="1370853"/>
            <a:ext cx="3237138" cy="3056825"/>
          </a:xfrm>
        </p:spPr>
        <p:txBody>
          <a:bodyPr/>
          <a:lstStyle>
            <a:lvl1pPr algn="l" defTabSz="45667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GB" sz="2300" b="1" kern="1200" dirty="0" smtClean="0">
                <a:solidFill>
                  <a:schemeClr val="accent2"/>
                </a:solidFill>
                <a:latin typeface="InterFace" charset="0"/>
                <a:ea typeface="InterFace" charset="0"/>
                <a:cs typeface="InterFace" charset="0"/>
              </a:defRPr>
            </a:lvl1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L-Shape 9"/>
          <p:cNvSpPr/>
          <p:nvPr userDrawn="1"/>
        </p:nvSpPr>
        <p:spPr>
          <a:xfrm rot="5400000">
            <a:off x="4680110" y="1167497"/>
            <a:ext cx="210660" cy="210855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9" tIns="17144" rIns="34289" bIns="17144" rtlCol="0" anchor="ctr"/>
          <a:lstStyle/>
          <a:p>
            <a:pPr defTabSz="456757" rtl="0"/>
            <a:endParaRPr lang="en-US" sz="1800" kern="1200">
              <a:solidFill>
                <a:srgbClr val="C10046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89502" y="87474"/>
            <a:ext cx="432048" cy="4320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584551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hoto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8352420" y="4407954"/>
            <a:ext cx="486054" cy="6480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042989" y="505944"/>
            <a:ext cx="7687865" cy="4280052"/>
          </a:xfrm>
          <a:prstGeom prst="rect">
            <a:avLst/>
          </a:prstGeom>
        </p:spPr>
        <p:txBody>
          <a:bodyPr vert="horz" lIns="68564" tIns="34283" rIns="68564" bIns="34283" anchor="ctr" anchorCtr="0"/>
          <a:lstStyle>
            <a:lvl1pPr marL="0" indent="0" algn="ctr">
              <a:buNone/>
              <a:defRPr sz="1400">
                <a:solidFill>
                  <a:schemeClr val="accent6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r>
              <a:rPr lang="en-US"/>
              <a:t>Add your picture / photo here</a:t>
            </a:r>
          </a:p>
        </p:txBody>
      </p:sp>
      <p:sp>
        <p:nvSpPr>
          <p:cNvPr id="7" name="L-Shape 6"/>
          <p:cNvSpPr>
            <a:spLocks noChangeAspect="1"/>
          </p:cNvSpPr>
          <p:nvPr userDrawn="1"/>
        </p:nvSpPr>
        <p:spPr>
          <a:xfrm rot="5400000">
            <a:off x="869285" y="348755"/>
            <a:ext cx="272166" cy="272418"/>
          </a:xfrm>
          <a:prstGeom prst="corner">
            <a:avLst>
              <a:gd name="adj1" fmla="val 26665"/>
              <a:gd name="adj2" fmla="val 26362"/>
            </a:avLst>
          </a:prstGeom>
          <a:solidFill>
            <a:srgbClr val="3D11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858789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143508" y="33468"/>
            <a:ext cx="486054" cy="6480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9216516" y="0"/>
            <a:ext cx="1728192" cy="233140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/>
            <a:r>
              <a:rPr lang="en-GB" sz="800"/>
              <a:t>This image is layered with text over the top. </a:t>
            </a:r>
          </a:p>
          <a:p>
            <a:pPr algn="l"/>
            <a:endParaRPr lang="en-GB" sz="800"/>
          </a:p>
          <a:p>
            <a:pPr algn="l"/>
            <a:r>
              <a:rPr lang="en-GB" sz="800"/>
              <a:t>To replace the image in the background, right click on the right hand side of the image and select “Send to back”.</a:t>
            </a:r>
          </a:p>
          <a:p>
            <a:pPr algn="l"/>
            <a:endParaRPr lang="en-GB" sz="800"/>
          </a:p>
          <a:p>
            <a:pPr algn="l"/>
            <a:r>
              <a:rPr lang="en-GB" sz="800"/>
              <a:t>Delete the existing Cat image and click on the icon in the centre to browse to the image you want to use. Click on</a:t>
            </a:r>
            <a:r>
              <a:rPr lang="en-GB" sz="800" b="1"/>
              <a:t> OPEN.</a:t>
            </a:r>
          </a:p>
          <a:p>
            <a:pPr algn="l"/>
            <a:endParaRPr lang="en-GB" sz="800" b="1"/>
          </a:p>
          <a:p>
            <a:pPr algn="l"/>
            <a:r>
              <a:rPr lang="en-GB" sz="800"/>
              <a:t>This will automatically be placed in front of any objects.</a:t>
            </a:r>
            <a:r>
              <a:rPr lang="en-GB" sz="800" baseline="0"/>
              <a:t> </a:t>
            </a:r>
            <a:r>
              <a:rPr lang="en-GB" sz="800"/>
              <a:t>Crop the picture as necessary, and then </a:t>
            </a:r>
            <a:r>
              <a:rPr lang="en-GB" sz="800" b="1"/>
              <a:t>right click </a:t>
            </a:r>
            <a:r>
              <a:rPr lang="en-GB" sz="800"/>
              <a:t>and select </a:t>
            </a:r>
            <a:r>
              <a:rPr lang="en-GB" sz="800" b="1"/>
              <a:t>send to back </a:t>
            </a:r>
            <a:r>
              <a:rPr lang="en-GB" sz="800"/>
              <a:t>from the dropdown.</a:t>
            </a:r>
          </a:p>
        </p:txBody>
      </p:sp>
    </p:spTree>
    <p:extLst>
      <p:ext uri="{BB962C8B-B14F-4D97-AF65-F5344CB8AC3E}">
        <p14:creationId xmlns:p14="http://schemas.microsoft.com/office/powerpoint/2010/main" val="153744971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hoto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-Shape 4"/>
          <p:cNvSpPr/>
          <p:nvPr userDrawn="1"/>
        </p:nvSpPr>
        <p:spPr>
          <a:xfrm rot="5400000">
            <a:off x="869285" y="348755"/>
            <a:ext cx="272166" cy="272418"/>
          </a:xfrm>
          <a:prstGeom prst="corner">
            <a:avLst>
              <a:gd name="adj1" fmla="val 26665"/>
              <a:gd name="adj2" fmla="val 26362"/>
            </a:avLst>
          </a:prstGeom>
          <a:solidFill>
            <a:srgbClr val="3D11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858789"/>
              </a:solidFill>
            </a:endParaRP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042987" y="505948"/>
            <a:ext cx="7687867" cy="4280048"/>
          </a:xfrm>
          <a:custGeom>
            <a:avLst/>
            <a:gdLst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7337 w 7907337"/>
              <a:gd name="connsiteY2" fmla="*/ 4448175 h 4448175"/>
              <a:gd name="connsiteX3" fmla="*/ 0 w 7907337"/>
              <a:gd name="connsiteY3" fmla="*/ 4448175 h 4448175"/>
              <a:gd name="connsiteX4" fmla="*/ 0 w 7907337"/>
              <a:gd name="connsiteY4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7337 w 7907337"/>
              <a:gd name="connsiteY2" fmla="*/ 4448175 h 4448175"/>
              <a:gd name="connsiteX3" fmla="*/ 6602412 w 7907337"/>
              <a:gd name="connsiteY3" fmla="*/ 4446078 h 4448175"/>
              <a:gd name="connsiteX4" fmla="*/ 0 w 7907337"/>
              <a:gd name="connsiteY4" fmla="*/ 4448175 h 4448175"/>
              <a:gd name="connsiteX5" fmla="*/ 0 w 7907337"/>
              <a:gd name="connsiteY5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907337 w 7907337"/>
              <a:gd name="connsiteY3" fmla="*/ 4448175 h 4448175"/>
              <a:gd name="connsiteX4" fmla="*/ 6602412 w 7907337"/>
              <a:gd name="connsiteY4" fmla="*/ 4446078 h 4448175"/>
              <a:gd name="connsiteX5" fmla="*/ 0 w 7907337"/>
              <a:gd name="connsiteY5" fmla="*/ 4448175 h 4448175"/>
              <a:gd name="connsiteX6" fmla="*/ 0 w 7907337"/>
              <a:gd name="connsiteY6" fmla="*/ 0 h 4448175"/>
              <a:gd name="connsiteX0" fmla="*/ 0 w 8000921"/>
              <a:gd name="connsiteY0" fmla="*/ 0 h 4448175"/>
              <a:gd name="connsiteX1" fmla="*/ 7907337 w 8000921"/>
              <a:gd name="connsiteY1" fmla="*/ 0 h 4448175"/>
              <a:gd name="connsiteX2" fmla="*/ 7906279 w 8000921"/>
              <a:gd name="connsiteY2" fmla="*/ 3167743 h 4448175"/>
              <a:gd name="connsiteX3" fmla="*/ 7897812 w 8000921"/>
              <a:gd name="connsiteY3" fmla="*/ 4115912 h 4448175"/>
              <a:gd name="connsiteX4" fmla="*/ 7907337 w 8000921"/>
              <a:gd name="connsiteY4" fmla="*/ 4448175 h 4448175"/>
              <a:gd name="connsiteX5" fmla="*/ 6602412 w 8000921"/>
              <a:gd name="connsiteY5" fmla="*/ 4446078 h 4448175"/>
              <a:gd name="connsiteX6" fmla="*/ 0 w 8000921"/>
              <a:gd name="connsiteY6" fmla="*/ 4448175 h 4448175"/>
              <a:gd name="connsiteX7" fmla="*/ 0 w 8000921"/>
              <a:gd name="connsiteY7" fmla="*/ 0 h 4448175"/>
              <a:gd name="connsiteX0" fmla="*/ 0 w 7929582"/>
              <a:gd name="connsiteY0" fmla="*/ 0 h 4448175"/>
              <a:gd name="connsiteX1" fmla="*/ 7907337 w 7929582"/>
              <a:gd name="connsiteY1" fmla="*/ 0 h 4448175"/>
              <a:gd name="connsiteX2" fmla="*/ 7906279 w 7929582"/>
              <a:gd name="connsiteY2" fmla="*/ 3167743 h 4448175"/>
              <a:gd name="connsiteX3" fmla="*/ 7897812 w 7929582"/>
              <a:gd name="connsiteY3" fmla="*/ 4115912 h 4448175"/>
              <a:gd name="connsiteX4" fmla="*/ 7907337 w 7929582"/>
              <a:gd name="connsiteY4" fmla="*/ 4448175 h 4448175"/>
              <a:gd name="connsiteX5" fmla="*/ 7567612 w 7929582"/>
              <a:gd name="connsiteY5" fmla="*/ 4446078 h 4448175"/>
              <a:gd name="connsiteX6" fmla="*/ 6602412 w 7929582"/>
              <a:gd name="connsiteY6" fmla="*/ 4446078 h 4448175"/>
              <a:gd name="connsiteX7" fmla="*/ 0 w 7929582"/>
              <a:gd name="connsiteY7" fmla="*/ 4448175 h 4448175"/>
              <a:gd name="connsiteX8" fmla="*/ 0 w 7929582"/>
              <a:gd name="connsiteY8" fmla="*/ 0 h 4448175"/>
              <a:gd name="connsiteX0" fmla="*/ 0 w 7929582"/>
              <a:gd name="connsiteY0" fmla="*/ 0 h 4448175"/>
              <a:gd name="connsiteX1" fmla="*/ 7907337 w 7929582"/>
              <a:gd name="connsiteY1" fmla="*/ 0 h 4448175"/>
              <a:gd name="connsiteX2" fmla="*/ 7906279 w 7929582"/>
              <a:gd name="connsiteY2" fmla="*/ 3167743 h 4448175"/>
              <a:gd name="connsiteX3" fmla="*/ 7897812 w 7929582"/>
              <a:gd name="connsiteY3" fmla="*/ 4115912 h 4448175"/>
              <a:gd name="connsiteX4" fmla="*/ 7907337 w 7929582"/>
              <a:gd name="connsiteY4" fmla="*/ 4448175 h 4448175"/>
              <a:gd name="connsiteX5" fmla="*/ 7567612 w 7929582"/>
              <a:gd name="connsiteY5" fmla="*/ 4446078 h 4448175"/>
              <a:gd name="connsiteX6" fmla="*/ 6602412 w 7929582"/>
              <a:gd name="connsiteY6" fmla="*/ 4446078 h 4448175"/>
              <a:gd name="connsiteX7" fmla="*/ 0 w 7929582"/>
              <a:gd name="connsiteY7" fmla="*/ 4448175 h 4448175"/>
              <a:gd name="connsiteX8" fmla="*/ 0 w 7929582"/>
              <a:gd name="connsiteY8" fmla="*/ 0 h 4448175"/>
              <a:gd name="connsiteX0" fmla="*/ 0 w 7929582"/>
              <a:gd name="connsiteY0" fmla="*/ 0 h 4448175"/>
              <a:gd name="connsiteX1" fmla="*/ 7907337 w 7929582"/>
              <a:gd name="connsiteY1" fmla="*/ 0 h 4448175"/>
              <a:gd name="connsiteX2" fmla="*/ 7906279 w 7929582"/>
              <a:gd name="connsiteY2" fmla="*/ 3167743 h 4448175"/>
              <a:gd name="connsiteX3" fmla="*/ 7897812 w 7929582"/>
              <a:gd name="connsiteY3" fmla="*/ 4115912 h 4448175"/>
              <a:gd name="connsiteX4" fmla="*/ 7907337 w 7929582"/>
              <a:gd name="connsiteY4" fmla="*/ 4448175 h 4448175"/>
              <a:gd name="connsiteX5" fmla="*/ 7567612 w 7929582"/>
              <a:gd name="connsiteY5" fmla="*/ 4446078 h 4448175"/>
              <a:gd name="connsiteX6" fmla="*/ 6602412 w 7929582"/>
              <a:gd name="connsiteY6" fmla="*/ 4446078 h 4448175"/>
              <a:gd name="connsiteX7" fmla="*/ 0 w 7929582"/>
              <a:gd name="connsiteY7" fmla="*/ 4448175 h 4448175"/>
              <a:gd name="connsiteX8" fmla="*/ 0 w 7929582"/>
              <a:gd name="connsiteY8" fmla="*/ 0 h 4448175"/>
              <a:gd name="connsiteX0" fmla="*/ 0 w 7929582"/>
              <a:gd name="connsiteY0" fmla="*/ 0 h 4448175"/>
              <a:gd name="connsiteX1" fmla="*/ 7907337 w 7929582"/>
              <a:gd name="connsiteY1" fmla="*/ 0 h 4448175"/>
              <a:gd name="connsiteX2" fmla="*/ 7906279 w 7929582"/>
              <a:gd name="connsiteY2" fmla="*/ 3167743 h 4448175"/>
              <a:gd name="connsiteX3" fmla="*/ 7897812 w 7929582"/>
              <a:gd name="connsiteY3" fmla="*/ 4115912 h 4448175"/>
              <a:gd name="connsiteX4" fmla="*/ 7907337 w 7929582"/>
              <a:gd name="connsiteY4" fmla="*/ 4448175 h 4448175"/>
              <a:gd name="connsiteX5" fmla="*/ 7567612 w 7929582"/>
              <a:gd name="connsiteY5" fmla="*/ 4446078 h 4448175"/>
              <a:gd name="connsiteX6" fmla="*/ 6602412 w 7929582"/>
              <a:gd name="connsiteY6" fmla="*/ 4446078 h 4448175"/>
              <a:gd name="connsiteX7" fmla="*/ 0 w 7929582"/>
              <a:gd name="connsiteY7" fmla="*/ 4448175 h 4448175"/>
              <a:gd name="connsiteX8" fmla="*/ 0 w 7929582"/>
              <a:gd name="connsiteY8" fmla="*/ 0 h 4448175"/>
              <a:gd name="connsiteX0" fmla="*/ 0 w 7929582"/>
              <a:gd name="connsiteY0" fmla="*/ 0 h 4448175"/>
              <a:gd name="connsiteX1" fmla="*/ 7907337 w 7929582"/>
              <a:gd name="connsiteY1" fmla="*/ 0 h 4448175"/>
              <a:gd name="connsiteX2" fmla="*/ 7906279 w 7929582"/>
              <a:gd name="connsiteY2" fmla="*/ 3167743 h 4448175"/>
              <a:gd name="connsiteX3" fmla="*/ 7897812 w 7929582"/>
              <a:gd name="connsiteY3" fmla="*/ 4115912 h 4448175"/>
              <a:gd name="connsiteX4" fmla="*/ 7907337 w 7929582"/>
              <a:gd name="connsiteY4" fmla="*/ 4448175 h 4448175"/>
              <a:gd name="connsiteX5" fmla="*/ 7567612 w 7929582"/>
              <a:gd name="connsiteY5" fmla="*/ 4446078 h 4448175"/>
              <a:gd name="connsiteX6" fmla="*/ 6602412 w 7929582"/>
              <a:gd name="connsiteY6" fmla="*/ 4446078 h 4448175"/>
              <a:gd name="connsiteX7" fmla="*/ 0 w 7929582"/>
              <a:gd name="connsiteY7" fmla="*/ 4448175 h 4448175"/>
              <a:gd name="connsiteX8" fmla="*/ 0 w 7929582"/>
              <a:gd name="connsiteY8" fmla="*/ 0 h 4448175"/>
              <a:gd name="connsiteX0" fmla="*/ 0 w 7908154"/>
              <a:gd name="connsiteY0" fmla="*/ 0 h 4451939"/>
              <a:gd name="connsiteX1" fmla="*/ 7907337 w 7908154"/>
              <a:gd name="connsiteY1" fmla="*/ 0 h 4451939"/>
              <a:gd name="connsiteX2" fmla="*/ 7906279 w 7908154"/>
              <a:gd name="connsiteY2" fmla="*/ 3167743 h 4451939"/>
              <a:gd name="connsiteX3" fmla="*/ 7897812 w 7908154"/>
              <a:gd name="connsiteY3" fmla="*/ 4115912 h 4451939"/>
              <a:gd name="connsiteX4" fmla="*/ 7907337 w 7908154"/>
              <a:gd name="connsiteY4" fmla="*/ 4448175 h 4451939"/>
              <a:gd name="connsiteX5" fmla="*/ 7567612 w 7908154"/>
              <a:gd name="connsiteY5" fmla="*/ 4446078 h 4451939"/>
              <a:gd name="connsiteX6" fmla="*/ 6602412 w 7908154"/>
              <a:gd name="connsiteY6" fmla="*/ 4446078 h 4451939"/>
              <a:gd name="connsiteX7" fmla="*/ 0 w 7908154"/>
              <a:gd name="connsiteY7" fmla="*/ 4448175 h 4451939"/>
              <a:gd name="connsiteX8" fmla="*/ 0 w 7908154"/>
              <a:gd name="connsiteY8" fmla="*/ 0 h 4451939"/>
              <a:gd name="connsiteX0" fmla="*/ 0 w 7908154"/>
              <a:gd name="connsiteY0" fmla="*/ 0 h 4521159"/>
              <a:gd name="connsiteX1" fmla="*/ 7907337 w 7908154"/>
              <a:gd name="connsiteY1" fmla="*/ 0 h 4521159"/>
              <a:gd name="connsiteX2" fmla="*/ 7906279 w 7908154"/>
              <a:gd name="connsiteY2" fmla="*/ 3167743 h 4521159"/>
              <a:gd name="connsiteX3" fmla="*/ 7897812 w 7908154"/>
              <a:gd name="connsiteY3" fmla="*/ 4115912 h 4521159"/>
              <a:gd name="connsiteX4" fmla="*/ 7907337 w 7908154"/>
              <a:gd name="connsiteY4" fmla="*/ 4448175 h 4521159"/>
              <a:gd name="connsiteX5" fmla="*/ 7567612 w 7908154"/>
              <a:gd name="connsiteY5" fmla="*/ 4446078 h 4521159"/>
              <a:gd name="connsiteX6" fmla="*/ 6602412 w 7908154"/>
              <a:gd name="connsiteY6" fmla="*/ 4446078 h 4521159"/>
              <a:gd name="connsiteX7" fmla="*/ 0 w 7908154"/>
              <a:gd name="connsiteY7" fmla="*/ 4448175 h 4521159"/>
              <a:gd name="connsiteX8" fmla="*/ 0 w 7908154"/>
              <a:gd name="connsiteY8" fmla="*/ 0 h 4521159"/>
              <a:gd name="connsiteX0" fmla="*/ 0 w 7908154"/>
              <a:gd name="connsiteY0" fmla="*/ 0 h 4449738"/>
              <a:gd name="connsiteX1" fmla="*/ 7907337 w 7908154"/>
              <a:gd name="connsiteY1" fmla="*/ 0 h 4449738"/>
              <a:gd name="connsiteX2" fmla="*/ 7906279 w 7908154"/>
              <a:gd name="connsiteY2" fmla="*/ 3167743 h 4449738"/>
              <a:gd name="connsiteX3" fmla="*/ 7897812 w 7908154"/>
              <a:gd name="connsiteY3" fmla="*/ 4115912 h 4449738"/>
              <a:gd name="connsiteX4" fmla="*/ 7907337 w 7908154"/>
              <a:gd name="connsiteY4" fmla="*/ 4448175 h 4449738"/>
              <a:gd name="connsiteX5" fmla="*/ 7567612 w 7908154"/>
              <a:gd name="connsiteY5" fmla="*/ 4446078 h 4449738"/>
              <a:gd name="connsiteX6" fmla="*/ 6602412 w 7908154"/>
              <a:gd name="connsiteY6" fmla="*/ 4446078 h 4449738"/>
              <a:gd name="connsiteX7" fmla="*/ 0 w 7908154"/>
              <a:gd name="connsiteY7" fmla="*/ 4448175 h 4449738"/>
              <a:gd name="connsiteX8" fmla="*/ 0 w 7908154"/>
              <a:gd name="connsiteY8" fmla="*/ 0 h 4449738"/>
              <a:gd name="connsiteX0" fmla="*/ 0 w 8001548"/>
              <a:gd name="connsiteY0" fmla="*/ 0 h 4448187"/>
              <a:gd name="connsiteX1" fmla="*/ 7907337 w 8001548"/>
              <a:gd name="connsiteY1" fmla="*/ 0 h 4448187"/>
              <a:gd name="connsiteX2" fmla="*/ 7906279 w 8001548"/>
              <a:gd name="connsiteY2" fmla="*/ 3167743 h 4448187"/>
              <a:gd name="connsiteX3" fmla="*/ 7897812 w 8001548"/>
              <a:gd name="connsiteY3" fmla="*/ 4115912 h 4448187"/>
              <a:gd name="connsiteX4" fmla="*/ 7907337 w 8001548"/>
              <a:gd name="connsiteY4" fmla="*/ 4448175 h 4448187"/>
              <a:gd name="connsiteX5" fmla="*/ 6593945 w 8001548"/>
              <a:gd name="connsiteY5" fmla="*/ 4107446 h 4448187"/>
              <a:gd name="connsiteX6" fmla="*/ 6602412 w 8001548"/>
              <a:gd name="connsiteY6" fmla="*/ 4446078 h 4448187"/>
              <a:gd name="connsiteX7" fmla="*/ 0 w 8001548"/>
              <a:gd name="connsiteY7" fmla="*/ 4448175 h 4448187"/>
              <a:gd name="connsiteX8" fmla="*/ 0 w 8001548"/>
              <a:gd name="connsiteY8" fmla="*/ 0 h 4448187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897812 w 7907337"/>
              <a:gd name="connsiteY3" fmla="*/ 4115912 h 4448175"/>
              <a:gd name="connsiteX4" fmla="*/ 7534804 w 7907337"/>
              <a:gd name="connsiteY4" fmla="*/ 4109543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34804 w 7907337"/>
              <a:gd name="connsiteY4" fmla="*/ 4109543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34804 w 7907337"/>
              <a:gd name="connsiteY4" fmla="*/ 4109543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34804 w 7907337"/>
              <a:gd name="connsiteY4" fmla="*/ 4109543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34804 w 7907337"/>
              <a:gd name="connsiteY4" fmla="*/ 4109543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34804 w 7907337"/>
              <a:gd name="connsiteY4" fmla="*/ 4109543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822670 w 7907337"/>
              <a:gd name="connsiteY4" fmla="*/ 436351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14857"/>
              <a:gd name="connsiteY0" fmla="*/ 0 h 4448175"/>
              <a:gd name="connsiteX1" fmla="*/ 7907337 w 7914857"/>
              <a:gd name="connsiteY1" fmla="*/ 0 h 4448175"/>
              <a:gd name="connsiteX2" fmla="*/ 7914746 w 7914857"/>
              <a:gd name="connsiteY2" fmla="*/ 2930700 h 4448175"/>
              <a:gd name="connsiteX3" fmla="*/ 7550679 w 7914857"/>
              <a:gd name="connsiteY3" fmla="*/ 3159277 h 4448175"/>
              <a:gd name="connsiteX4" fmla="*/ 7568670 w 7914857"/>
              <a:gd name="connsiteY4" fmla="*/ 4101077 h 4448175"/>
              <a:gd name="connsiteX5" fmla="*/ 6593945 w 7914857"/>
              <a:gd name="connsiteY5" fmla="*/ 4107446 h 4448175"/>
              <a:gd name="connsiteX6" fmla="*/ 6602412 w 7914857"/>
              <a:gd name="connsiteY6" fmla="*/ 4446078 h 4448175"/>
              <a:gd name="connsiteX7" fmla="*/ 0 w 7914857"/>
              <a:gd name="connsiteY7" fmla="*/ 4448175 h 4448175"/>
              <a:gd name="connsiteX8" fmla="*/ 0 w 7914857"/>
              <a:gd name="connsiteY8" fmla="*/ 0 h 4448175"/>
              <a:gd name="connsiteX0" fmla="*/ 0 w 7914857"/>
              <a:gd name="connsiteY0" fmla="*/ 0 h 4448175"/>
              <a:gd name="connsiteX1" fmla="*/ 7907337 w 7914857"/>
              <a:gd name="connsiteY1" fmla="*/ 0 h 4448175"/>
              <a:gd name="connsiteX2" fmla="*/ 7914746 w 7914857"/>
              <a:gd name="connsiteY2" fmla="*/ 3150810 h 4448175"/>
              <a:gd name="connsiteX3" fmla="*/ 7550679 w 7914857"/>
              <a:gd name="connsiteY3" fmla="*/ 3159277 h 4448175"/>
              <a:gd name="connsiteX4" fmla="*/ 7568670 w 7914857"/>
              <a:gd name="connsiteY4" fmla="*/ 4101077 h 4448175"/>
              <a:gd name="connsiteX5" fmla="*/ 6593945 w 7914857"/>
              <a:gd name="connsiteY5" fmla="*/ 4107446 h 4448175"/>
              <a:gd name="connsiteX6" fmla="*/ 6602412 w 7914857"/>
              <a:gd name="connsiteY6" fmla="*/ 4446078 h 4448175"/>
              <a:gd name="connsiteX7" fmla="*/ 0 w 7914857"/>
              <a:gd name="connsiteY7" fmla="*/ 4448175 h 4448175"/>
              <a:gd name="connsiteX8" fmla="*/ 0 w 7914857"/>
              <a:gd name="connsiteY8" fmla="*/ 0 h 4448175"/>
              <a:gd name="connsiteX0" fmla="*/ 0 w 7914842"/>
              <a:gd name="connsiteY0" fmla="*/ 0 h 4448175"/>
              <a:gd name="connsiteX1" fmla="*/ 7907337 w 7914842"/>
              <a:gd name="connsiteY1" fmla="*/ 0 h 4448175"/>
              <a:gd name="connsiteX2" fmla="*/ 7914746 w 7914842"/>
              <a:gd name="connsiteY2" fmla="*/ 3150810 h 4448175"/>
              <a:gd name="connsiteX3" fmla="*/ 7550679 w 7914842"/>
              <a:gd name="connsiteY3" fmla="*/ 3159277 h 4448175"/>
              <a:gd name="connsiteX4" fmla="*/ 7568670 w 7914842"/>
              <a:gd name="connsiteY4" fmla="*/ 4101077 h 4448175"/>
              <a:gd name="connsiteX5" fmla="*/ 6593945 w 7914842"/>
              <a:gd name="connsiteY5" fmla="*/ 4107446 h 4448175"/>
              <a:gd name="connsiteX6" fmla="*/ 6602412 w 7914842"/>
              <a:gd name="connsiteY6" fmla="*/ 4446078 h 4448175"/>
              <a:gd name="connsiteX7" fmla="*/ 0 w 7914842"/>
              <a:gd name="connsiteY7" fmla="*/ 4448175 h 4448175"/>
              <a:gd name="connsiteX8" fmla="*/ 0 w 7914842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89346 w 7907337"/>
              <a:gd name="connsiteY2" fmla="*/ 3447113 h 4448175"/>
              <a:gd name="connsiteX3" fmla="*/ 7550679 w 7907337"/>
              <a:gd name="connsiteY3" fmla="*/ 31592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80 w 7907337"/>
              <a:gd name="connsiteY2" fmla="*/ 3176208 h 4448175"/>
              <a:gd name="connsiteX3" fmla="*/ 7550679 w 7907337"/>
              <a:gd name="connsiteY3" fmla="*/ 31592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80 w 7907337"/>
              <a:gd name="connsiteY2" fmla="*/ 3176208 h 4448175"/>
              <a:gd name="connsiteX3" fmla="*/ 7550679 w 7907337"/>
              <a:gd name="connsiteY3" fmla="*/ 31592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82574"/>
              <a:gd name="connsiteY0" fmla="*/ 0 h 4448175"/>
              <a:gd name="connsiteX1" fmla="*/ 7907337 w 7982574"/>
              <a:gd name="connsiteY1" fmla="*/ 0 h 4448175"/>
              <a:gd name="connsiteX2" fmla="*/ 7982480 w 7982574"/>
              <a:gd name="connsiteY2" fmla="*/ 2371957 h 4448175"/>
              <a:gd name="connsiteX3" fmla="*/ 7550679 w 7982574"/>
              <a:gd name="connsiteY3" fmla="*/ 3159277 h 4448175"/>
              <a:gd name="connsiteX4" fmla="*/ 7568670 w 7982574"/>
              <a:gd name="connsiteY4" fmla="*/ 4101077 h 4448175"/>
              <a:gd name="connsiteX5" fmla="*/ 6593945 w 7982574"/>
              <a:gd name="connsiteY5" fmla="*/ 4107446 h 4448175"/>
              <a:gd name="connsiteX6" fmla="*/ 6602412 w 7982574"/>
              <a:gd name="connsiteY6" fmla="*/ 4446078 h 4448175"/>
              <a:gd name="connsiteX7" fmla="*/ 0 w 7982574"/>
              <a:gd name="connsiteY7" fmla="*/ 4448175 h 4448175"/>
              <a:gd name="connsiteX8" fmla="*/ 0 w 7982574"/>
              <a:gd name="connsiteY8" fmla="*/ 0 h 4448175"/>
              <a:gd name="connsiteX0" fmla="*/ 0 w 7914858"/>
              <a:gd name="connsiteY0" fmla="*/ 0 h 4448175"/>
              <a:gd name="connsiteX1" fmla="*/ 7907337 w 7914858"/>
              <a:gd name="connsiteY1" fmla="*/ 0 h 4448175"/>
              <a:gd name="connsiteX2" fmla="*/ 7914747 w 7914858"/>
              <a:gd name="connsiteY2" fmla="*/ 3176207 h 4448175"/>
              <a:gd name="connsiteX3" fmla="*/ 7550679 w 7914858"/>
              <a:gd name="connsiteY3" fmla="*/ 3159277 h 4448175"/>
              <a:gd name="connsiteX4" fmla="*/ 7568670 w 7914858"/>
              <a:gd name="connsiteY4" fmla="*/ 4101077 h 4448175"/>
              <a:gd name="connsiteX5" fmla="*/ 6593945 w 7914858"/>
              <a:gd name="connsiteY5" fmla="*/ 4107446 h 4448175"/>
              <a:gd name="connsiteX6" fmla="*/ 6602412 w 7914858"/>
              <a:gd name="connsiteY6" fmla="*/ 4446078 h 4448175"/>
              <a:gd name="connsiteX7" fmla="*/ 0 w 7914858"/>
              <a:gd name="connsiteY7" fmla="*/ 4448175 h 4448175"/>
              <a:gd name="connsiteX8" fmla="*/ 0 w 7914858"/>
              <a:gd name="connsiteY8" fmla="*/ 0 h 4448175"/>
              <a:gd name="connsiteX0" fmla="*/ 0 w 7926869"/>
              <a:gd name="connsiteY0" fmla="*/ 0 h 4448175"/>
              <a:gd name="connsiteX1" fmla="*/ 7907337 w 7926869"/>
              <a:gd name="connsiteY1" fmla="*/ 0 h 4448175"/>
              <a:gd name="connsiteX2" fmla="*/ 7914747 w 7926869"/>
              <a:gd name="connsiteY2" fmla="*/ 3176207 h 4448175"/>
              <a:gd name="connsiteX3" fmla="*/ 7720012 w 7926869"/>
              <a:gd name="connsiteY3" fmla="*/ 3497909 h 4448175"/>
              <a:gd name="connsiteX4" fmla="*/ 7568670 w 7926869"/>
              <a:gd name="connsiteY4" fmla="*/ 4101077 h 4448175"/>
              <a:gd name="connsiteX5" fmla="*/ 6593945 w 7926869"/>
              <a:gd name="connsiteY5" fmla="*/ 4107446 h 4448175"/>
              <a:gd name="connsiteX6" fmla="*/ 6602412 w 7926869"/>
              <a:gd name="connsiteY6" fmla="*/ 4446078 h 4448175"/>
              <a:gd name="connsiteX7" fmla="*/ 0 w 7926869"/>
              <a:gd name="connsiteY7" fmla="*/ 4448175 h 4448175"/>
              <a:gd name="connsiteX8" fmla="*/ 0 w 7926869"/>
              <a:gd name="connsiteY8" fmla="*/ 0 h 4448175"/>
              <a:gd name="connsiteX0" fmla="*/ 0 w 7926869"/>
              <a:gd name="connsiteY0" fmla="*/ 0 h 4448175"/>
              <a:gd name="connsiteX1" fmla="*/ 7907337 w 7926869"/>
              <a:gd name="connsiteY1" fmla="*/ 0 h 4448175"/>
              <a:gd name="connsiteX2" fmla="*/ 7914747 w 7926869"/>
              <a:gd name="connsiteY2" fmla="*/ 3176207 h 4448175"/>
              <a:gd name="connsiteX3" fmla="*/ 7720012 w 7926869"/>
              <a:gd name="connsiteY3" fmla="*/ 3497909 h 4448175"/>
              <a:gd name="connsiteX4" fmla="*/ 7568670 w 7926869"/>
              <a:gd name="connsiteY4" fmla="*/ 4101077 h 4448175"/>
              <a:gd name="connsiteX5" fmla="*/ 6593945 w 7926869"/>
              <a:gd name="connsiteY5" fmla="*/ 4107446 h 4448175"/>
              <a:gd name="connsiteX6" fmla="*/ 6602412 w 7926869"/>
              <a:gd name="connsiteY6" fmla="*/ 4446078 h 4448175"/>
              <a:gd name="connsiteX7" fmla="*/ 0 w 7926869"/>
              <a:gd name="connsiteY7" fmla="*/ 4448175 h 4448175"/>
              <a:gd name="connsiteX8" fmla="*/ 0 w 7926869"/>
              <a:gd name="connsiteY8" fmla="*/ 0 h 4448175"/>
              <a:gd name="connsiteX0" fmla="*/ 0 w 7926869"/>
              <a:gd name="connsiteY0" fmla="*/ 0 h 4448175"/>
              <a:gd name="connsiteX1" fmla="*/ 7907337 w 7926869"/>
              <a:gd name="connsiteY1" fmla="*/ 0 h 4448175"/>
              <a:gd name="connsiteX2" fmla="*/ 7914747 w 7926869"/>
              <a:gd name="connsiteY2" fmla="*/ 3176207 h 4448175"/>
              <a:gd name="connsiteX3" fmla="*/ 7720012 w 7926869"/>
              <a:gd name="connsiteY3" fmla="*/ 3497909 h 4448175"/>
              <a:gd name="connsiteX4" fmla="*/ 7568670 w 7926869"/>
              <a:gd name="connsiteY4" fmla="*/ 4101077 h 4448175"/>
              <a:gd name="connsiteX5" fmla="*/ 6593945 w 7926869"/>
              <a:gd name="connsiteY5" fmla="*/ 4107446 h 4448175"/>
              <a:gd name="connsiteX6" fmla="*/ 6602412 w 7926869"/>
              <a:gd name="connsiteY6" fmla="*/ 4446078 h 4448175"/>
              <a:gd name="connsiteX7" fmla="*/ 0 w 7926869"/>
              <a:gd name="connsiteY7" fmla="*/ 4448175 h 4448175"/>
              <a:gd name="connsiteX8" fmla="*/ 0 w 7926869"/>
              <a:gd name="connsiteY8" fmla="*/ 0 h 4448175"/>
              <a:gd name="connsiteX0" fmla="*/ 0 w 7937977"/>
              <a:gd name="connsiteY0" fmla="*/ 0 h 4448175"/>
              <a:gd name="connsiteX1" fmla="*/ 7907337 w 7937977"/>
              <a:gd name="connsiteY1" fmla="*/ 0 h 4448175"/>
              <a:gd name="connsiteX2" fmla="*/ 7914747 w 7937977"/>
              <a:gd name="connsiteY2" fmla="*/ 3176207 h 4448175"/>
              <a:gd name="connsiteX3" fmla="*/ 7568670 w 7937977"/>
              <a:gd name="connsiteY3" fmla="*/ 4101077 h 4448175"/>
              <a:gd name="connsiteX4" fmla="*/ 6593945 w 7937977"/>
              <a:gd name="connsiteY4" fmla="*/ 4107446 h 4448175"/>
              <a:gd name="connsiteX5" fmla="*/ 6602412 w 7937977"/>
              <a:gd name="connsiteY5" fmla="*/ 4446078 h 4448175"/>
              <a:gd name="connsiteX6" fmla="*/ 0 w 7937977"/>
              <a:gd name="connsiteY6" fmla="*/ 4448175 h 4448175"/>
              <a:gd name="connsiteX7" fmla="*/ 0 w 7937977"/>
              <a:gd name="connsiteY7" fmla="*/ 0 h 4448175"/>
              <a:gd name="connsiteX0" fmla="*/ 0 w 7937977"/>
              <a:gd name="connsiteY0" fmla="*/ 0 h 4448175"/>
              <a:gd name="connsiteX1" fmla="*/ 7907337 w 7937977"/>
              <a:gd name="connsiteY1" fmla="*/ 0 h 4448175"/>
              <a:gd name="connsiteX2" fmla="*/ 7914747 w 7937977"/>
              <a:gd name="connsiteY2" fmla="*/ 3176207 h 4448175"/>
              <a:gd name="connsiteX3" fmla="*/ 7568670 w 7937977"/>
              <a:gd name="connsiteY3" fmla="*/ 4101077 h 4448175"/>
              <a:gd name="connsiteX4" fmla="*/ 6593945 w 7937977"/>
              <a:gd name="connsiteY4" fmla="*/ 4107446 h 4448175"/>
              <a:gd name="connsiteX5" fmla="*/ 6602412 w 7937977"/>
              <a:gd name="connsiteY5" fmla="*/ 4446078 h 4448175"/>
              <a:gd name="connsiteX6" fmla="*/ 0 w 7937977"/>
              <a:gd name="connsiteY6" fmla="*/ 4448175 h 4448175"/>
              <a:gd name="connsiteX7" fmla="*/ 0 w 7937977"/>
              <a:gd name="connsiteY7" fmla="*/ 0 h 4448175"/>
              <a:gd name="connsiteX0" fmla="*/ 0 w 7914764"/>
              <a:gd name="connsiteY0" fmla="*/ 0 h 4448175"/>
              <a:gd name="connsiteX1" fmla="*/ 7907337 w 7914764"/>
              <a:gd name="connsiteY1" fmla="*/ 0 h 4448175"/>
              <a:gd name="connsiteX2" fmla="*/ 7914747 w 7914764"/>
              <a:gd name="connsiteY2" fmla="*/ 3176207 h 4448175"/>
              <a:gd name="connsiteX3" fmla="*/ 7568670 w 7914764"/>
              <a:gd name="connsiteY3" fmla="*/ 4101077 h 4448175"/>
              <a:gd name="connsiteX4" fmla="*/ 6593945 w 7914764"/>
              <a:gd name="connsiteY4" fmla="*/ 4107446 h 4448175"/>
              <a:gd name="connsiteX5" fmla="*/ 6602412 w 7914764"/>
              <a:gd name="connsiteY5" fmla="*/ 4446078 h 4448175"/>
              <a:gd name="connsiteX6" fmla="*/ 0 w 7914764"/>
              <a:gd name="connsiteY6" fmla="*/ 4448175 h 4448175"/>
              <a:gd name="connsiteX7" fmla="*/ 0 w 7914764"/>
              <a:gd name="connsiteY7" fmla="*/ 0 h 4448175"/>
              <a:gd name="connsiteX0" fmla="*/ 0 w 7914764"/>
              <a:gd name="connsiteY0" fmla="*/ 0 h 4448175"/>
              <a:gd name="connsiteX1" fmla="*/ 7907337 w 7914764"/>
              <a:gd name="connsiteY1" fmla="*/ 0 h 4448175"/>
              <a:gd name="connsiteX2" fmla="*/ 7914747 w 7914764"/>
              <a:gd name="connsiteY2" fmla="*/ 3176207 h 4448175"/>
              <a:gd name="connsiteX3" fmla="*/ 7568670 w 7914764"/>
              <a:gd name="connsiteY3" fmla="*/ 4101077 h 4448175"/>
              <a:gd name="connsiteX4" fmla="*/ 6593945 w 7914764"/>
              <a:gd name="connsiteY4" fmla="*/ 4107446 h 4448175"/>
              <a:gd name="connsiteX5" fmla="*/ 6602412 w 7914764"/>
              <a:gd name="connsiteY5" fmla="*/ 4446078 h 4448175"/>
              <a:gd name="connsiteX6" fmla="*/ 0 w 7914764"/>
              <a:gd name="connsiteY6" fmla="*/ 4448175 h 4448175"/>
              <a:gd name="connsiteX7" fmla="*/ 0 w 7914764"/>
              <a:gd name="connsiteY7" fmla="*/ 0 h 4448175"/>
              <a:gd name="connsiteX0" fmla="*/ 0 w 7914747"/>
              <a:gd name="connsiteY0" fmla="*/ 0 h 4448175"/>
              <a:gd name="connsiteX1" fmla="*/ 7907337 w 7914747"/>
              <a:gd name="connsiteY1" fmla="*/ 0 h 4448175"/>
              <a:gd name="connsiteX2" fmla="*/ 7914747 w 7914747"/>
              <a:gd name="connsiteY2" fmla="*/ 3176207 h 4448175"/>
              <a:gd name="connsiteX3" fmla="*/ 7770813 w 7914747"/>
              <a:gd name="connsiteY3" fmla="*/ 3565636 h 4448175"/>
              <a:gd name="connsiteX4" fmla="*/ 7568670 w 7914747"/>
              <a:gd name="connsiteY4" fmla="*/ 4101077 h 4448175"/>
              <a:gd name="connsiteX5" fmla="*/ 6593945 w 7914747"/>
              <a:gd name="connsiteY5" fmla="*/ 4107446 h 4448175"/>
              <a:gd name="connsiteX6" fmla="*/ 6602412 w 7914747"/>
              <a:gd name="connsiteY6" fmla="*/ 4446078 h 4448175"/>
              <a:gd name="connsiteX7" fmla="*/ 0 w 7914747"/>
              <a:gd name="connsiteY7" fmla="*/ 4448175 h 4448175"/>
              <a:gd name="connsiteX8" fmla="*/ 0 w 7914747"/>
              <a:gd name="connsiteY8" fmla="*/ 0 h 4448175"/>
              <a:gd name="connsiteX0" fmla="*/ 0 w 7938679"/>
              <a:gd name="connsiteY0" fmla="*/ 0 h 4448175"/>
              <a:gd name="connsiteX1" fmla="*/ 7907337 w 7938679"/>
              <a:gd name="connsiteY1" fmla="*/ 0 h 4448175"/>
              <a:gd name="connsiteX2" fmla="*/ 7914747 w 7938679"/>
              <a:gd name="connsiteY2" fmla="*/ 3176207 h 4448175"/>
              <a:gd name="connsiteX3" fmla="*/ 7559146 w 7938679"/>
              <a:gd name="connsiteY3" fmla="*/ 3167744 h 4448175"/>
              <a:gd name="connsiteX4" fmla="*/ 7568670 w 7938679"/>
              <a:gd name="connsiteY4" fmla="*/ 4101077 h 4448175"/>
              <a:gd name="connsiteX5" fmla="*/ 6593945 w 7938679"/>
              <a:gd name="connsiteY5" fmla="*/ 4107446 h 4448175"/>
              <a:gd name="connsiteX6" fmla="*/ 6602412 w 7938679"/>
              <a:gd name="connsiteY6" fmla="*/ 4446078 h 4448175"/>
              <a:gd name="connsiteX7" fmla="*/ 0 w 7938679"/>
              <a:gd name="connsiteY7" fmla="*/ 4448175 h 4448175"/>
              <a:gd name="connsiteX8" fmla="*/ 0 w 7938679"/>
              <a:gd name="connsiteY8" fmla="*/ 0 h 4448175"/>
              <a:gd name="connsiteX0" fmla="*/ 0 w 7938679"/>
              <a:gd name="connsiteY0" fmla="*/ 0 h 4448175"/>
              <a:gd name="connsiteX1" fmla="*/ 7907337 w 7938679"/>
              <a:gd name="connsiteY1" fmla="*/ 0 h 4448175"/>
              <a:gd name="connsiteX2" fmla="*/ 7914747 w 7938679"/>
              <a:gd name="connsiteY2" fmla="*/ 3176207 h 4448175"/>
              <a:gd name="connsiteX3" fmla="*/ 7559146 w 7938679"/>
              <a:gd name="connsiteY3" fmla="*/ 3167744 h 4448175"/>
              <a:gd name="connsiteX4" fmla="*/ 7568670 w 7938679"/>
              <a:gd name="connsiteY4" fmla="*/ 4101077 h 4448175"/>
              <a:gd name="connsiteX5" fmla="*/ 6593945 w 7938679"/>
              <a:gd name="connsiteY5" fmla="*/ 4107446 h 4448175"/>
              <a:gd name="connsiteX6" fmla="*/ 6602412 w 7938679"/>
              <a:gd name="connsiteY6" fmla="*/ 4446078 h 4448175"/>
              <a:gd name="connsiteX7" fmla="*/ 0 w 7938679"/>
              <a:gd name="connsiteY7" fmla="*/ 4448175 h 4448175"/>
              <a:gd name="connsiteX8" fmla="*/ 0 w 7938679"/>
              <a:gd name="connsiteY8" fmla="*/ 0 h 4448175"/>
              <a:gd name="connsiteX0" fmla="*/ 0 w 7938679"/>
              <a:gd name="connsiteY0" fmla="*/ 0 h 4448175"/>
              <a:gd name="connsiteX1" fmla="*/ 7907337 w 7938679"/>
              <a:gd name="connsiteY1" fmla="*/ 0 h 4448175"/>
              <a:gd name="connsiteX2" fmla="*/ 7914747 w 7938679"/>
              <a:gd name="connsiteY2" fmla="*/ 3176207 h 4448175"/>
              <a:gd name="connsiteX3" fmla="*/ 7559146 w 7938679"/>
              <a:gd name="connsiteY3" fmla="*/ 3167744 h 4448175"/>
              <a:gd name="connsiteX4" fmla="*/ 7568670 w 7938679"/>
              <a:gd name="connsiteY4" fmla="*/ 4101077 h 4448175"/>
              <a:gd name="connsiteX5" fmla="*/ 6593945 w 7938679"/>
              <a:gd name="connsiteY5" fmla="*/ 4107446 h 4448175"/>
              <a:gd name="connsiteX6" fmla="*/ 6602412 w 7938679"/>
              <a:gd name="connsiteY6" fmla="*/ 4446078 h 4448175"/>
              <a:gd name="connsiteX7" fmla="*/ 0 w 7938679"/>
              <a:gd name="connsiteY7" fmla="*/ 4448175 h 4448175"/>
              <a:gd name="connsiteX8" fmla="*/ 0 w 7938679"/>
              <a:gd name="connsiteY8" fmla="*/ 0 h 4448175"/>
              <a:gd name="connsiteX0" fmla="*/ 0 w 7926236"/>
              <a:gd name="connsiteY0" fmla="*/ 0 h 4448175"/>
              <a:gd name="connsiteX1" fmla="*/ 7907337 w 7926236"/>
              <a:gd name="connsiteY1" fmla="*/ 0 h 4448175"/>
              <a:gd name="connsiteX2" fmla="*/ 7897813 w 7926236"/>
              <a:gd name="connsiteY2" fmla="*/ 3150807 h 4448175"/>
              <a:gd name="connsiteX3" fmla="*/ 7559146 w 7926236"/>
              <a:gd name="connsiteY3" fmla="*/ 3167744 h 4448175"/>
              <a:gd name="connsiteX4" fmla="*/ 7568670 w 7926236"/>
              <a:gd name="connsiteY4" fmla="*/ 4101077 h 4448175"/>
              <a:gd name="connsiteX5" fmla="*/ 6593945 w 7926236"/>
              <a:gd name="connsiteY5" fmla="*/ 4107446 h 4448175"/>
              <a:gd name="connsiteX6" fmla="*/ 6602412 w 7926236"/>
              <a:gd name="connsiteY6" fmla="*/ 4446078 h 4448175"/>
              <a:gd name="connsiteX7" fmla="*/ 0 w 7926236"/>
              <a:gd name="connsiteY7" fmla="*/ 4448175 h 4448175"/>
              <a:gd name="connsiteX8" fmla="*/ 0 w 7926236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50807 h 4448175"/>
              <a:gd name="connsiteX3" fmla="*/ 7559146 w 7907337"/>
              <a:gd name="connsiteY3" fmla="*/ 3167744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13968"/>
              <a:gd name="connsiteY0" fmla="*/ 0 h 4448175"/>
              <a:gd name="connsiteX1" fmla="*/ 7907337 w 7913968"/>
              <a:gd name="connsiteY1" fmla="*/ 0 h 4448175"/>
              <a:gd name="connsiteX2" fmla="*/ 7897813 w 7913968"/>
              <a:gd name="connsiteY2" fmla="*/ 3150807 h 4448175"/>
              <a:gd name="connsiteX3" fmla="*/ 7728479 w 7913968"/>
              <a:gd name="connsiteY3" fmla="*/ 3256644 h 4448175"/>
              <a:gd name="connsiteX4" fmla="*/ 7568670 w 7913968"/>
              <a:gd name="connsiteY4" fmla="*/ 4101077 h 4448175"/>
              <a:gd name="connsiteX5" fmla="*/ 6593945 w 7913968"/>
              <a:gd name="connsiteY5" fmla="*/ 4107446 h 4448175"/>
              <a:gd name="connsiteX6" fmla="*/ 6602412 w 7913968"/>
              <a:gd name="connsiteY6" fmla="*/ 4446078 h 4448175"/>
              <a:gd name="connsiteX7" fmla="*/ 0 w 7913968"/>
              <a:gd name="connsiteY7" fmla="*/ 4448175 h 4448175"/>
              <a:gd name="connsiteX8" fmla="*/ 0 w 7913968"/>
              <a:gd name="connsiteY8" fmla="*/ 0 h 4448175"/>
              <a:gd name="connsiteX0" fmla="*/ 0 w 7925925"/>
              <a:gd name="connsiteY0" fmla="*/ 0 h 4448175"/>
              <a:gd name="connsiteX1" fmla="*/ 7907337 w 7925925"/>
              <a:gd name="connsiteY1" fmla="*/ 0 h 4448175"/>
              <a:gd name="connsiteX2" fmla="*/ 7897813 w 7925925"/>
              <a:gd name="connsiteY2" fmla="*/ 3150807 h 4448175"/>
              <a:gd name="connsiteX3" fmla="*/ 7563379 w 7925925"/>
              <a:gd name="connsiteY3" fmla="*/ 3146577 h 4448175"/>
              <a:gd name="connsiteX4" fmla="*/ 7568670 w 7925925"/>
              <a:gd name="connsiteY4" fmla="*/ 4101077 h 4448175"/>
              <a:gd name="connsiteX5" fmla="*/ 6593945 w 7925925"/>
              <a:gd name="connsiteY5" fmla="*/ 4107446 h 4448175"/>
              <a:gd name="connsiteX6" fmla="*/ 6602412 w 7925925"/>
              <a:gd name="connsiteY6" fmla="*/ 4446078 h 4448175"/>
              <a:gd name="connsiteX7" fmla="*/ 0 w 7925925"/>
              <a:gd name="connsiteY7" fmla="*/ 4448175 h 4448175"/>
              <a:gd name="connsiteX8" fmla="*/ 0 w 7925925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50807 h 4448175"/>
              <a:gd name="connsiteX3" fmla="*/ 7563379 w 7907337"/>
              <a:gd name="connsiteY3" fmla="*/ 31465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50807 h 4448175"/>
              <a:gd name="connsiteX3" fmla="*/ 7563379 w 7907337"/>
              <a:gd name="connsiteY3" fmla="*/ 31465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50311"/>
              <a:gd name="connsiteX1" fmla="*/ 7907337 w 7907337"/>
              <a:gd name="connsiteY1" fmla="*/ 0 h 4450311"/>
              <a:gd name="connsiteX2" fmla="*/ 7897813 w 7907337"/>
              <a:gd name="connsiteY2" fmla="*/ 3150807 h 4450311"/>
              <a:gd name="connsiteX3" fmla="*/ 7563379 w 7907337"/>
              <a:gd name="connsiteY3" fmla="*/ 3146577 h 4450311"/>
              <a:gd name="connsiteX4" fmla="*/ 7568670 w 7907337"/>
              <a:gd name="connsiteY4" fmla="*/ 4101077 h 4450311"/>
              <a:gd name="connsiteX5" fmla="*/ 6593945 w 7907337"/>
              <a:gd name="connsiteY5" fmla="*/ 4107446 h 4450311"/>
              <a:gd name="connsiteX6" fmla="*/ 6708245 w 7907337"/>
              <a:gd name="connsiteY6" fmla="*/ 4450311 h 4450311"/>
              <a:gd name="connsiteX7" fmla="*/ 0 w 7907337"/>
              <a:gd name="connsiteY7" fmla="*/ 4448175 h 4450311"/>
              <a:gd name="connsiteX8" fmla="*/ 0 w 7907337"/>
              <a:gd name="connsiteY8" fmla="*/ 0 h 4450311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50807 h 4448175"/>
              <a:gd name="connsiteX3" fmla="*/ 7563379 w 7907337"/>
              <a:gd name="connsiteY3" fmla="*/ 31465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598178 w 7907337"/>
              <a:gd name="connsiteY6" fmla="*/ 4441845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2046 w 7907337"/>
              <a:gd name="connsiteY2" fmla="*/ 3028040 h 4448175"/>
              <a:gd name="connsiteX3" fmla="*/ 7563379 w 7907337"/>
              <a:gd name="connsiteY3" fmla="*/ 31465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598178 w 7907337"/>
              <a:gd name="connsiteY6" fmla="*/ 4441845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46574 h 4448175"/>
              <a:gd name="connsiteX3" fmla="*/ 7563379 w 7907337"/>
              <a:gd name="connsiteY3" fmla="*/ 31465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598178 w 7907337"/>
              <a:gd name="connsiteY6" fmla="*/ 4441845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46574 h 4448175"/>
              <a:gd name="connsiteX3" fmla="*/ 7563379 w 7907337"/>
              <a:gd name="connsiteY3" fmla="*/ 3146577 h 4448175"/>
              <a:gd name="connsiteX4" fmla="*/ 7670270 w 7907337"/>
              <a:gd name="connsiteY4" fmla="*/ 4109543 h 4448175"/>
              <a:gd name="connsiteX5" fmla="*/ 6593945 w 7907337"/>
              <a:gd name="connsiteY5" fmla="*/ 4107446 h 4448175"/>
              <a:gd name="connsiteX6" fmla="*/ 6598178 w 7907337"/>
              <a:gd name="connsiteY6" fmla="*/ 4441845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46574 h 4448175"/>
              <a:gd name="connsiteX3" fmla="*/ 7563379 w 7907337"/>
              <a:gd name="connsiteY3" fmla="*/ 3146577 h 4448175"/>
              <a:gd name="connsiteX4" fmla="*/ 7560203 w 7907337"/>
              <a:gd name="connsiteY4" fmla="*/ 4105310 h 4448175"/>
              <a:gd name="connsiteX5" fmla="*/ 6593945 w 7907337"/>
              <a:gd name="connsiteY5" fmla="*/ 4107446 h 4448175"/>
              <a:gd name="connsiteX6" fmla="*/ 6598178 w 7907337"/>
              <a:gd name="connsiteY6" fmla="*/ 4441845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07337" h="4448175">
                <a:moveTo>
                  <a:pt x="0" y="0"/>
                </a:moveTo>
                <a:lnTo>
                  <a:pt x="7907337" y="0"/>
                </a:lnTo>
                <a:cubicBezTo>
                  <a:pt x="7906984" y="1055914"/>
                  <a:pt x="7900105" y="3138612"/>
                  <a:pt x="7897813" y="3146574"/>
                </a:cubicBezTo>
                <a:cubicBezTo>
                  <a:pt x="7895521" y="3154536"/>
                  <a:pt x="7553325" y="3149065"/>
                  <a:pt x="7563379" y="3146577"/>
                </a:cubicBezTo>
                <a:cubicBezTo>
                  <a:pt x="7564966" y="3148322"/>
                  <a:pt x="7560909" y="4093332"/>
                  <a:pt x="7560203" y="4105310"/>
                </a:cubicBezTo>
                <a:cubicBezTo>
                  <a:pt x="7559497" y="4117288"/>
                  <a:pt x="6907565" y="4108145"/>
                  <a:pt x="6593945" y="4107446"/>
                </a:cubicBezTo>
                <a:lnTo>
                  <a:pt x="6598178" y="4441845"/>
                </a:lnTo>
                <a:lnTo>
                  <a:pt x="0" y="4448175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lIns="68564" tIns="34283" rIns="68564" bIns="34283" anchor="ctr" anchorCtr="0"/>
          <a:lstStyle>
            <a:lvl1pPr marL="0" indent="0" algn="ctr">
              <a:buNone/>
              <a:defRPr sz="1600">
                <a:solidFill>
                  <a:srgbClr val="464646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r>
              <a:rPr lang="en-US"/>
              <a:t>Add you picture here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8352420" y="4407954"/>
            <a:ext cx="486054" cy="6480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43508" y="33468"/>
            <a:ext cx="486054" cy="6480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9216516" y="0"/>
            <a:ext cx="1728192" cy="233140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/>
            <a:r>
              <a:rPr lang="en-GB" sz="800"/>
              <a:t>This image is layered with text over the top. </a:t>
            </a:r>
          </a:p>
          <a:p>
            <a:pPr algn="l"/>
            <a:endParaRPr lang="en-GB" sz="800"/>
          </a:p>
          <a:p>
            <a:pPr algn="l"/>
            <a:r>
              <a:rPr lang="en-GB" sz="800"/>
              <a:t>To replace the image in the background, right click on the right hand side of the image and select “Send to back”.</a:t>
            </a:r>
          </a:p>
          <a:p>
            <a:pPr algn="l"/>
            <a:endParaRPr lang="en-GB" sz="800"/>
          </a:p>
          <a:p>
            <a:pPr algn="l"/>
            <a:r>
              <a:rPr lang="en-GB" sz="800"/>
              <a:t>Delete the existing Cat image and click on the icon in the centre to browse to the image you want to use. Click on</a:t>
            </a:r>
            <a:r>
              <a:rPr lang="en-GB" sz="800" b="1"/>
              <a:t> OPEN.</a:t>
            </a:r>
          </a:p>
          <a:p>
            <a:pPr algn="l"/>
            <a:endParaRPr lang="en-GB" sz="800" b="1"/>
          </a:p>
          <a:p>
            <a:pPr algn="l"/>
            <a:r>
              <a:rPr lang="en-GB" sz="800"/>
              <a:t>This will automatically be placed in front of any objects.</a:t>
            </a:r>
            <a:r>
              <a:rPr lang="en-GB" sz="800" baseline="0"/>
              <a:t> </a:t>
            </a:r>
            <a:r>
              <a:rPr lang="en-GB" sz="800"/>
              <a:t>Crop the picture as necessary, and then </a:t>
            </a:r>
            <a:r>
              <a:rPr lang="en-GB" sz="800" b="1"/>
              <a:t>right click </a:t>
            </a:r>
            <a:r>
              <a:rPr lang="en-GB" sz="800"/>
              <a:t>and select </a:t>
            </a:r>
            <a:r>
              <a:rPr lang="en-GB" sz="800" b="1"/>
              <a:t>send to back </a:t>
            </a:r>
            <a:r>
              <a:rPr lang="en-GB" sz="800"/>
              <a:t>from the dropdown.</a:t>
            </a:r>
          </a:p>
        </p:txBody>
      </p:sp>
    </p:spTree>
    <p:extLst>
      <p:ext uri="{BB962C8B-B14F-4D97-AF65-F5344CB8AC3E}">
        <p14:creationId xmlns:p14="http://schemas.microsoft.com/office/powerpoint/2010/main" val="413086560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photo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-5970" y="1"/>
            <a:ext cx="9166905" cy="5151959"/>
          </a:xfrm>
          <a:custGeom>
            <a:avLst/>
            <a:gdLst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7337 w 7907337"/>
              <a:gd name="connsiteY2" fmla="*/ 4448175 h 4448175"/>
              <a:gd name="connsiteX3" fmla="*/ 0 w 7907337"/>
              <a:gd name="connsiteY3" fmla="*/ 4448175 h 4448175"/>
              <a:gd name="connsiteX4" fmla="*/ 0 w 7907337"/>
              <a:gd name="connsiteY4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7337 w 7907337"/>
              <a:gd name="connsiteY2" fmla="*/ 4448175 h 4448175"/>
              <a:gd name="connsiteX3" fmla="*/ 6602412 w 7907337"/>
              <a:gd name="connsiteY3" fmla="*/ 4446078 h 4448175"/>
              <a:gd name="connsiteX4" fmla="*/ 0 w 7907337"/>
              <a:gd name="connsiteY4" fmla="*/ 4448175 h 4448175"/>
              <a:gd name="connsiteX5" fmla="*/ 0 w 7907337"/>
              <a:gd name="connsiteY5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907337 w 7907337"/>
              <a:gd name="connsiteY3" fmla="*/ 4448175 h 4448175"/>
              <a:gd name="connsiteX4" fmla="*/ 6602412 w 7907337"/>
              <a:gd name="connsiteY4" fmla="*/ 4446078 h 4448175"/>
              <a:gd name="connsiteX5" fmla="*/ 0 w 7907337"/>
              <a:gd name="connsiteY5" fmla="*/ 4448175 h 4448175"/>
              <a:gd name="connsiteX6" fmla="*/ 0 w 7907337"/>
              <a:gd name="connsiteY6" fmla="*/ 0 h 4448175"/>
              <a:gd name="connsiteX0" fmla="*/ 0 w 8000921"/>
              <a:gd name="connsiteY0" fmla="*/ 0 h 4448175"/>
              <a:gd name="connsiteX1" fmla="*/ 7907337 w 8000921"/>
              <a:gd name="connsiteY1" fmla="*/ 0 h 4448175"/>
              <a:gd name="connsiteX2" fmla="*/ 7906279 w 8000921"/>
              <a:gd name="connsiteY2" fmla="*/ 3167743 h 4448175"/>
              <a:gd name="connsiteX3" fmla="*/ 7897812 w 8000921"/>
              <a:gd name="connsiteY3" fmla="*/ 4115912 h 4448175"/>
              <a:gd name="connsiteX4" fmla="*/ 7907337 w 8000921"/>
              <a:gd name="connsiteY4" fmla="*/ 4448175 h 4448175"/>
              <a:gd name="connsiteX5" fmla="*/ 6602412 w 8000921"/>
              <a:gd name="connsiteY5" fmla="*/ 4446078 h 4448175"/>
              <a:gd name="connsiteX6" fmla="*/ 0 w 8000921"/>
              <a:gd name="connsiteY6" fmla="*/ 4448175 h 4448175"/>
              <a:gd name="connsiteX7" fmla="*/ 0 w 8000921"/>
              <a:gd name="connsiteY7" fmla="*/ 0 h 4448175"/>
              <a:gd name="connsiteX0" fmla="*/ 0 w 7929582"/>
              <a:gd name="connsiteY0" fmla="*/ 0 h 4448175"/>
              <a:gd name="connsiteX1" fmla="*/ 7907337 w 7929582"/>
              <a:gd name="connsiteY1" fmla="*/ 0 h 4448175"/>
              <a:gd name="connsiteX2" fmla="*/ 7906279 w 7929582"/>
              <a:gd name="connsiteY2" fmla="*/ 3167743 h 4448175"/>
              <a:gd name="connsiteX3" fmla="*/ 7897812 w 7929582"/>
              <a:gd name="connsiteY3" fmla="*/ 4115912 h 4448175"/>
              <a:gd name="connsiteX4" fmla="*/ 7907337 w 7929582"/>
              <a:gd name="connsiteY4" fmla="*/ 4448175 h 4448175"/>
              <a:gd name="connsiteX5" fmla="*/ 7567612 w 7929582"/>
              <a:gd name="connsiteY5" fmla="*/ 4446078 h 4448175"/>
              <a:gd name="connsiteX6" fmla="*/ 6602412 w 7929582"/>
              <a:gd name="connsiteY6" fmla="*/ 4446078 h 4448175"/>
              <a:gd name="connsiteX7" fmla="*/ 0 w 7929582"/>
              <a:gd name="connsiteY7" fmla="*/ 4448175 h 4448175"/>
              <a:gd name="connsiteX8" fmla="*/ 0 w 7929582"/>
              <a:gd name="connsiteY8" fmla="*/ 0 h 4448175"/>
              <a:gd name="connsiteX0" fmla="*/ 0 w 7929582"/>
              <a:gd name="connsiteY0" fmla="*/ 0 h 4448175"/>
              <a:gd name="connsiteX1" fmla="*/ 7907337 w 7929582"/>
              <a:gd name="connsiteY1" fmla="*/ 0 h 4448175"/>
              <a:gd name="connsiteX2" fmla="*/ 7906279 w 7929582"/>
              <a:gd name="connsiteY2" fmla="*/ 3167743 h 4448175"/>
              <a:gd name="connsiteX3" fmla="*/ 7897812 w 7929582"/>
              <a:gd name="connsiteY3" fmla="*/ 4115912 h 4448175"/>
              <a:gd name="connsiteX4" fmla="*/ 7907337 w 7929582"/>
              <a:gd name="connsiteY4" fmla="*/ 4448175 h 4448175"/>
              <a:gd name="connsiteX5" fmla="*/ 7567612 w 7929582"/>
              <a:gd name="connsiteY5" fmla="*/ 4446078 h 4448175"/>
              <a:gd name="connsiteX6" fmla="*/ 6602412 w 7929582"/>
              <a:gd name="connsiteY6" fmla="*/ 4446078 h 4448175"/>
              <a:gd name="connsiteX7" fmla="*/ 0 w 7929582"/>
              <a:gd name="connsiteY7" fmla="*/ 4448175 h 4448175"/>
              <a:gd name="connsiteX8" fmla="*/ 0 w 7929582"/>
              <a:gd name="connsiteY8" fmla="*/ 0 h 4448175"/>
              <a:gd name="connsiteX0" fmla="*/ 0 w 7929582"/>
              <a:gd name="connsiteY0" fmla="*/ 0 h 4448175"/>
              <a:gd name="connsiteX1" fmla="*/ 7907337 w 7929582"/>
              <a:gd name="connsiteY1" fmla="*/ 0 h 4448175"/>
              <a:gd name="connsiteX2" fmla="*/ 7906279 w 7929582"/>
              <a:gd name="connsiteY2" fmla="*/ 3167743 h 4448175"/>
              <a:gd name="connsiteX3" fmla="*/ 7897812 w 7929582"/>
              <a:gd name="connsiteY3" fmla="*/ 4115912 h 4448175"/>
              <a:gd name="connsiteX4" fmla="*/ 7907337 w 7929582"/>
              <a:gd name="connsiteY4" fmla="*/ 4448175 h 4448175"/>
              <a:gd name="connsiteX5" fmla="*/ 7567612 w 7929582"/>
              <a:gd name="connsiteY5" fmla="*/ 4446078 h 4448175"/>
              <a:gd name="connsiteX6" fmla="*/ 6602412 w 7929582"/>
              <a:gd name="connsiteY6" fmla="*/ 4446078 h 4448175"/>
              <a:gd name="connsiteX7" fmla="*/ 0 w 7929582"/>
              <a:gd name="connsiteY7" fmla="*/ 4448175 h 4448175"/>
              <a:gd name="connsiteX8" fmla="*/ 0 w 7929582"/>
              <a:gd name="connsiteY8" fmla="*/ 0 h 4448175"/>
              <a:gd name="connsiteX0" fmla="*/ 0 w 7929582"/>
              <a:gd name="connsiteY0" fmla="*/ 0 h 4448175"/>
              <a:gd name="connsiteX1" fmla="*/ 7907337 w 7929582"/>
              <a:gd name="connsiteY1" fmla="*/ 0 h 4448175"/>
              <a:gd name="connsiteX2" fmla="*/ 7906279 w 7929582"/>
              <a:gd name="connsiteY2" fmla="*/ 3167743 h 4448175"/>
              <a:gd name="connsiteX3" fmla="*/ 7897812 w 7929582"/>
              <a:gd name="connsiteY3" fmla="*/ 4115912 h 4448175"/>
              <a:gd name="connsiteX4" fmla="*/ 7907337 w 7929582"/>
              <a:gd name="connsiteY4" fmla="*/ 4448175 h 4448175"/>
              <a:gd name="connsiteX5" fmla="*/ 7567612 w 7929582"/>
              <a:gd name="connsiteY5" fmla="*/ 4446078 h 4448175"/>
              <a:gd name="connsiteX6" fmla="*/ 6602412 w 7929582"/>
              <a:gd name="connsiteY6" fmla="*/ 4446078 h 4448175"/>
              <a:gd name="connsiteX7" fmla="*/ 0 w 7929582"/>
              <a:gd name="connsiteY7" fmla="*/ 4448175 h 4448175"/>
              <a:gd name="connsiteX8" fmla="*/ 0 w 7929582"/>
              <a:gd name="connsiteY8" fmla="*/ 0 h 4448175"/>
              <a:gd name="connsiteX0" fmla="*/ 0 w 7929582"/>
              <a:gd name="connsiteY0" fmla="*/ 0 h 4448175"/>
              <a:gd name="connsiteX1" fmla="*/ 7907337 w 7929582"/>
              <a:gd name="connsiteY1" fmla="*/ 0 h 4448175"/>
              <a:gd name="connsiteX2" fmla="*/ 7906279 w 7929582"/>
              <a:gd name="connsiteY2" fmla="*/ 3167743 h 4448175"/>
              <a:gd name="connsiteX3" fmla="*/ 7897812 w 7929582"/>
              <a:gd name="connsiteY3" fmla="*/ 4115912 h 4448175"/>
              <a:gd name="connsiteX4" fmla="*/ 7907337 w 7929582"/>
              <a:gd name="connsiteY4" fmla="*/ 4448175 h 4448175"/>
              <a:gd name="connsiteX5" fmla="*/ 7567612 w 7929582"/>
              <a:gd name="connsiteY5" fmla="*/ 4446078 h 4448175"/>
              <a:gd name="connsiteX6" fmla="*/ 6602412 w 7929582"/>
              <a:gd name="connsiteY6" fmla="*/ 4446078 h 4448175"/>
              <a:gd name="connsiteX7" fmla="*/ 0 w 7929582"/>
              <a:gd name="connsiteY7" fmla="*/ 4448175 h 4448175"/>
              <a:gd name="connsiteX8" fmla="*/ 0 w 7929582"/>
              <a:gd name="connsiteY8" fmla="*/ 0 h 4448175"/>
              <a:gd name="connsiteX0" fmla="*/ 0 w 7908154"/>
              <a:gd name="connsiteY0" fmla="*/ 0 h 4451939"/>
              <a:gd name="connsiteX1" fmla="*/ 7907337 w 7908154"/>
              <a:gd name="connsiteY1" fmla="*/ 0 h 4451939"/>
              <a:gd name="connsiteX2" fmla="*/ 7906279 w 7908154"/>
              <a:gd name="connsiteY2" fmla="*/ 3167743 h 4451939"/>
              <a:gd name="connsiteX3" fmla="*/ 7897812 w 7908154"/>
              <a:gd name="connsiteY3" fmla="*/ 4115912 h 4451939"/>
              <a:gd name="connsiteX4" fmla="*/ 7907337 w 7908154"/>
              <a:gd name="connsiteY4" fmla="*/ 4448175 h 4451939"/>
              <a:gd name="connsiteX5" fmla="*/ 7567612 w 7908154"/>
              <a:gd name="connsiteY5" fmla="*/ 4446078 h 4451939"/>
              <a:gd name="connsiteX6" fmla="*/ 6602412 w 7908154"/>
              <a:gd name="connsiteY6" fmla="*/ 4446078 h 4451939"/>
              <a:gd name="connsiteX7" fmla="*/ 0 w 7908154"/>
              <a:gd name="connsiteY7" fmla="*/ 4448175 h 4451939"/>
              <a:gd name="connsiteX8" fmla="*/ 0 w 7908154"/>
              <a:gd name="connsiteY8" fmla="*/ 0 h 4451939"/>
              <a:gd name="connsiteX0" fmla="*/ 0 w 7908154"/>
              <a:gd name="connsiteY0" fmla="*/ 0 h 4521159"/>
              <a:gd name="connsiteX1" fmla="*/ 7907337 w 7908154"/>
              <a:gd name="connsiteY1" fmla="*/ 0 h 4521159"/>
              <a:gd name="connsiteX2" fmla="*/ 7906279 w 7908154"/>
              <a:gd name="connsiteY2" fmla="*/ 3167743 h 4521159"/>
              <a:gd name="connsiteX3" fmla="*/ 7897812 w 7908154"/>
              <a:gd name="connsiteY3" fmla="*/ 4115912 h 4521159"/>
              <a:gd name="connsiteX4" fmla="*/ 7907337 w 7908154"/>
              <a:gd name="connsiteY4" fmla="*/ 4448175 h 4521159"/>
              <a:gd name="connsiteX5" fmla="*/ 7567612 w 7908154"/>
              <a:gd name="connsiteY5" fmla="*/ 4446078 h 4521159"/>
              <a:gd name="connsiteX6" fmla="*/ 6602412 w 7908154"/>
              <a:gd name="connsiteY6" fmla="*/ 4446078 h 4521159"/>
              <a:gd name="connsiteX7" fmla="*/ 0 w 7908154"/>
              <a:gd name="connsiteY7" fmla="*/ 4448175 h 4521159"/>
              <a:gd name="connsiteX8" fmla="*/ 0 w 7908154"/>
              <a:gd name="connsiteY8" fmla="*/ 0 h 4521159"/>
              <a:gd name="connsiteX0" fmla="*/ 0 w 7908154"/>
              <a:gd name="connsiteY0" fmla="*/ 0 h 4449738"/>
              <a:gd name="connsiteX1" fmla="*/ 7907337 w 7908154"/>
              <a:gd name="connsiteY1" fmla="*/ 0 h 4449738"/>
              <a:gd name="connsiteX2" fmla="*/ 7906279 w 7908154"/>
              <a:gd name="connsiteY2" fmla="*/ 3167743 h 4449738"/>
              <a:gd name="connsiteX3" fmla="*/ 7897812 w 7908154"/>
              <a:gd name="connsiteY3" fmla="*/ 4115912 h 4449738"/>
              <a:gd name="connsiteX4" fmla="*/ 7907337 w 7908154"/>
              <a:gd name="connsiteY4" fmla="*/ 4448175 h 4449738"/>
              <a:gd name="connsiteX5" fmla="*/ 7567612 w 7908154"/>
              <a:gd name="connsiteY5" fmla="*/ 4446078 h 4449738"/>
              <a:gd name="connsiteX6" fmla="*/ 6602412 w 7908154"/>
              <a:gd name="connsiteY6" fmla="*/ 4446078 h 4449738"/>
              <a:gd name="connsiteX7" fmla="*/ 0 w 7908154"/>
              <a:gd name="connsiteY7" fmla="*/ 4448175 h 4449738"/>
              <a:gd name="connsiteX8" fmla="*/ 0 w 7908154"/>
              <a:gd name="connsiteY8" fmla="*/ 0 h 4449738"/>
              <a:gd name="connsiteX0" fmla="*/ 0 w 8001548"/>
              <a:gd name="connsiteY0" fmla="*/ 0 h 4448187"/>
              <a:gd name="connsiteX1" fmla="*/ 7907337 w 8001548"/>
              <a:gd name="connsiteY1" fmla="*/ 0 h 4448187"/>
              <a:gd name="connsiteX2" fmla="*/ 7906279 w 8001548"/>
              <a:gd name="connsiteY2" fmla="*/ 3167743 h 4448187"/>
              <a:gd name="connsiteX3" fmla="*/ 7897812 w 8001548"/>
              <a:gd name="connsiteY3" fmla="*/ 4115912 h 4448187"/>
              <a:gd name="connsiteX4" fmla="*/ 7907337 w 8001548"/>
              <a:gd name="connsiteY4" fmla="*/ 4448175 h 4448187"/>
              <a:gd name="connsiteX5" fmla="*/ 6593945 w 8001548"/>
              <a:gd name="connsiteY5" fmla="*/ 4107446 h 4448187"/>
              <a:gd name="connsiteX6" fmla="*/ 6602412 w 8001548"/>
              <a:gd name="connsiteY6" fmla="*/ 4446078 h 4448187"/>
              <a:gd name="connsiteX7" fmla="*/ 0 w 8001548"/>
              <a:gd name="connsiteY7" fmla="*/ 4448175 h 4448187"/>
              <a:gd name="connsiteX8" fmla="*/ 0 w 8001548"/>
              <a:gd name="connsiteY8" fmla="*/ 0 h 4448187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897812 w 7907337"/>
              <a:gd name="connsiteY3" fmla="*/ 4115912 h 4448175"/>
              <a:gd name="connsiteX4" fmla="*/ 7534804 w 7907337"/>
              <a:gd name="connsiteY4" fmla="*/ 4109543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34804 w 7907337"/>
              <a:gd name="connsiteY4" fmla="*/ 4109543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34804 w 7907337"/>
              <a:gd name="connsiteY4" fmla="*/ 4109543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34804 w 7907337"/>
              <a:gd name="connsiteY4" fmla="*/ 4109543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34804 w 7907337"/>
              <a:gd name="connsiteY4" fmla="*/ 4109543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34804 w 7907337"/>
              <a:gd name="connsiteY4" fmla="*/ 4109543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822670 w 7907337"/>
              <a:gd name="connsiteY4" fmla="*/ 436351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14857"/>
              <a:gd name="connsiteY0" fmla="*/ 0 h 4448175"/>
              <a:gd name="connsiteX1" fmla="*/ 7907337 w 7914857"/>
              <a:gd name="connsiteY1" fmla="*/ 0 h 4448175"/>
              <a:gd name="connsiteX2" fmla="*/ 7914746 w 7914857"/>
              <a:gd name="connsiteY2" fmla="*/ 2930700 h 4448175"/>
              <a:gd name="connsiteX3" fmla="*/ 7550679 w 7914857"/>
              <a:gd name="connsiteY3" fmla="*/ 3159277 h 4448175"/>
              <a:gd name="connsiteX4" fmla="*/ 7568670 w 7914857"/>
              <a:gd name="connsiteY4" fmla="*/ 4101077 h 4448175"/>
              <a:gd name="connsiteX5" fmla="*/ 6593945 w 7914857"/>
              <a:gd name="connsiteY5" fmla="*/ 4107446 h 4448175"/>
              <a:gd name="connsiteX6" fmla="*/ 6602412 w 7914857"/>
              <a:gd name="connsiteY6" fmla="*/ 4446078 h 4448175"/>
              <a:gd name="connsiteX7" fmla="*/ 0 w 7914857"/>
              <a:gd name="connsiteY7" fmla="*/ 4448175 h 4448175"/>
              <a:gd name="connsiteX8" fmla="*/ 0 w 7914857"/>
              <a:gd name="connsiteY8" fmla="*/ 0 h 4448175"/>
              <a:gd name="connsiteX0" fmla="*/ 0 w 7914857"/>
              <a:gd name="connsiteY0" fmla="*/ 0 h 4448175"/>
              <a:gd name="connsiteX1" fmla="*/ 7907337 w 7914857"/>
              <a:gd name="connsiteY1" fmla="*/ 0 h 4448175"/>
              <a:gd name="connsiteX2" fmla="*/ 7914746 w 7914857"/>
              <a:gd name="connsiteY2" fmla="*/ 3150810 h 4448175"/>
              <a:gd name="connsiteX3" fmla="*/ 7550679 w 7914857"/>
              <a:gd name="connsiteY3" fmla="*/ 3159277 h 4448175"/>
              <a:gd name="connsiteX4" fmla="*/ 7568670 w 7914857"/>
              <a:gd name="connsiteY4" fmla="*/ 4101077 h 4448175"/>
              <a:gd name="connsiteX5" fmla="*/ 6593945 w 7914857"/>
              <a:gd name="connsiteY5" fmla="*/ 4107446 h 4448175"/>
              <a:gd name="connsiteX6" fmla="*/ 6602412 w 7914857"/>
              <a:gd name="connsiteY6" fmla="*/ 4446078 h 4448175"/>
              <a:gd name="connsiteX7" fmla="*/ 0 w 7914857"/>
              <a:gd name="connsiteY7" fmla="*/ 4448175 h 4448175"/>
              <a:gd name="connsiteX8" fmla="*/ 0 w 7914857"/>
              <a:gd name="connsiteY8" fmla="*/ 0 h 4448175"/>
              <a:gd name="connsiteX0" fmla="*/ 0 w 7914842"/>
              <a:gd name="connsiteY0" fmla="*/ 0 h 4448175"/>
              <a:gd name="connsiteX1" fmla="*/ 7907337 w 7914842"/>
              <a:gd name="connsiteY1" fmla="*/ 0 h 4448175"/>
              <a:gd name="connsiteX2" fmla="*/ 7914746 w 7914842"/>
              <a:gd name="connsiteY2" fmla="*/ 3150810 h 4448175"/>
              <a:gd name="connsiteX3" fmla="*/ 7550679 w 7914842"/>
              <a:gd name="connsiteY3" fmla="*/ 3159277 h 4448175"/>
              <a:gd name="connsiteX4" fmla="*/ 7568670 w 7914842"/>
              <a:gd name="connsiteY4" fmla="*/ 4101077 h 4448175"/>
              <a:gd name="connsiteX5" fmla="*/ 6593945 w 7914842"/>
              <a:gd name="connsiteY5" fmla="*/ 4107446 h 4448175"/>
              <a:gd name="connsiteX6" fmla="*/ 6602412 w 7914842"/>
              <a:gd name="connsiteY6" fmla="*/ 4446078 h 4448175"/>
              <a:gd name="connsiteX7" fmla="*/ 0 w 7914842"/>
              <a:gd name="connsiteY7" fmla="*/ 4448175 h 4448175"/>
              <a:gd name="connsiteX8" fmla="*/ 0 w 7914842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89346 w 7907337"/>
              <a:gd name="connsiteY2" fmla="*/ 3447113 h 4448175"/>
              <a:gd name="connsiteX3" fmla="*/ 7550679 w 7907337"/>
              <a:gd name="connsiteY3" fmla="*/ 31592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80 w 7907337"/>
              <a:gd name="connsiteY2" fmla="*/ 3176208 h 4448175"/>
              <a:gd name="connsiteX3" fmla="*/ 7550679 w 7907337"/>
              <a:gd name="connsiteY3" fmla="*/ 31592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80 w 7907337"/>
              <a:gd name="connsiteY2" fmla="*/ 3176208 h 4448175"/>
              <a:gd name="connsiteX3" fmla="*/ 7550679 w 7907337"/>
              <a:gd name="connsiteY3" fmla="*/ 31592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82574"/>
              <a:gd name="connsiteY0" fmla="*/ 0 h 4448175"/>
              <a:gd name="connsiteX1" fmla="*/ 7907337 w 7982574"/>
              <a:gd name="connsiteY1" fmla="*/ 0 h 4448175"/>
              <a:gd name="connsiteX2" fmla="*/ 7982480 w 7982574"/>
              <a:gd name="connsiteY2" fmla="*/ 2371957 h 4448175"/>
              <a:gd name="connsiteX3" fmla="*/ 7550679 w 7982574"/>
              <a:gd name="connsiteY3" fmla="*/ 3159277 h 4448175"/>
              <a:gd name="connsiteX4" fmla="*/ 7568670 w 7982574"/>
              <a:gd name="connsiteY4" fmla="*/ 4101077 h 4448175"/>
              <a:gd name="connsiteX5" fmla="*/ 6593945 w 7982574"/>
              <a:gd name="connsiteY5" fmla="*/ 4107446 h 4448175"/>
              <a:gd name="connsiteX6" fmla="*/ 6602412 w 7982574"/>
              <a:gd name="connsiteY6" fmla="*/ 4446078 h 4448175"/>
              <a:gd name="connsiteX7" fmla="*/ 0 w 7982574"/>
              <a:gd name="connsiteY7" fmla="*/ 4448175 h 4448175"/>
              <a:gd name="connsiteX8" fmla="*/ 0 w 7982574"/>
              <a:gd name="connsiteY8" fmla="*/ 0 h 4448175"/>
              <a:gd name="connsiteX0" fmla="*/ 0 w 7914858"/>
              <a:gd name="connsiteY0" fmla="*/ 0 h 4448175"/>
              <a:gd name="connsiteX1" fmla="*/ 7907337 w 7914858"/>
              <a:gd name="connsiteY1" fmla="*/ 0 h 4448175"/>
              <a:gd name="connsiteX2" fmla="*/ 7914747 w 7914858"/>
              <a:gd name="connsiteY2" fmla="*/ 3176207 h 4448175"/>
              <a:gd name="connsiteX3" fmla="*/ 7550679 w 7914858"/>
              <a:gd name="connsiteY3" fmla="*/ 3159277 h 4448175"/>
              <a:gd name="connsiteX4" fmla="*/ 7568670 w 7914858"/>
              <a:gd name="connsiteY4" fmla="*/ 4101077 h 4448175"/>
              <a:gd name="connsiteX5" fmla="*/ 6593945 w 7914858"/>
              <a:gd name="connsiteY5" fmla="*/ 4107446 h 4448175"/>
              <a:gd name="connsiteX6" fmla="*/ 6602412 w 7914858"/>
              <a:gd name="connsiteY6" fmla="*/ 4446078 h 4448175"/>
              <a:gd name="connsiteX7" fmla="*/ 0 w 7914858"/>
              <a:gd name="connsiteY7" fmla="*/ 4448175 h 4448175"/>
              <a:gd name="connsiteX8" fmla="*/ 0 w 7914858"/>
              <a:gd name="connsiteY8" fmla="*/ 0 h 4448175"/>
              <a:gd name="connsiteX0" fmla="*/ 0 w 7926869"/>
              <a:gd name="connsiteY0" fmla="*/ 0 h 4448175"/>
              <a:gd name="connsiteX1" fmla="*/ 7907337 w 7926869"/>
              <a:gd name="connsiteY1" fmla="*/ 0 h 4448175"/>
              <a:gd name="connsiteX2" fmla="*/ 7914747 w 7926869"/>
              <a:gd name="connsiteY2" fmla="*/ 3176207 h 4448175"/>
              <a:gd name="connsiteX3" fmla="*/ 7720012 w 7926869"/>
              <a:gd name="connsiteY3" fmla="*/ 3497909 h 4448175"/>
              <a:gd name="connsiteX4" fmla="*/ 7568670 w 7926869"/>
              <a:gd name="connsiteY4" fmla="*/ 4101077 h 4448175"/>
              <a:gd name="connsiteX5" fmla="*/ 6593945 w 7926869"/>
              <a:gd name="connsiteY5" fmla="*/ 4107446 h 4448175"/>
              <a:gd name="connsiteX6" fmla="*/ 6602412 w 7926869"/>
              <a:gd name="connsiteY6" fmla="*/ 4446078 h 4448175"/>
              <a:gd name="connsiteX7" fmla="*/ 0 w 7926869"/>
              <a:gd name="connsiteY7" fmla="*/ 4448175 h 4448175"/>
              <a:gd name="connsiteX8" fmla="*/ 0 w 7926869"/>
              <a:gd name="connsiteY8" fmla="*/ 0 h 4448175"/>
              <a:gd name="connsiteX0" fmla="*/ 0 w 7926869"/>
              <a:gd name="connsiteY0" fmla="*/ 0 h 4448175"/>
              <a:gd name="connsiteX1" fmla="*/ 7907337 w 7926869"/>
              <a:gd name="connsiteY1" fmla="*/ 0 h 4448175"/>
              <a:gd name="connsiteX2" fmla="*/ 7914747 w 7926869"/>
              <a:gd name="connsiteY2" fmla="*/ 3176207 h 4448175"/>
              <a:gd name="connsiteX3" fmla="*/ 7720012 w 7926869"/>
              <a:gd name="connsiteY3" fmla="*/ 3497909 h 4448175"/>
              <a:gd name="connsiteX4" fmla="*/ 7568670 w 7926869"/>
              <a:gd name="connsiteY4" fmla="*/ 4101077 h 4448175"/>
              <a:gd name="connsiteX5" fmla="*/ 6593945 w 7926869"/>
              <a:gd name="connsiteY5" fmla="*/ 4107446 h 4448175"/>
              <a:gd name="connsiteX6" fmla="*/ 6602412 w 7926869"/>
              <a:gd name="connsiteY6" fmla="*/ 4446078 h 4448175"/>
              <a:gd name="connsiteX7" fmla="*/ 0 w 7926869"/>
              <a:gd name="connsiteY7" fmla="*/ 4448175 h 4448175"/>
              <a:gd name="connsiteX8" fmla="*/ 0 w 7926869"/>
              <a:gd name="connsiteY8" fmla="*/ 0 h 4448175"/>
              <a:gd name="connsiteX0" fmla="*/ 0 w 7926869"/>
              <a:gd name="connsiteY0" fmla="*/ 0 h 4448175"/>
              <a:gd name="connsiteX1" fmla="*/ 7907337 w 7926869"/>
              <a:gd name="connsiteY1" fmla="*/ 0 h 4448175"/>
              <a:gd name="connsiteX2" fmla="*/ 7914747 w 7926869"/>
              <a:gd name="connsiteY2" fmla="*/ 3176207 h 4448175"/>
              <a:gd name="connsiteX3" fmla="*/ 7720012 w 7926869"/>
              <a:gd name="connsiteY3" fmla="*/ 3497909 h 4448175"/>
              <a:gd name="connsiteX4" fmla="*/ 7568670 w 7926869"/>
              <a:gd name="connsiteY4" fmla="*/ 4101077 h 4448175"/>
              <a:gd name="connsiteX5" fmla="*/ 6593945 w 7926869"/>
              <a:gd name="connsiteY5" fmla="*/ 4107446 h 4448175"/>
              <a:gd name="connsiteX6" fmla="*/ 6602412 w 7926869"/>
              <a:gd name="connsiteY6" fmla="*/ 4446078 h 4448175"/>
              <a:gd name="connsiteX7" fmla="*/ 0 w 7926869"/>
              <a:gd name="connsiteY7" fmla="*/ 4448175 h 4448175"/>
              <a:gd name="connsiteX8" fmla="*/ 0 w 7926869"/>
              <a:gd name="connsiteY8" fmla="*/ 0 h 4448175"/>
              <a:gd name="connsiteX0" fmla="*/ 0 w 7937977"/>
              <a:gd name="connsiteY0" fmla="*/ 0 h 4448175"/>
              <a:gd name="connsiteX1" fmla="*/ 7907337 w 7937977"/>
              <a:gd name="connsiteY1" fmla="*/ 0 h 4448175"/>
              <a:gd name="connsiteX2" fmla="*/ 7914747 w 7937977"/>
              <a:gd name="connsiteY2" fmla="*/ 3176207 h 4448175"/>
              <a:gd name="connsiteX3" fmla="*/ 7568670 w 7937977"/>
              <a:gd name="connsiteY3" fmla="*/ 4101077 h 4448175"/>
              <a:gd name="connsiteX4" fmla="*/ 6593945 w 7937977"/>
              <a:gd name="connsiteY4" fmla="*/ 4107446 h 4448175"/>
              <a:gd name="connsiteX5" fmla="*/ 6602412 w 7937977"/>
              <a:gd name="connsiteY5" fmla="*/ 4446078 h 4448175"/>
              <a:gd name="connsiteX6" fmla="*/ 0 w 7937977"/>
              <a:gd name="connsiteY6" fmla="*/ 4448175 h 4448175"/>
              <a:gd name="connsiteX7" fmla="*/ 0 w 7937977"/>
              <a:gd name="connsiteY7" fmla="*/ 0 h 4448175"/>
              <a:gd name="connsiteX0" fmla="*/ 0 w 7937977"/>
              <a:gd name="connsiteY0" fmla="*/ 0 h 4448175"/>
              <a:gd name="connsiteX1" fmla="*/ 7907337 w 7937977"/>
              <a:gd name="connsiteY1" fmla="*/ 0 h 4448175"/>
              <a:gd name="connsiteX2" fmla="*/ 7914747 w 7937977"/>
              <a:gd name="connsiteY2" fmla="*/ 3176207 h 4448175"/>
              <a:gd name="connsiteX3" fmla="*/ 7568670 w 7937977"/>
              <a:gd name="connsiteY3" fmla="*/ 4101077 h 4448175"/>
              <a:gd name="connsiteX4" fmla="*/ 6593945 w 7937977"/>
              <a:gd name="connsiteY4" fmla="*/ 4107446 h 4448175"/>
              <a:gd name="connsiteX5" fmla="*/ 6602412 w 7937977"/>
              <a:gd name="connsiteY5" fmla="*/ 4446078 h 4448175"/>
              <a:gd name="connsiteX6" fmla="*/ 0 w 7937977"/>
              <a:gd name="connsiteY6" fmla="*/ 4448175 h 4448175"/>
              <a:gd name="connsiteX7" fmla="*/ 0 w 7937977"/>
              <a:gd name="connsiteY7" fmla="*/ 0 h 4448175"/>
              <a:gd name="connsiteX0" fmla="*/ 0 w 7914764"/>
              <a:gd name="connsiteY0" fmla="*/ 0 h 4448175"/>
              <a:gd name="connsiteX1" fmla="*/ 7907337 w 7914764"/>
              <a:gd name="connsiteY1" fmla="*/ 0 h 4448175"/>
              <a:gd name="connsiteX2" fmla="*/ 7914747 w 7914764"/>
              <a:gd name="connsiteY2" fmla="*/ 3176207 h 4448175"/>
              <a:gd name="connsiteX3" fmla="*/ 7568670 w 7914764"/>
              <a:gd name="connsiteY3" fmla="*/ 4101077 h 4448175"/>
              <a:gd name="connsiteX4" fmla="*/ 6593945 w 7914764"/>
              <a:gd name="connsiteY4" fmla="*/ 4107446 h 4448175"/>
              <a:gd name="connsiteX5" fmla="*/ 6602412 w 7914764"/>
              <a:gd name="connsiteY5" fmla="*/ 4446078 h 4448175"/>
              <a:gd name="connsiteX6" fmla="*/ 0 w 7914764"/>
              <a:gd name="connsiteY6" fmla="*/ 4448175 h 4448175"/>
              <a:gd name="connsiteX7" fmla="*/ 0 w 7914764"/>
              <a:gd name="connsiteY7" fmla="*/ 0 h 4448175"/>
              <a:gd name="connsiteX0" fmla="*/ 0 w 7914764"/>
              <a:gd name="connsiteY0" fmla="*/ 0 h 4448175"/>
              <a:gd name="connsiteX1" fmla="*/ 7907337 w 7914764"/>
              <a:gd name="connsiteY1" fmla="*/ 0 h 4448175"/>
              <a:gd name="connsiteX2" fmla="*/ 7914747 w 7914764"/>
              <a:gd name="connsiteY2" fmla="*/ 3176207 h 4448175"/>
              <a:gd name="connsiteX3" fmla="*/ 7568670 w 7914764"/>
              <a:gd name="connsiteY3" fmla="*/ 4101077 h 4448175"/>
              <a:gd name="connsiteX4" fmla="*/ 6593945 w 7914764"/>
              <a:gd name="connsiteY4" fmla="*/ 4107446 h 4448175"/>
              <a:gd name="connsiteX5" fmla="*/ 6602412 w 7914764"/>
              <a:gd name="connsiteY5" fmla="*/ 4446078 h 4448175"/>
              <a:gd name="connsiteX6" fmla="*/ 0 w 7914764"/>
              <a:gd name="connsiteY6" fmla="*/ 4448175 h 4448175"/>
              <a:gd name="connsiteX7" fmla="*/ 0 w 7914764"/>
              <a:gd name="connsiteY7" fmla="*/ 0 h 4448175"/>
              <a:gd name="connsiteX0" fmla="*/ 0 w 7914747"/>
              <a:gd name="connsiteY0" fmla="*/ 0 h 4448175"/>
              <a:gd name="connsiteX1" fmla="*/ 7907337 w 7914747"/>
              <a:gd name="connsiteY1" fmla="*/ 0 h 4448175"/>
              <a:gd name="connsiteX2" fmla="*/ 7914747 w 7914747"/>
              <a:gd name="connsiteY2" fmla="*/ 3176207 h 4448175"/>
              <a:gd name="connsiteX3" fmla="*/ 7770813 w 7914747"/>
              <a:gd name="connsiteY3" fmla="*/ 3565636 h 4448175"/>
              <a:gd name="connsiteX4" fmla="*/ 7568670 w 7914747"/>
              <a:gd name="connsiteY4" fmla="*/ 4101077 h 4448175"/>
              <a:gd name="connsiteX5" fmla="*/ 6593945 w 7914747"/>
              <a:gd name="connsiteY5" fmla="*/ 4107446 h 4448175"/>
              <a:gd name="connsiteX6" fmla="*/ 6602412 w 7914747"/>
              <a:gd name="connsiteY6" fmla="*/ 4446078 h 4448175"/>
              <a:gd name="connsiteX7" fmla="*/ 0 w 7914747"/>
              <a:gd name="connsiteY7" fmla="*/ 4448175 h 4448175"/>
              <a:gd name="connsiteX8" fmla="*/ 0 w 7914747"/>
              <a:gd name="connsiteY8" fmla="*/ 0 h 4448175"/>
              <a:gd name="connsiteX0" fmla="*/ 0 w 7938679"/>
              <a:gd name="connsiteY0" fmla="*/ 0 h 4448175"/>
              <a:gd name="connsiteX1" fmla="*/ 7907337 w 7938679"/>
              <a:gd name="connsiteY1" fmla="*/ 0 h 4448175"/>
              <a:gd name="connsiteX2" fmla="*/ 7914747 w 7938679"/>
              <a:gd name="connsiteY2" fmla="*/ 3176207 h 4448175"/>
              <a:gd name="connsiteX3" fmla="*/ 7559146 w 7938679"/>
              <a:gd name="connsiteY3" fmla="*/ 3167744 h 4448175"/>
              <a:gd name="connsiteX4" fmla="*/ 7568670 w 7938679"/>
              <a:gd name="connsiteY4" fmla="*/ 4101077 h 4448175"/>
              <a:gd name="connsiteX5" fmla="*/ 6593945 w 7938679"/>
              <a:gd name="connsiteY5" fmla="*/ 4107446 h 4448175"/>
              <a:gd name="connsiteX6" fmla="*/ 6602412 w 7938679"/>
              <a:gd name="connsiteY6" fmla="*/ 4446078 h 4448175"/>
              <a:gd name="connsiteX7" fmla="*/ 0 w 7938679"/>
              <a:gd name="connsiteY7" fmla="*/ 4448175 h 4448175"/>
              <a:gd name="connsiteX8" fmla="*/ 0 w 7938679"/>
              <a:gd name="connsiteY8" fmla="*/ 0 h 4448175"/>
              <a:gd name="connsiteX0" fmla="*/ 0 w 7938679"/>
              <a:gd name="connsiteY0" fmla="*/ 0 h 4448175"/>
              <a:gd name="connsiteX1" fmla="*/ 7907337 w 7938679"/>
              <a:gd name="connsiteY1" fmla="*/ 0 h 4448175"/>
              <a:gd name="connsiteX2" fmla="*/ 7914747 w 7938679"/>
              <a:gd name="connsiteY2" fmla="*/ 3176207 h 4448175"/>
              <a:gd name="connsiteX3" fmla="*/ 7559146 w 7938679"/>
              <a:gd name="connsiteY3" fmla="*/ 3167744 h 4448175"/>
              <a:gd name="connsiteX4" fmla="*/ 7568670 w 7938679"/>
              <a:gd name="connsiteY4" fmla="*/ 4101077 h 4448175"/>
              <a:gd name="connsiteX5" fmla="*/ 6593945 w 7938679"/>
              <a:gd name="connsiteY5" fmla="*/ 4107446 h 4448175"/>
              <a:gd name="connsiteX6" fmla="*/ 6602412 w 7938679"/>
              <a:gd name="connsiteY6" fmla="*/ 4446078 h 4448175"/>
              <a:gd name="connsiteX7" fmla="*/ 0 w 7938679"/>
              <a:gd name="connsiteY7" fmla="*/ 4448175 h 4448175"/>
              <a:gd name="connsiteX8" fmla="*/ 0 w 7938679"/>
              <a:gd name="connsiteY8" fmla="*/ 0 h 4448175"/>
              <a:gd name="connsiteX0" fmla="*/ 0 w 7938679"/>
              <a:gd name="connsiteY0" fmla="*/ 0 h 4448175"/>
              <a:gd name="connsiteX1" fmla="*/ 7907337 w 7938679"/>
              <a:gd name="connsiteY1" fmla="*/ 0 h 4448175"/>
              <a:gd name="connsiteX2" fmla="*/ 7914747 w 7938679"/>
              <a:gd name="connsiteY2" fmla="*/ 3176207 h 4448175"/>
              <a:gd name="connsiteX3" fmla="*/ 7559146 w 7938679"/>
              <a:gd name="connsiteY3" fmla="*/ 3167744 h 4448175"/>
              <a:gd name="connsiteX4" fmla="*/ 7568670 w 7938679"/>
              <a:gd name="connsiteY4" fmla="*/ 4101077 h 4448175"/>
              <a:gd name="connsiteX5" fmla="*/ 6593945 w 7938679"/>
              <a:gd name="connsiteY5" fmla="*/ 4107446 h 4448175"/>
              <a:gd name="connsiteX6" fmla="*/ 6602412 w 7938679"/>
              <a:gd name="connsiteY6" fmla="*/ 4446078 h 4448175"/>
              <a:gd name="connsiteX7" fmla="*/ 0 w 7938679"/>
              <a:gd name="connsiteY7" fmla="*/ 4448175 h 4448175"/>
              <a:gd name="connsiteX8" fmla="*/ 0 w 7938679"/>
              <a:gd name="connsiteY8" fmla="*/ 0 h 4448175"/>
              <a:gd name="connsiteX0" fmla="*/ 0 w 7926236"/>
              <a:gd name="connsiteY0" fmla="*/ 0 h 4448175"/>
              <a:gd name="connsiteX1" fmla="*/ 7907337 w 7926236"/>
              <a:gd name="connsiteY1" fmla="*/ 0 h 4448175"/>
              <a:gd name="connsiteX2" fmla="*/ 7897813 w 7926236"/>
              <a:gd name="connsiteY2" fmla="*/ 3150807 h 4448175"/>
              <a:gd name="connsiteX3" fmla="*/ 7559146 w 7926236"/>
              <a:gd name="connsiteY3" fmla="*/ 3167744 h 4448175"/>
              <a:gd name="connsiteX4" fmla="*/ 7568670 w 7926236"/>
              <a:gd name="connsiteY4" fmla="*/ 4101077 h 4448175"/>
              <a:gd name="connsiteX5" fmla="*/ 6593945 w 7926236"/>
              <a:gd name="connsiteY5" fmla="*/ 4107446 h 4448175"/>
              <a:gd name="connsiteX6" fmla="*/ 6602412 w 7926236"/>
              <a:gd name="connsiteY6" fmla="*/ 4446078 h 4448175"/>
              <a:gd name="connsiteX7" fmla="*/ 0 w 7926236"/>
              <a:gd name="connsiteY7" fmla="*/ 4448175 h 4448175"/>
              <a:gd name="connsiteX8" fmla="*/ 0 w 7926236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50807 h 4448175"/>
              <a:gd name="connsiteX3" fmla="*/ 7559146 w 7907337"/>
              <a:gd name="connsiteY3" fmla="*/ 3167744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13968"/>
              <a:gd name="connsiteY0" fmla="*/ 0 h 4448175"/>
              <a:gd name="connsiteX1" fmla="*/ 7907337 w 7913968"/>
              <a:gd name="connsiteY1" fmla="*/ 0 h 4448175"/>
              <a:gd name="connsiteX2" fmla="*/ 7897813 w 7913968"/>
              <a:gd name="connsiteY2" fmla="*/ 3150807 h 4448175"/>
              <a:gd name="connsiteX3" fmla="*/ 7728479 w 7913968"/>
              <a:gd name="connsiteY3" fmla="*/ 3256644 h 4448175"/>
              <a:gd name="connsiteX4" fmla="*/ 7568670 w 7913968"/>
              <a:gd name="connsiteY4" fmla="*/ 4101077 h 4448175"/>
              <a:gd name="connsiteX5" fmla="*/ 6593945 w 7913968"/>
              <a:gd name="connsiteY5" fmla="*/ 4107446 h 4448175"/>
              <a:gd name="connsiteX6" fmla="*/ 6602412 w 7913968"/>
              <a:gd name="connsiteY6" fmla="*/ 4446078 h 4448175"/>
              <a:gd name="connsiteX7" fmla="*/ 0 w 7913968"/>
              <a:gd name="connsiteY7" fmla="*/ 4448175 h 4448175"/>
              <a:gd name="connsiteX8" fmla="*/ 0 w 7913968"/>
              <a:gd name="connsiteY8" fmla="*/ 0 h 4448175"/>
              <a:gd name="connsiteX0" fmla="*/ 0 w 7925925"/>
              <a:gd name="connsiteY0" fmla="*/ 0 h 4448175"/>
              <a:gd name="connsiteX1" fmla="*/ 7907337 w 7925925"/>
              <a:gd name="connsiteY1" fmla="*/ 0 h 4448175"/>
              <a:gd name="connsiteX2" fmla="*/ 7897813 w 7925925"/>
              <a:gd name="connsiteY2" fmla="*/ 3150807 h 4448175"/>
              <a:gd name="connsiteX3" fmla="*/ 7563379 w 7925925"/>
              <a:gd name="connsiteY3" fmla="*/ 3146577 h 4448175"/>
              <a:gd name="connsiteX4" fmla="*/ 7568670 w 7925925"/>
              <a:gd name="connsiteY4" fmla="*/ 4101077 h 4448175"/>
              <a:gd name="connsiteX5" fmla="*/ 6593945 w 7925925"/>
              <a:gd name="connsiteY5" fmla="*/ 4107446 h 4448175"/>
              <a:gd name="connsiteX6" fmla="*/ 6602412 w 7925925"/>
              <a:gd name="connsiteY6" fmla="*/ 4446078 h 4448175"/>
              <a:gd name="connsiteX7" fmla="*/ 0 w 7925925"/>
              <a:gd name="connsiteY7" fmla="*/ 4448175 h 4448175"/>
              <a:gd name="connsiteX8" fmla="*/ 0 w 7925925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50807 h 4448175"/>
              <a:gd name="connsiteX3" fmla="*/ 7563379 w 7907337"/>
              <a:gd name="connsiteY3" fmla="*/ 31465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50807 h 4448175"/>
              <a:gd name="connsiteX3" fmla="*/ 7563379 w 7907337"/>
              <a:gd name="connsiteY3" fmla="*/ 31465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50311"/>
              <a:gd name="connsiteX1" fmla="*/ 7907337 w 7907337"/>
              <a:gd name="connsiteY1" fmla="*/ 0 h 4450311"/>
              <a:gd name="connsiteX2" fmla="*/ 7897813 w 7907337"/>
              <a:gd name="connsiteY2" fmla="*/ 3150807 h 4450311"/>
              <a:gd name="connsiteX3" fmla="*/ 7563379 w 7907337"/>
              <a:gd name="connsiteY3" fmla="*/ 3146577 h 4450311"/>
              <a:gd name="connsiteX4" fmla="*/ 7568670 w 7907337"/>
              <a:gd name="connsiteY4" fmla="*/ 4101077 h 4450311"/>
              <a:gd name="connsiteX5" fmla="*/ 6593945 w 7907337"/>
              <a:gd name="connsiteY5" fmla="*/ 4107446 h 4450311"/>
              <a:gd name="connsiteX6" fmla="*/ 6708245 w 7907337"/>
              <a:gd name="connsiteY6" fmla="*/ 4450311 h 4450311"/>
              <a:gd name="connsiteX7" fmla="*/ 0 w 7907337"/>
              <a:gd name="connsiteY7" fmla="*/ 4448175 h 4450311"/>
              <a:gd name="connsiteX8" fmla="*/ 0 w 7907337"/>
              <a:gd name="connsiteY8" fmla="*/ 0 h 4450311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50807 h 4448175"/>
              <a:gd name="connsiteX3" fmla="*/ 7563379 w 7907337"/>
              <a:gd name="connsiteY3" fmla="*/ 31465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598178 w 7907337"/>
              <a:gd name="connsiteY6" fmla="*/ 4441845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2046 w 7907337"/>
              <a:gd name="connsiteY2" fmla="*/ 3028040 h 4448175"/>
              <a:gd name="connsiteX3" fmla="*/ 7563379 w 7907337"/>
              <a:gd name="connsiteY3" fmla="*/ 31465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598178 w 7907337"/>
              <a:gd name="connsiteY6" fmla="*/ 4441845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46574 h 4448175"/>
              <a:gd name="connsiteX3" fmla="*/ 7563379 w 7907337"/>
              <a:gd name="connsiteY3" fmla="*/ 31465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598178 w 7907337"/>
              <a:gd name="connsiteY6" fmla="*/ 4441845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46574 h 4448175"/>
              <a:gd name="connsiteX3" fmla="*/ 7563379 w 7907337"/>
              <a:gd name="connsiteY3" fmla="*/ 3146577 h 4448175"/>
              <a:gd name="connsiteX4" fmla="*/ 7670270 w 7907337"/>
              <a:gd name="connsiteY4" fmla="*/ 4109543 h 4448175"/>
              <a:gd name="connsiteX5" fmla="*/ 6593945 w 7907337"/>
              <a:gd name="connsiteY5" fmla="*/ 4107446 h 4448175"/>
              <a:gd name="connsiteX6" fmla="*/ 6598178 w 7907337"/>
              <a:gd name="connsiteY6" fmla="*/ 4441845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46574 h 4448175"/>
              <a:gd name="connsiteX3" fmla="*/ 7563379 w 7907337"/>
              <a:gd name="connsiteY3" fmla="*/ 3146577 h 4448175"/>
              <a:gd name="connsiteX4" fmla="*/ 7560203 w 7907337"/>
              <a:gd name="connsiteY4" fmla="*/ 4105310 h 4448175"/>
              <a:gd name="connsiteX5" fmla="*/ 6593945 w 7907337"/>
              <a:gd name="connsiteY5" fmla="*/ 4107446 h 4448175"/>
              <a:gd name="connsiteX6" fmla="*/ 6598178 w 7907337"/>
              <a:gd name="connsiteY6" fmla="*/ 4441845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07337" h="4448175">
                <a:moveTo>
                  <a:pt x="0" y="0"/>
                </a:moveTo>
                <a:lnTo>
                  <a:pt x="7907337" y="0"/>
                </a:lnTo>
                <a:cubicBezTo>
                  <a:pt x="7906984" y="1055914"/>
                  <a:pt x="7900105" y="3138612"/>
                  <a:pt x="7897813" y="3146574"/>
                </a:cubicBezTo>
                <a:cubicBezTo>
                  <a:pt x="7895521" y="3154536"/>
                  <a:pt x="7553325" y="3149065"/>
                  <a:pt x="7563379" y="3146577"/>
                </a:cubicBezTo>
                <a:cubicBezTo>
                  <a:pt x="7564966" y="3148322"/>
                  <a:pt x="7560909" y="4093332"/>
                  <a:pt x="7560203" y="4105310"/>
                </a:cubicBezTo>
                <a:cubicBezTo>
                  <a:pt x="7559497" y="4117288"/>
                  <a:pt x="6907565" y="4108145"/>
                  <a:pt x="6593945" y="4107446"/>
                </a:cubicBezTo>
                <a:lnTo>
                  <a:pt x="6598178" y="4441845"/>
                </a:lnTo>
                <a:lnTo>
                  <a:pt x="0" y="4448175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lIns="68564" tIns="34283" rIns="68564" bIns="34283" anchor="ctr" anchorCtr="0"/>
          <a:lstStyle>
            <a:lvl1pPr marL="0" indent="0" algn="ctr">
              <a:buNone/>
              <a:defRPr sz="1600">
                <a:solidFill>
                  <a:srgbClr val="464646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r>
              <a:rPr lang="en-US"/>
              <a:t>Add you picture here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9216516" y="0"/>
            <a:ext cx="1728192" cy="233140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/>
            <a:r>
              <a:rPr lang="en-GB" sz="800"/>
              <a:t>This image is layered with text over the top. </a:t>
            </a:r>
          </a:p>
          <a:p>
            <a:pPr algn="l"/>
            <a:endParaRPr lang="en-GB" sz="800"/>
          </a:p>
          <a:p>
            <a:pPr algn="l"/>
            <a:r>
              <a:rPr lang="en-GB" sz="800"/>
              <a:t>To replace the image in the background, right click on the right hand side of the image and select “Send to back”.</a:t>
            </a:r>
          </a:p>
          <a:p>
            <a:pPr algn="l"/>
            <a:endParaRPr lang="en-GB" sz="800"/>
          </a:p>
          <a:p>
            <a:pPr algn="l"/>
            <a:r>
              <a:rPr lang="en-GB" sz="800"/>
              <a:t>Delete the existing Cat image and click on the icon in the centre to browse to the image you want to use. Click on</a:t>
            </a:r>
            <a:r>
              <a:rPr lang="en-GB" sz="800" b="1"/>
              <a:t> OPEN.</a:t>
            </a:r>
          </a:p>
          <a:p>
            <a:pPr algn="l"/>
            <a:endParaRPr lang="en-GB" sz="800" b="1"/>
          </a:p>
          <a:p>
            <a:pPr algn="l"/>
            <a:r>
              <a:rPr lang="en-GB" sz="800"/>
              <a:t>This will automatically be placed in front of any objects.</a:t>
            </a:r>
            <a:r>
              <a:rPr lang="en-GB" sz="800" baseline="0"/>
              <a:t> </a:t>
            </a:r>
            <a:r>
              <a:rPr lang="en-GB" sz="800"/>
              <a:t>Crop the picture as necessary, and then </a:t>
            </a:r>
            <a:r>
              <a:rPr lang="en-GB" sz="800" b="1"/>
              <a:t>right click </a:t>
            </a:r>
            <a:r>
              <a:rPr lang="en-GB" sz="800"/>
              <a:t>and select </a:t>
            </a:r>
            <a:r>
              <a:rPr lang="en-GB" sz="800" b="1"/>
              <a:t>send to back </a:t>
            </a:r>
            <a:r>
              <a:rPr lang="en-GB" sz="800"/>
              <a:t>from the dropdown.</a:t>
            </a:r>
          </a:p>
        </p:txBody>
      </p:sp>
    </p:spTree>
    <p:extLst>
      <p:ext uri="{BB962C8B-B14F-4D97-AF65-F5344CB8AC3E}">
        <p14:creationId xmlns:p14="http://schemas.microsoft.com/office/powerpoint/2010/main" val="67210313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-Shape 3"/>
          <p:cNvSpPr/>
          <p:nvPr userDrawn="1"/>
        </p:nvSpPr>
        <p:spPr>
          <a:xfrm rot="16200000">
            <a:off x="7948695" y="4085755"/>
            <a:ext cx="272166" cy="272418"/>
          </a:xfrm>
          <a:prstGeom prst="corner">
            <a:avLst>
              <a:gd name="adj1" fmla="val 26665"/>
              <a:gd name="adj2" fmla="val 26362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858789"/>
              </a:solidFill>
            </a:endParaRPr>
          </a:p>
        </p:txBody>
      </p:sp>
      <p:sp>
        <p:nvSpPr>
          <p:cNvPr id="5" name="L-Shape 4"/>
          <p:cNvSpPr/>
          <p:nvPr userDrawn="1"/>
        </p:nvSpPr>
        <p:spPr>
          <a:xfrm rot="5400000">
            <a:off x="869285" y="348755"/>
            <a:ext cx="272166" cy="272418"/>
          </a:xfrm>
          <a:prstGeom prst="corner">
            <a:avLst>
              <a:gd name="adj1" fmla="val 26665"/>
              <a:gd name="adj2" fmla="val 26362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858789"/>
              </a:solidFill>
            </a:endParaRPr>
          </a:p>
        </p:txBody>
      </p:sp>
      <p:sp>
        <p:nvSpPr>
          <p:cNvPr id="10" name="Media Placeholder 8"/>
          <p:cNvSpPr>
            <a:spLocks noGrp="1"/>
          </p:cNvSpPr>
          <p:nvPr>
            <p:ph type="media" sz="quarter" idx="13" hasCustomPrompt="1"/>
          </p:nvPr>
        </p:nvSpPr>
        <p:spPr>
          <a:xfrm>
            <a:off x="948267" y="423471"/>
            <a:ext cx="7197197" cy="3855642"/>
          </a:xfrm>
          <a:prstGeom prst="rect">
            <a:avLst/>
          </a:prstGeom>
        </p:spPr>
        <p:txBody>
          <a:bodyPr vert="horz" lIns="68564" tIns="34283" rIns="68564" bIns="34283" anchor="ctr" anchorCtr="0"/>
          <a:lstStyle>
            <a:lvl1pPr marL="0" indent="0" algn="ctr">
              <a:buNone/>
              <a:defRPr sz="1400" baseline="0">
                <a:solidFill>
                  <a:schemeClr val="bg1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r>
              <a:rPr lang="en-US"/>
              <a:t>Video to be placed in between frames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9" name="Freeform 5"/>
          <p:cNvSpPr>
            <a:spLocks noEditPoints="1"/>
          </p:cNvSpPr>
          <p:nvPr userDrawn="1"/>
        </p:nvSpPr>
        <p:spPr bwMode="auto">
          <a:xfrm>
            <a:off x="227164" y="4694447"/>
            <a:ext cx="370170" cy="243810"/>
          </a:xfrm>
          <a:custGeom>
            <a:avLst/>
            <a:gdLst>
              <a:gd name="T0" fmla="*/ 846 w 914"/>
              <a:gd name="T1" fmla="*/ 52 h 602"/>
              <a:gd name="T2" fmla="*/ 858 w 914"/>
              <a:gd name="T3" fmla="*/ 70 h 602"/>
              <a:gd name="T4" fmla="*/ 850 w 914"/>
              <a:gd name="T5" fmla="*/ 126 h 602"/>
              <a:gd name="T6" fmla="*/ 814 w 914"/>
              <a:gd name="T7" fmla="*/ 180 h 602"/>
              <a:gd name="T8" fmla="*/ 830 w 914"/>
              <a:gd name="T9" fmla="*/ 64 h 602"/>
              <a:gd name="T10" fmla="*/ 680 w 914"/>
              <a:gd name="T11" fmla="*/ 430 h 602"/>
              <a:gd name="T12" fmla="*/ 626 w 914"/>
              <a:gd name="T13" fmla="*/ 386 h 602"/>
              <a:gd name="T14" fmla="*/ 626 w 914"/>
              <a:gd name="T15" fmla="*/ 318 h 602"/>
              <a:gd name="T16" fmla="*/ 678 w 914"/>
              <a:gd name="T17" fmla="*/ 270 h 602"/>
              <a:gd name="T18" fmla="*/ 734 w 914"/>
              <a:gd name="T19" fmla="*/ 280 h 602"/>
              <a:gd name="T20" fmla="*/ 770 w 914"/>
              <a:gd name="T21" fmla="*/ 350 h 602"/>
              <a:gd name="T22" fmla="*/ 746 w 914"/>
              <a:gd name="T23" fmla="*/ 410 h 602"/>
              <a:gd name="T24" fmla="*/ 148 w 914"/>
              <a:gd name="T25" fmla="*/ 432 h 602"/>
              <a:gd name="T26" fmla="*/ 96 w 914"/>
              <a:gd name="T27" fmla="*/ 408 h 602"/>
              <a:gd name="T28" fmla="*/ 74 w 914"/>
              <a:gd name="T29" fmla="*/ 350 h 602"/>
              <a:gd name="T30" fmla="*/ 106 w 914"/>
              <a:gd name="T31" fmla="*/ 282 h 602"/>
              <a:gd name="T32" fmla="*/ 164 w 914"/>
              <a:gd name="T33" fmla="*/ 270 h 602"/>
              <a:gd name="T34" fmla="*/ 218 w 914"/>
              <a:gd name="T35" fmla="*/ 322 h 602"/>
              <a:gd name="T36" fmla="*/ 218 w 914"/>
              <a:gd name="T37" fmla="*/ 384 h 602"/>
              <a:gd name="T38" fmla="*/ 164 w 914"/>
              <a:gd name="T39" fmla="*/ 430 h 602"/>
              <a:gd name="T40" fmla="*/ 880 w 914"/>
              <a:gd name="T41" fmla="*/ 428 h 602"/>
              <a:gd name="T42" fmla="*/ 850 w 914"/>
              <a:gd name="T43" fmla="*/ 378 h 602"/>
              <a:gd name="T44" fmla="*/ 876 w 914"/>
              <a:gd name="T45" fmla="*/ 258 h 602"/>
              <a:gd name="T46" fmla="*/ 900 w 914"/>
              <a:gd name="T47" fmla="*/ 158 h 602"/>
              <a:gd name="T48" fmla="*/ 894 w 914"/>
              <a:gd name="T49" fmla="*/ 46 h 602"/>
              <a:gd name="T50" fmla="*/ 862 w 914"/>
              <a:gd name="T51" fmla="*/ 6 h 602"/>
              <a:gd name="T52" fmla="*/ 820 w 914"/>
              <a:gd name="T53" fmla="*/ 6 h 602"/>
              <a:gd name="T54" fmla="*/ 788 w 914"/>
              <a:gd name="T55" fmla="*/ 34 h 602"/>
              <a:gd name="T56" fmla="*/ 756 w 914"/>
              <a:gd name="T57" fmla="*/ 132 h 602"/>
              <a:gd name="T58" fmla="*/ 754 w 914"/>
              <a:gd name="T59" fmla="*/ 220 h 602"/>
              <a:gd name="T60" fmla="*/ 684 w 914"/>
              <a:gd name="T61" fmla="*/ 200 h 602"/>
              <a:gd name="T62" fmla="*/ 592 w 914"/>
              <a:gd name="T63" fmla="*/ 234 h 602"/>
              <a:gd name="T64" fmla="*/ 556 w 914"/>
              <a:gd name="T65" fmla="*/ 284 h 602"/>
              <a:gd name="T66" fmla="*/ 542 w 914"/>
              <a:gd name="T67" fmla="*/ 248 h 602"/>
              <a:gd name="T68" fmla="*/ 476 w 914"/>
              <a:gd name="T69" fmla="*/ 200 h 602"/>
              <a:gd name="T70" fmla="*/ 428 w 914"/>
              <a:gd name="T71" fmla="*/ 202 h 602"/>
              <a:gd name="T72" fmla="*/ 288 w 914"/>
              <a:gd name="T73" fmla="*/ 100 h 602"/>
              <a:gd name="T74" fmla="*/ 252 w 914"/>
              <a:gd name="T75" fmla="*/ 228 h 602"/>
              <a:gd name="T76" fmla="*/ 162 w 914"/>
              <a:gd name="T77" fmla="*/ 198 h 602"/>
              <a:gd name="T78" fmla="*/ 114 w 914"/>
              <a:gd name="T79" fmla="*/ 208 h 602"/>
              <a:gd name="T80" fmla="*/ 74 w 914"/>
              <a:gd name="T81" fmla="*/ 204 h 602"/>
              <a:gd name="T82" fmla="*/ 74 w 914"/>
              <a:gd name="T83" fmla="*/ 466 h 602"/>
              <a:gd name="T84" fmla="*/ 162 w 914"/>
              <a:gd name="T85" fmla="*/ 500 h 602"/>
              <a:gd name="T86" fmla="*/ 254 w 914"/>
              <a:gd name="T87" fmla="*/ 468 h 602"/>
              <a:gd name="T88" fmla="*/ 366 w 914"/>
              <a:gd name="T89" fmla="*/ 492 h 602"/>
              <a:gd name="T90" fmla="*/ 368 w 914"/>
              <a:gd name="T91" fmla="*/ 308 h 602"/>
              <a:gd name="T92" fmla="*/ 402 w 914"/>
              <a:gd name="T93" fmla="*/ 278 h 602"/>
              <a:gd name="T94" fmla="*/ 452 w 914"/>
              <a:gd name="T95" fmla="*/ 270 h 602"/>
              <a:gd name="T96" fmla="*/ 482 w 914"/>
              <a:gd name="T97" fmla="*/ 306 h 602"/>
              <a:gd name="T98" fmla="*/ 562 w 914"/>
              <a:gd name="T99" fmla="*/ 428 h 602"/>
              <a:gd name="T100" fmla="*/ 584 w 914"/>
              <a:gd name="T101" fmla="*/ 460 h 602"/>
              <a:gd name="T102" fmla="*/ 664 w 914"/>
              <a:gd name="T103" fmla="*/ 500 h 602"/>
              <a:gd name="T104" fmla="*/ 732 w 914"/>
              <a:gd name="T105" fmla="*/ 492 h 602"/>
              <a:gd name="T106" fmla="*/ 800 w 914"/>
              <a:gd name="T107" fmla="*/ 452 h 602"/>
              <a:gd name="T108" fmla="*/ 848 w 914"/>
              <a:gd name="T109" fmla="*/ 490 h 602"/>
              <a:gd name="T110" fmla="*/ 914 w 914"/>
              <a:gd name="T111" fmla="*/ 432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914" h="602">
                <a:moveTo>
                  <a:pt x="838" y="54"/>
                </a:moveTo>
                <a:lnTo>
                  <a:pt x="838" y="54"/>
                </a:lnTo>
                <a:lnTo>
                  <a:pt x="842" y="54"/>
                </a:lnTo>
                <a:lnTo>
                  <a:pt x="846" y="52"/>
                </a:lnTo>
                <a:lnTo>
                  <a:pt x="846" y="52"/>
                </a:lnTo>
                <a:lnTo>
                  <a:pt x="850" y="54"/>
                </a:lnTo>
                <a:lnTo>
                  <a:pt x="852" y="54"/>
                </a:lnTo>
                <a:lnTo>
                  <a:pt x="852" y="54"/>
                </a:lnTo>
                <a:lnTo>
                  <a:pt x="856" y="60"/>
                </a:lnTo>
                <a:lnTo>
                  <a:pt x="858" y="70"/>
                </a:lnTo>
                <a:lnTo>
                  <a:pt x="858" y="80"/>
                </a:lnTo>
                <a:lnTo>
                  <a:pt x="858" y="92"/>
                </a:lnTo>
                <a:lnTo>
                  <a:pt x="854" y="108"/>
                </a:lnTo>
                <a:lnTo>
                  <a:pt x="850" y="126"/>
                </a:lnTo>
                <a:lnTo>
                  <a:pt x="850" y="126"/>
                </a:lnTo>
                <a:lnTo>
                  <a:pt x="832" y="186"/>
                </a:lnTo>
                <a:lnTo>
                  <a:pt x="818" y="228"/>
                </a:lnTo>
                <a:lnTo>
                  <a:pt x="818" y="228"/>
                </a:lnTo>
                <a:lnTo>
                  <a:pt x="816" y="206"/>
                </a:lnTo>
                <a:lnTo>
                  <a:pt x="814" y="180"/>
                </a:lnTo>
                <a:lnTo>
                  <a:pt x="814" y="152"/>
                </a:lnTo>
                <a:lnTo>
                  <a:pt x="816" y="126"/>
                </a:lnTo>
                <a:lnTo>
                  <a:pt x="820" y="100"/>
                </a:lnTo>
                <a:lnTo>
                  <a:pt x="824" y="80"/>
                </a:lnTo>
                <a:lnTo>
                  <a:pt x="830" y="64"/>
                </a:lnTo>
                <a:lnTo>
                  <a:pt x="834" y="58"/>
                </a:lnTo>
                <a:lnTo>
                  <a:pt x="838" y="54"/>
                </a:lnTo>
                <a:close/>
                <a:moveTo>
                  <a:pt x="694" y="432"/>
                </a:moveTo>
                <a:lnTo>
                  <a:pt x="694" y="432"/>
                </a:lnTo>
                <a:lnTo>
                  <a:pt x="680" y="430"/>
                </a:lnTo>
                <a:lnTo>
                  <a:pt x="666" y="426"/>
                </a:lnTo>
                <a:lnTo>
                  <a:pt x="654" y="420"/>
                </a:lnTo>
                <a:lnTo>
                  <a:pt x="642" y="410"/>
                </a:lnTo>
                <a:lnTo>
                  <a:pt x="634" y="400"/>
                </a:lnTo>
                <a:lnTo>
                  <a:pt x="626" y="386"/>
                </a:lnTo>
                <a:lnTo>
                  <a:pt x="622" y="370"/>
                </a:lnTo>
                <a:lnTo>
                  <a:pt x="620" y="350"/>
                </a:lnTo>
                <a:lnTo>
                  <a:pt x="620" y="350"/>
                </a:lnTo>
                <a:lnTo>
                  <a:pt x="622" y="332"/>
                </a:lnTo>
                <a:lnTo>
                  <a:pt x="626" y="318"/>
                </a:lnTo>
                <a:lnTo>
                  <a:pt x="632" y="304"/>
                </a:lnTo>
                <a:lnTo>
                  <a:pt x="640" y="292"/>
                </a:lnTo>
                <a:lnTo>
                  <a:pt x="652" y="282"/>
                </a:lnTo>
                <a:lnTo>
                  <a:pt x="664" y="274"/>
                </a:lnTo>
                <a:lnTo>
                  <a:pt x="678" y="270"/>
                </a:lnTo>
                <a:lnTo>
                  <a:pt x="694" y="268"/>
                </a:lnTo>
                <a:lnTo>
                  <a:pt x="694" y="268"/>
                </a:lnTo>
                <a:lnTo>
                  <a:pt x="708" y="270"/>
                </a:lnTo>
                <a:lnTo>
                  <a:pt x="722" y="274"/>
                </a:lnTo>
                <a:lnTo>
                  <a:pt x="734" y="280"/>
                </a:lnTo>
                <a:lnTo>
                  <a:pt x="746" y="290"/>
                </a:lnTo>
                <a:lnTo>
                  <a:pt x="754" y="302"/>
                </a:lnTo>
                <a:lnTo>
                  <a:pt x="762" y="316"/>
                </a:lnTo>
                <a:lnTo>
                  <a:pt x="768" y="332"/>
                </a:lnTo>
                <a:lnTo>
                  <a:pt x="770" y="350"/>
                </a:lnTo>
                <a:lnTo>
                  <a:pt x="770" y="350"/>
                </a:lnTo>
                <a:lnTo>
                  <a:pt x="768" y="368"/>
                </a:lnTo>
                <a:lnTo>
                  <a:pt x="762" y="386"/>
                </a:lnTo>
                <a:lnTo>
                  <a:pt x="754" y="400"/>
                </a:lnTo>
                <a:lnTo>
                  <a:pt x="746" y="410"/>
                </a:lnTo>
                <a:lnTo>
                  <a:pt x="734" y="420"/>
                </a:lnTo>
                <a:lnTo>
                  <a:pt x="722" y="426"/>
                </a:lnTo>
                <a:lnTo>
                  <a:pt x="708" y="430"/>
                </a:lnTo>
                <a:lnTo>
                  <a:pt x="694" y="432"/>
                </a:lnTo>
                <a:close/>
                <a:moveTo>
                  <a:pt x="148" y="432"/>
                </a:moveTo>
                <a:lnTo>
                  <a:pt x="148" y="432"/>
                </a:lnTo>
                <a:lnTo>
                  <a:pt x="132" y="430"/>
                </a:lnTo>
                <a:lnTo>
                  <a:pt x="118" y="424"/>
                </a:lnTo>
                <a:lnTo>
                  <a:pt x="106" y="418"/>
                </a:lnTo>
                <a:lnTo>
                  <a:pt x="96" y="408"/>
                </a:lnTo>
                <a:lnTo>
                  <a:pt x="86" y="396"/>
                </a:lnTo>
                <a:lnTo>
                  <a:pt x="80" y="382"/>
                </a:lnTo>
                <a:lnTo>
                  <a:pt x="74" y="366"/>
                </a:lnTo>
                <a:lnTo>
                  <a:pt x="74" y="350"/>
                </a:lnTo>
                <a:lnTo>
                  <a:pt x="74" y="350"/>
                </a:lnTo>
                <a:lnTo>
                  <a:pt x="74" y="334"/>
                </a:lnTo>
                <a:lnTo>
                  <a:pt x="78" y="318"/>
                </a:lnTo>
                <a:lnTo>
                  <a:pt x="86" y="304"/>
                </a:lnTo>
                <a:lnTo>
                  <a:pt x="94" y="292"/>
                </a:lnTo>
                <a:lnTo>
                  <a:pt x="106" y="282"/>
                </a:lnTo>
                <a:lnTo>
                  <a:pt x="118" y="274"/>
                </a:lnTo>
                <a:lnTo>
                  <a:pt x="132" y="270"/>
                </a:lnTo>
                <a:lnTo>
                  <a:pt x="148" y="268"/>
                </a:lnTo>
                <a:lnTo>
                  <a:pt x="148" y="268"/>
                </a:lnTo>
                <a:lnTo>
                  <a:pt x="164" y="270"/>
                </a:lnTo>
                <a:lnTo>
                  <a:pt x="180" y="276"/>
                </a:lnTo>
                <a:lnTo>
                  <a:pt x="192" y="284"/>
                </a:lnTo>
                <a:lnTo>
                  <a:pt x="204" y="294"/>
                </a:lnTo>
                <a:lnTo>
                  <a:pt x="212" y="308"/>
                </a:lnTo>
                <a:lnTo>
                  <a:pt x="218" y="322"/>
                </a:lnTo>
                <a:lnTo>
                  <a:pt x="222" y="336"/>
                </a:lnTo>
                <a:lnTo>
                  <a:pt x="222" y="350"/>
                </a:lnTo>
                <a:lnTo>
                  <a:pt x="222" y="350"/>
                </a:lnTo>
                <a:lnTo>
                  <a:pt x="222" y="368"/>
                </a:lnTo>
                <a:lnTo>
                  <a:pt x="218" y="384"/>
                </a:lnTo>
                <a:lnTo>
                  <a:pt x="210" y="398"/>
                </a:lnTo>
                <a:lnTo>
                  <a:pt x="202" y="408"/>
                </a:lnTo>
                <a:lnTo>
                  <a:pt x="190" y="418"/>
                </a:lnTo>
                <a:lnTo>
                  <a:pt x="178" y="426"/>
                </a:lnTo>
                <a:lnTo>
                  <a:pt x="164" y="430"/>
                </a:lnTo>
                <a:lnTo>
                  <a:pt x="148" y="432"/>
                </a:lnTo>
                <a:close/>
                <a:moveTo>
                  <a:pt x="906" y="432"/>
                </a:moveTo>
                <a:lnTo>
                  <a:pt x="906" y="432"/>
                </a:lnTo>
                <a:lnTo>
                  <a:pt x="892" y="430"/>
                </a:lnTo>
                <a:lnTo>
                  <a:pt x="880" y="428"/>
                </a:lnTo>
                <a:lnTo>
                  <a:pt x="870" y="422"/>
                </a:lnTo>
                <a:lnTo>
                  <a:pt x="862" y="414"/>
                </a:lnTo>
                <a:lnTo>
                  <a:pt x="856" y="404"/>
                </a:lnTo>
                <a:lnTo>
                  <a:pt x="852" y="392"/>
                </a:lnTo>
                <a:lnTo>
                  <a:pt x="850" y="378"/>
                </a:lnTo>
                <a:lnTo>
                  <a:pt x="850" y="362"/>
                </a:lnTo>
                <a:lnTo>
                  <a:pt x="850" y="362"/>
                </a:lnTo>
                <a:lnTo>
                  <a:pt x="852" y="346"/>
                </a:lnTo>
                <a:lnTo>
                  <a:pt x="856" y="326"/>
                </a:lnTo>
                <a:lnTo>
                  <a:pt x="876" y="258"/>
                </a:lnTo>
                <a:lnTo>
                  <a:pt x="876" y="258"/>
                </a:lnTo>
                <a:lnTo>
                  <a:pt x="888" y="212"/>
                </a:lnTo>
                <a:lnTo>
                  <a:pt x="888" y="212"/>
                </a:lnTo>
                <a:lnTo>
                  <a:pt x="896" y="184"/>
                </a:lnTo>
                <a:lnTo>
                  <a:pt x="900" y="158"/>
                </a:lnTo>
                <a:lnTo>
                  <a:pt x="904" y="132"/>
                </a:lnTo>
                <a:lnTo>
                  <a:pt x="904" y="108"/>
                </a:lnTo>
                <a:lnTo>
                  <a:pt x="904" y="84"/>
                </a:lnTo>
                <a:lnTo>
                  <a:pt x="900" y="64"/>
                </a:lnTo>
                <a:lnTo>
                  <a:pt x="894" y="46"/>
                </a:lnTo>
                <a:lnTo>
                  <a:pt x="886" y="30"/>
                </a:lnTo>
                <a:lnTo>
                  <a:pt x="886" y="30"/>
                </a:lnTo>
                <a:lnTo>
                  <a:pt x="880" y="20"/>
                </a:lnTo>
                <a:lnTo>
                  <a:pt x="872" y="10"/>
                </a:lnTo>
                <a:lnTo>
                  <a:pt x="862" y="6"/>
                </a:lnTo>
                <a:lnTo>
                  <a:pt x="852" y="2"/>
                </a:lnTo>
                <a:lnTo>
                  <a:pt x="852" y="2"/>
                </a:lnTo>
                <a:lnTo>
                  <a:pt x="842" y="0"/>
                </a:lnTo>
                <a:lnTo>
                  <a:pt x="832" y="2"/>
                </a:lnTo>
                <a:lnTo>
                  <a:pt x="820" y="6"/>
                </a:lnTo>
                <a:lnTo>
                  <a:pt x="810" y="12"/>
                </a:lnTo>
                <a:lnTo>
                  <a:pt x="810" y="12"/>
                </a:lnTo>
                <a:lnTo>
                  <a:pt x="802" y="18"/>
                </a:lnTo>
                <a:lnTo>
                  <a:pt x="796" y="24"/>
                </a:lnTo>
                <a:lnTo>
                  <a:pt x="788" y="34"/>
                </a:lnTo>
                <a:lnTo>
                  <a:pt x="780" y="48"/>
                </a:lnTo>
                <a:lnTo>
                  <a:pt x="772" y="64"/>
                </a:lnTo>
                <a:lnTo>
                  <a:pt x="766" y="82"/>
                </a:lnTo>
                <a:lnTo>
                  <a:pt x="760" y="106"/>
                </a:lnTo>
                <a:lnTo>
                  <a:pt x="756" y="132"/>
                </a:lnTo>
                <a:lnTo>
                  <a:pt x="756" y="132"/>
                </a:lnTo>
                <a:lnTo>
                  <a:pt x="754" y="170"/>
                </a:lnTo>
                <a:lnTo>
                  <a:pt x="752" y="196"/>
                </a:lnTo>
                <a:lnTo>
                  <a:pt x="754" y="220"/>
                </a:lnTo>
                <a:lnTo>
                  <a:pt x="754" y="220"/>
                </a:lnTo>
                <a:lnTo>
                  <a:pt x="738" y="212"/>
                </a:lnTo>
                <a:lnTo>
                  <a:pt x="720" y="204"/>
                </a:lnTo>
                <a:lnTo>
                  <a:pt x="702" y="200"/>
                </a:lnTo>
                <a:lnTo>
                  <a:pt x="684" y="200"/>
                </a:lnTo>
                <a:lnTo>
                  <a:pt x="684" y="200"/>
                </a:lnTo>
                <a:lnTo>
                  <a:pt x="662" y="202"/>
                </a:lnTo>
                <a:lnTo>
                  <a:pt x="644" y="206"/>
                </a:lnTo>
                <a:lnTo>
                  <a:pt x="624" y="212"/>
                </a:lnTo>
                <a:lnTo>
                  <a:pt x="608" y="222"/>
                </a:lnTo>
                <a:lnTo>
                  <a:pt x="592" y="234"/>
                </a:lnTo>
                <a:lnTo>
                  <a:pt x="578" y="248"/>
                </a:lnTo>
                <a:lnTo>
                  <a:pt x="566" y="264"/>
                </a:lnTo>
                <a:lnTo>
                  <a:pt x="558" y="282"/>
                </a:lnTo>
                <a:lnTo>
                  <a:pt x="558" y="282"/>
                </a:lnTo>
                <a:lnTo>
                  <a:pt x="556" y="284"/>
                </a:lnTo>
                <a:lnTo>
                  <a:pt x="556" y="284"/>
                </a:lnTo>
                <a:lnTo>
                  <a:pt x="556" y="284"/>
                </a:lnTo>
                <a:lnTo>
                  <a:pt x="556" y="284"/>
                </a:lnTo>
                <a:lnTo>
                  <a:pt x="550" y="264"/>
                </a:lnTo>
                <a:lnTo>
                  <a:pt x="542" y="248"/>
                </a:lnTo>
                <a:lnTo>
                  <a:pt x="532" y="234"/>
                </a:lnTo>
                <a:lnTo>
                  <a:pt x="520" y="220"/>
                </a:lnTo>
                <a:lnTo>
                  <a:pt x="506" y="212"/>
                </a:lnTo>
                <a:lnTo>
                  <a:pt x="492" y="204"/>
                </a:lnTo>
                <a:lnTo>
                  <a:pt x="476" y="200"/>
                </a:lnTo>
                <a:lnTo>
                  <a:pt x="458" y="198"/>
                </a:lnTo>
                <a:lnTo>
                  <a:pt x="458" y="198"/>
                </a:lnTo>
                <a:lnTo>
                  <a:pt x="458" y="198"/>
                </a:lnTo>
                <a:lnTo>
                  <a:pt x="442" y="200"/>
                </a:lnTo>
                <a:lnTo>
                  <a:pt x="428" y="202"/>
                </a:lnTo>
                <a:lnTo>
                  <a:pt x="402" y="208"/>
                </a:lnTo>
                <a:lnTo>
                  <a:pt x="382" y="216"/>
                </a:lnTo>
                <a:lnTo>
                  <a:pt x="366" y="224"/>
                </a:lnTo>
                <a:lnTo>
                  <a:pt x="366" y="100"/>
                </a:lnTo>
                <a:lnTo>
                  <a:pt x="288" y="100"/>
                </a:lnTo>
                <a:lnTo>
                  <a:pt x="288" y="276"/>
                </a:lnTo>
                <a:lnTo>
                  <a:pt x="288" y="276"/>
                </a:lnTo>
                <a:lnTo>
                  <a:pt x="278" y="258"/>
                </a:lnTo>
                <a:lnTo>
                  <a:pt x="266" y="242"/>
                </a:lnTo>
                <a:lnTo>
                  <a:pt x="252" y="228"/>
                </a:lnTo>
                <a:lnTo>
                  <a:pt x="236" y="218"/>
                </a:lnTo>
                <a:lnTo>
                  <a:pt x="218" y="210"/>
                </a:lnTo>
                <a:lnTo>
                  <a:pt x="200" y="204"/>
                </a:lnTo>
                <a:lnTo>
                  <a:pt x="182" y="200"/>
                </a:lnTo>
                <a:lnTo>
                  <a:pt x="162" y="198"/>
                </a:lnTo>
                <a:lnTo>
                  <a:pt x="162" y="198"/>
                </a:lnTo>
                <a:lnTo>
                  <a:pt x="150" y="198"/>
                </a:lnTo>
                <a:lnTo>
                  <a:pt x="138" y="200"/>
                </a:lnTo>
                <a:lnTo>
                  <a:pt x="126" y="204"/>
                </a:lnTo>
                <a:lnTo>
                  <a:pt x="114" y="208"/>
                </a:lnTo>
                <a:lnTo>
                  <a:pt x="104" y="214"/>
                </a:lnTo>
                <a:lnTo>
                  <a:pt x="94" y="220"/>
                </a:lnTo>
                <a:lnTo>
                  <a:pt x="84" y="228"/>
                </a:lnTo>
                <a:lnTo>
                  <a:pt x="74" y="238"/>
                </a:lnTo>
                <a:lnTo>
                  <a:pt x="74" y="204"/>
                </a:lnTo>
                <a:lnTo>
                  <a:pt x="0" y="204"/>
                </a:lnTo>
                <a:lnTo>
                  <a:pt x="0" y="602"/>
                </a:lnTo>
                <a:lnTo>
                  <a:pt x="74" y="602"/>
                </a:lnTo>
                <a:lnTo>
                  <a:pt x="74" y="466"/>
                </a:lnTo>
                <a:lnTo>
                  <a:pt x="74" y="466"/>
                </a:lnTo>
                <a:lnTo>
                  <a:pt x="94" y="480"/>
                </a:lnTo>
                <a:lnTo>
                  <a:pt x="116" y="492"/>
                </a:lnTo>
                <a:lnTo>
                  <a:pt x="138" y="498"/>
                </a:lnTo>
                <a:lnTo>
                  <a:pt x="162" y="500"/>
                </a:lnTo>
                <a:lnTo>
                  <a:pt x="162" y="500"/>
                </a:lnTo>
                <a:lnTo>
                  <a:pt x="184" y="498"/>
                </a:lnTo>
                <a:lnTo>
                  <a:pt x="204" y="494"/>
                </a:lnTo>
                <a:lnTo>
                  <a:pt x="222" y="488"/>
                </a:lnTo>
                <a:lnTo>
                  <a:pt x="238" y="478"/>
                </a:lnTo>
                <a:lnTo>
                  <a:pt x="254" y="468"/>
                </a:lnTo>
                <a:lnTo>
                  <a:pt x="268" y="454"/>
                </a:lnTo>
                <a:lnTo>
                  <a:pt x="278" y="438"/>
                </a:lnTo>
                <a:lnTo>
                  <a:pt x="288" y="420"/>
                </a:lnTo>
                <a:lnTo>
                  <a:pt x="288" y="492"/>
                </a:lnTo>
                <a:lnTo>
                  <a:pt x="366" y="492"/>
                </a:lnTo>
                <a:lnTo>
                  <a:pt x="366" y="330"/>
                </a:lnTo>
                <a:lnTo>
                  <a:pt x="366" y="330"/>
                </a:lnTo>
                <a:lnTo>
                  <a:pt x="366" y="320"/>
                </a:lnTo>
                <a:lnTo>
                  <a:pt x="368" y="308"/>
                </a:lnTo>
                <a:lnTo>
                  <a:pt x="368" y="308"/>
                </a:lnTo>
                <a:lnTo>
                  <a:pt x="372" y="302"/>
                </a:lnTo>
                <a:lnTo>
                  <a:pt x="376" y="296"/>
                </a:lnTo>
                <a:lnTo>
                  <a:pt x="384" y="288"/>
                </a:lnTo>
                <a:lnTo>
                  <a:pt x="392" y="282"/>
                </a:lnTo>
                <a:lnTo>
                  <a:pt x="402" y="278"/>
                </a:lnTo>
                <a:lnTo>
                  <a:pt x="414" y="272"/>
                </a:lnTo>
                <a:lnTo>
                  <a:pt x="426" y="270"/>
                </a:lnTo>
                <a:lnTo>
                  <a:pt x="440" y="268"/>
                </a:lnTo>
                <a:lnTo>
                  <a:pt x="440" y="268"/>
                </a:lnTo>
                <a:lnTo>
                  <a:pt x="452" y="270"/>
                </a:lnTo>
                <a:lnTo>
                  <a:pt x="462" y="272"/>
                </a:lnTo>
                <a:lnTo>
                  <a:pt x="468" y="278"/>
                </a:lnTo>
                <a:lnTo>
                  <a:pt x="474" y="284"/>
                </a:lnTo>
                <a:lnTo>
                  <a:pt x="480" y="294"/>
                </a:lnTo>
                <a:lnTo>
                  <a:pt x="482" y="306"/>
                </a:lnTo>
                <a:lnTo>
                  <a:pt x="484" y="322"/>
                </a:lnTo>
                <a:lnTo>
                  <a:pt x="484" y="340"/>
                </a:lnTo>
                <a:lnTo>
                  <a:pt x="484" y="492"/>
                </a:lnTo>
                <a:lnTo>
                  <a:pt x="562" y="492"/>
                </a:lnTo>
                <a:lnTo>
                  <a:pt x="562" y="428"/>
                </a:lnTo>
                <a:lnTo>
                  <a:pt x="562" y="428"/>
                </a:lnTo>
                <a:lnTo>
                  <a:pt x="564" y="430"/>
                </a:lnTo>
                <a:lnTo>
                  <a:pt x="564" y="430"/>
                </a:lnTo>
                <a:lnTo>
                  <a:pt x="574" y="444"/>
                </a:lnTo>
                <a:lnTo>
                  <a:pt x="584" y="460"/>
                </a:lnTo>
                <a:lnTo>
                  <a:pt x="598" y="472"/>
                </a:lnTo>
                <a:lnTo>
                  <a:pt x="614" y="482"/>
                </a:lnTo>
                <a:lnTo>
                  <a:pt x="630" y="490"/>
                </a:lnTo>
                <a:lnTo>
                  <a:pt x="646" y="496"/>
                </a:lnTo>
                <a:lnTo>
                  <a:pt x="664" y="500"/>
                </a:lnTo>
                <a:lnTo>
                  <a:pt x="684" y="500"/>
                </a:lnTo>
                <a:lnTo>
                  <a:pt x="684" y="500"/>
                </a:lnTo>
                <a:lnTo>
                  <a:pt x="700" y="500"/>
                </a:lnTo>
                <a:lnTo>
                  <a:pt x="716" y="498"/>
                </a:lnTo>
                <a:lnTo>
                  <a:pt x="732" y="492"/>
                </a:lnTo>
                <a:lnTo>
                  <a:pt x="748" y="488"/>
                </a:lnTo>
                <a:lnTo>
                  <a:pt x="762" y="480"/>
                </a:lnTo>
                <a:lnTo>
                  <a:pt x="776" y="472"/>
                </a:lnTo>
                <a:lnTo>
                  <a:pt x="788" y="462"/>
                </a:lnTo>
                <a:lnTo>
                  <a:pt x="800" y="452"/>
                </a:lnTo>
                <a:lnTo>
                  <a:pt x="800" y="452"/>
                </a:lnTo>
                <a:lnTo>
                  <a:pt x="812" y="468"/>
                </a:lnTo>
                <a:lnTo>
                  <a:pt x="822" y="476"/>
                </a:lnTo>
                <a:lnTo>
                  <a:pt x="832" y="484"/>
                </a:lnTo>
                <a:lnTo>
                  <a:pt x="848" y="490"/>
                </a:lnTo>
                <a:lnTo>
                  <a:pt x="864" y="496"/>
                </a:lnTo>
                <a:lnTo>
                  <a:pt x="884" y="500"/>
                </a:lnTo>
                <a:lnTo>
                  <a:pt x="906" y="502"/>
                </a:lnTo>
                <a:lnTo>
                  <a:pt x="914" y="502"/>
                </a:lnTo>
                <a:lnTo>
                  <a:pt x="914" y="432"/>
                </a:lnTo>
                <a:lnTo>
                  <a:pt x="906" y="4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0" name="Freeform 6"/>
          <p:cNvSpPr>
            <a:spLocks/>
          </p:cNvSpPr>
          <p:nvPr userDrawn="1"/>
        </p:nvSpPr>
        <p:spPr bwMode="auto">
          <a:xfrm>
            <a:off x="556834" y="4715507"/>
            <a:ext cx="17820" cy="71280"/>
          </a:xfrm>
          <a:custGeom>
            <a:avLst/>
            <a:gdLst>
              <a:gd name="T0" fmla="*/ 24 w 44"/>
              <a:gd name="T1" fmla="*/ 2 h 176"/>
              <a:gd name="T2" fmla="*/ 24 w 44"/>
              <a:gd name="T3" fmla="*/ 2 h 176"/>
              <a:gd name="T4" fmla="*/ 28 w 44"/>
              <a:gd name="T5" fmla="*/ 2 h 176"/>
              <a:gd name="T6" fmla="*/ 32 w 44"/>
              <a:gd name="T7" fmla="*/ 0 h 176"/>
              <a:gd name="T8" fmla="*/ 32 w 44"/>
              <a:gd name="T9" fmla="*/ 0 h 176"/>
              <a:gd name="T10" fmla="*/ 36 w 44"/>
              <a:gd name="T11" fmla="*/ 2 h 176"/>
              <a:gd name="T12" fmla="*/ 38 w 44"/>
              <a:gd name="T13" fmla="*/ 2 h 176"/>
              <a:gd name="T14" fmla="*/ 38 w 44"/>
              <a:gd name="T15" fmla="*/ 2 h 176"/>
              <a:gd name="T16" fmla="*/ 42 w 44"/>
              <a:gd name="T17" fmla="*/ 8 h 176"/>
              <a:gd name="T18" fmla="*/ 44 w 44"/>
              <a:gd name="T19" fmla="*/ 18 h 176"/>
              <a:gd name="T20" fmla="*/ 44 w 44"/>
              <a:gd name="T21" fmla="*/ 28 h 176"/>
              <a:gd name="T22" fmla="*/ 44 w 44"/>
              <a:gd name="T23" fmla="*/ 40 h 176"/>
              <a:gd name="T24" fmla="*/ 40 w 44"/>
              <a:gd name="T25" fmla="*/ 56 h 176"/>
              <a:gd name="T26" fmla="*/ 36 w 44"/>
              <a:gd name="T27" fmla="*/ 74 h 176"/>
              <a:gd name="T28" fmla="*/ 36 w 44"/>
              <a:gd name="T29" fmla="*/ 74 h 176"/>
              <a:gd name="T30" fmla="*/ 18 w 44"/>
              <a:gd name="T31" fmla="*/ 134 h 176"/>
              <a:gd name="T32" fmla="*/ 4 w 44"/>
              <a:gd name="T33" fmla="*/ 176 h 176"/>
              <a:gd name="T34" fmla="*/ 4 w 44"/>
              <a:gd name="T35" fmla="*/ 176 h 176"/>
              <a:gd name="T36" fmla="*/ 2 w 44"/>
              <a:gd name="T37" fmla="*/ 154 h 176"/>
              <a:gd name="T38" fmla="*/ 0 w 44"/>
              <a:gd name="T39" fmla="*/ 128 h 176"/>
              <a:gd name="T40" fmla="*/ 0 w 44"/>
              <a:gd name="T41" fmla="*/ 100 h 176"/>
              <a:gd name="T42" fmla="*/ 2 w 44"/>
              <a:gd name="T43" fmla="*/ 74 h 176"/>
              <a:gd name="T44" fmla="*/ 6 w 44"/>
              <a:gd name="T45" fmla="*/ 48 h 176"/>
              <a:gd name="T46" fmla="*/ 10 w 44"/>
              <a:gd name="T47" fmla="*/ 28 h 176"/>
              <a:gd name="T48" fmla="*/ 16 w 44"/>
              <a:gd name="T49" fmla="*/ 12 h 176"/>
              <a:gd name="T50" fmla="*/ 20 w 44"/>
              <a:gd name="T51" fmla="*/ 6 h 176"/>
              <a:gd name="T52" fmla="*/ 24 w 44"/>
              <a:gd name="T53" fmla="*/ 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4" h="176">
                <a:moveTo>
                  <a:pt x="24" y="2"/>
                </a:moveTo>
                <a:lnTo>
                  <a:pt x="24" y="2"/>
                </a:lnTo>
                <a:lnTo>
                  <a:pt x="28" y="2"/>
                </a:lnTo>
                <a:lnTo>
                  <a:pt x="32" y="0"/>
                </a:lnTo>
                <a:lnTo>
                  <a:pt x="32" y="0"/>
                </a:lnTo>
                <a:lnTo>
                  <a:pt x="36" y="2"/>
                </a:lnTo>
                <a:lnTo>
                  <a:pt x="38" y="2"/>
                </a:lnTo>
                <a:lnTo>
                  <a:pt x="38" y="2"/>
                </a:lnTo>
                <a:lnTo>
                  <a:pt x="42" y="8"/>
                </a:lnTo>
                <a:lnTo>
                  <a:pt x="44" y="18"/>
                </a:lnTo>
                <a:lnTo>
                  <a:pt x="44" y="28"/>
                </a:lnTo>
                <a:lnTo>
                  <a:pt x="44" y="40"/>
                </a:lnTo>
                <a:lnTo>
                  <a:pt x="40" y="56"/>
                </a:lnTo>
                <a:lnTo>
                  <a:pt x="36" y="74"/>
                </a:lnTo>
                <a:lnTo>
                  <a:pt x="36" y="74"/>
                </a:lnTo>
                <a:lnTo>
                  <a:pt x="18" y="134"/>
                </a:lnTo>
                <a:lnTo>
                  <a:pt x="4" y="176"/>
                </a:lnTo>
                <a:lnTo>
                  <a:pt x="4" y="176"/>
                </a:lnTo>
                <a:lnTo>
                  <a:pt x="2" y="154"/>
                </a:lnTo>
                <a:lnTo>
                  <a:pt x="0" y="128"/>
                </a:lnTo>
                <a:lnTo>
                  <a:pt x="0" y="100"/>
                </a:lnTo>
                <a:lnTo>
                  <a:pt x="2" y="74"/>
                </a:lnTo>
                <a:lnTo>
                  <a:pt x="6" y="48"/>
                </a:lnTo>
                <a:lnTo>
                  <a:pt x="10" y="28"/>
                </a:lnTo>
                <a:lnTo>
                  <a:pt x="16" y="12"/>
                </a:lnTo>
                <a:lnTo>
                  <a:pt x="20" y="6"/>
                </a:lnTo>
                <a:lnTo>
                  <a:pt x="24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1" name="Freeform 7"/>
          <p:cNvSpPr>
            <a:spLocks/>
          </p:cNvSpPr>
          <p:nvPr userDrawn="1"/>
        </p:nvSpPr>
        <p:spPr bwMode="auto">
          <a:xfrm>
            <a:off x="478264" y="4802987"/>
            <a:ext cx="60750" cy="66420"/>
          </a:xfrm>
          <a:custGeom>
            <a:avLst/>
            <a:gdLst>
              <a:gd name="T0" fmla="*/ 74 w 150"/>
              <a:gd name="T1" fmla="*/ 164 h 164"/>
              <a:gd name="T2" fmla="*/ 74 w 150"/>
              <a:gd name="T3" fmla="*/ 164 h 164"/>
              <a:gd name="T4" fmla="*/ 60 w 150"/>
              <a:gd name="T5" fmla="*/ 162 h 164"/>
              <a:gd name="T6" fmla="*/ 46 w 150"/>
              <a:gd name="T7" fmla="*/ 158 h 164"/>
              <a:gd name="T8" fmla="*/ 34 w 150"/>
              <a:gd name="T9" fmla="*/ 152 h 164"/>
              <a:gd name="T10" fmla="*/ 22 w 150"/>
              <a:gd name="T11" fmla="*/ 142 h 164"/>
              <a:gd name="T12" fmla="*/ 14 w 150"/>
              <a:gd name="T13" fmla="*/ 132 h 164"/>
              <a:gd name="T14" fmla="*/ 6 w 150"/>
              <a:gd name="T15" fmla="*/ 118 h 164"/>
              <a:gd name="T16" fmla="*/ 2 w 150"/>
              <a:gd name="T17" fmla="*/ 102 h 164"/>
              <a:gd name="T18" fmla="*/ 0 w 150"/>
              <a:gd name="T19" fmla="*/ 82 h 164"/>
              <a:gd name="T20" fmla="*/ 0 w 150"/>
              <a:gd name="T21" fmla="*/ 82 h 164"/>
              <a:gd name="T22" fmla="*/ 2 w 150"/>
              <a:gd name="T23" fmla="*/ 64 h 164"/>
              <a:gd name="T24" fmla="*/ 6 w 150"/>
              <a:gd name="T25" fmla="*/ 50 h 164"/>
              <a:gd name="T26" fmla="*/ 12 w 150"/>
              <a:gd name="T27" fmla="*/ 36 h 164"/>
              <a:gd name="T28" fmla="*/ 20 w 150"/>
              <a:gd name="T29" fmla="*/ 24 h 164"/>
              <a:gd name="T30" fmla="*/ 32 w 150"/>
              <a:gd name="T31" fmla="*/ 14 h 164"/>
              <a:gd name="T32" fmla="*/ 44 w 150"/>
              <a:gd name="T33" fmla="*/ 6 h 164"/>
              <a:gd name="T34" fmla="*/ 58 w 150"/>
              <a:gd name="T35" fmla="*/ 2 h 164"/>
              <a:gd name="T36" fmla="*/ 74 w 150"/>
              <a:gd name="T37" fmla="*/ 0 h 164"/>
              <a:gd name="T38" fmla="*/ 74 w 150"/>
              <a:gd name="T39" fmla="*/ 0 h 164"/>
              <a:gd name="T40" fmla="*/ 88 w 150"/>
              <a:gd name="T41" fmla="*/ 2 h 164"/>
              <a:gd name="T42" fmla="*/ 102 w 150"/>
              <a:gd name="T43" fmla="*/ 6 h 164"/>
              <a:gd name="T44" fmla="*/ 114 w 150"/>
              <a:gd name="T45" fmla="*/ 12 h 164"/>
              <a:gd name="T46" fmla="*/ 126 w 150"/>
              <a:gd name="T47" fmla="*/ 22 h 164"/>
              <a:gd name="T48" fmla="*/ 134 w 150"/>
              <a:gd name="T49" fmla="*/ 34 h 164"/>
              <a:gd name="T50" fmla="*/ 142 w 150"/>
              <a:gd name="T51" fmla="*/ 48 h 164"/>
              <a:gd name="T52" fmla="*/ 148 w 150"/>
              <a:gd name="T53" fmla="*/ 64 h 164"/>
              <a:gd name="T54" fmla="*/ 150 w 150"/>
              <a:gd name="T55" fmla="*/ 82 h 164"/>
              <a:gd name="T56" fmla="*/ 150 w 150"/>
              <a:gd name="T57" fmla="*/ 82 h 164"/>
              <a:gd name="T58" fmla="*/ 148 w 150"/>
              <a:gd name="T59" fmla="*/ 100 h 164"/>
              <a:gd name="T60" fmla="*/ 142 w 150"/>
              <a:gd name="T61" fmla="*/ 118 h 164"/>
              <a:gd name="T62" fmla="*/ 134 w 150"/>
              <a:gd name="T63" fmla="*/ 132 h 164"/>
              <a:gd name="T64" fmla="*/ 126 w 150"/>
              <a:gd name="T65" fmla="*/ 142 h 164"/>
              <a:gd name="T66" fmla="*/ 114 w 150"/>
              <a:gd name="T67" fmla="*/ 152 h 164"/>
              <a:gd name="T68" fmla="*/ 102 w 150"/>
              <a:gd name="T69" fmla="*/ 158 h 164"/>
              <a:gd name="T70" fmla="*/ 88 w 150"/>
              <a:gd name="T71" fmla="*/ 162 h 164"/>
              <a:gd name="T72" fmla="*/ 74 w 150"/>
              <a:gd name="T73" fmla="*/ 1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50" h="164">
                <a:moveTo>
                  <a:pt x="74" y="164"/>
                </a:moveTo>
                <a:lnTo>
                  <a:pt x="74" y="164"/>
                </a:lnTo>
                <a:lnTo>
                  <a:pt x="60" y="162"/>
                </a:lnTo>
                <a:lnTo>
                  <a:pt x="46" y="158"/>
                </a:lnTo>
                <a:lnTo>
                  <a:pt x="34" y="152"/>
                </a:lnTo>
                <a:lnTo>
                  <a:pt x="22" y="142"/>
                </a:lnTo>
                <a:lnTo>
                  <a:pt x="14" y="132"/>
                </a:lnTo>
                <a:lnTo>
                  <a:pt x="6" y="118"/>
                </a:lnTo>
                <a:lnTo>
                  <a:pt x="2" y="102"/>
                </a:lnTo>
                <a:lnTo>
                  <a:pt x="0" y="82"/>
                </a:lnTo>
                <a:lnTo>
                  <a:pt x="0" y="82"/>
                </a:lnTo>
                <a:lnTo>
                  <a:pt x="2" y="64"/>
                </a:lnTo>
                <a:lnTo>
                  <a:pt x="6" y="50"/>
                </a:lnTo>
                <a:lnTo>
                  <a:pt x="12" y="36"/>
                </a:lnTo>
                <a:lnTo>
                  <a:pt x="20" y="24"/>
                </a:lnTo>
                <a:lnTo>
                  <a:pt x="32" y="14"/>
                </a:lnTo>
                <a:lnTo>
                  <a:pt x="44" y="6"/>
                </a:lnTo>
                <a:lnTo>
                  <a:pt x="58" y="2"/>
                </a:lnTo>
                <a:lnTo>
                  <a:pt x="74" y="0"/>
                </a:lnTo>
                <a:lnTo>
                  <a:pt x="74" y="0"/>
                </a:lnTo>
                <a:lnTo>
                  <a:pt x="88" y="2"/>
                </a:lnTo>
                <a:lnTo>
                  <a:pt x="102" y="6"/>
                </a:lnTo>
                <a:lnTo>
                  <a:pt x="114" y="12"/>
                </a:lnTo>
                <a:lnTo>
                  <a:pt x="126" y="22"/>
                </a:lnTo>
                <a:lnTo>
                  <a:pt x="134" y="34"/>
                </a:lnTo>
                <a:lnTo>
                  <a:pt x="142" y="48"/>
                </a:lnTo>
                <a:lnTo>
                  <a:pt x="148" y="64"/>
                </a:lnTo>
                <a:lnTo>
                  <a:pt x="150" y="82"/>
                </a:lnTo>
                <a:lnTo>
                  <a:pt x="150" y="82"/>
                </a:lnTo>
                <a:lnTo>
                  <a:pt x="148" y="100"/>
                </a:lnTo>
                <a:lnTo>
                  <a:pt x="142" y="118"/>
                </a:lnTo>
                <a:lnTo>
                  <a:pt x="134" y="132"/>
                </a:lnTo>
                <a:lnTo>
                  <a:pt x="126" y="142"/>
                </a:lnTo>
                <a:lnTo>
                  <a:pt x="114" y="152"/>
                </a:lnTo>
                <a:lnTo>
                  <a:pt x="102" y="158"/>
                </a:lnTo>
                <a:lnTo>
                  <a:pt x="88" y="162"/>
                </a:lnTo>
                <a:lnTo>
                  <a:pt x="74" y="16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2" name="Freeform 8"/>
          <p:cNvSpPr>
            <a:spLocks/>
          </p:cNvSpPr>
          <p:nvPr userDrawn="1"/>
        </p:nvSpPr>
        <p:spPr bwMode="auto">
          <a:xfrm>
            <a:off x="257134" y="4802987"/>
            <a:ext cx="59940" cy="66420"/>
          </a:xfrm>
          <a:custGeom>
            <a:avLst/>
            <a:gdLst>
              <a:gd name="T0" fmla="*/ 74 w 148"/>
              <a:gd name="T1" fmla="*/ 164 h 164"/>
              <a:gd name="T2" fmla="*/ 74 w 148"/>
              <a:gd name="T3" fmla="*/ 164 h 164"/>
              <a:gd name="T4" fmla="*/ 58 w 148"/>
              <a:gd name="T5" fmla="*/ 162 h 164"/>
              <a:gd name="T6" fmla="*/ 44 w 148"/>
              <a:gd name="T7" fmla="*/ 156 h 164"/>
              <a:gd name="T8" fmla="*/ 32 w 148"/>
              <a:gd name="T9" fmla="*/ 150 h 164"/>
              <a:gd name="T10" fmla="*/ 22 w 148"/>
              <a:gd name="T11" fmla="*/ 140 h 164"/>
              <a:gd name="T12" fmla="*/ 12 w 148"/>
              <a:gd name="T13" fmla="*/ 128 h 164"/>
              <a:gd name="T14" fmla="*/ 6 w 148"/>
              <a:gd name="T15" fmla="*/ 114 h 164"/>
              <a:gd name="T16" fmla="*/ 0 w 148"/>
              <a:gd name="T17" fmla="*/ 98 h 164"/>
              <a:gd name="T18" fmla="*/ 0 w 148"/>
              <a:gd name="T19" fmla="*/ 82 h 164"/>
              <a:gd name="T20" fmla="*/ 0 w 148"/>
              <a:gd name="T21" fmla="*/ 82 h 164"/>
              <a:gd name="T22" fmla="*/ 0 w 148"/>
              <a:gd name="T23" fmla="*/ 66 h 164"/>
              <a:gd name="T24" fmla="*/ 4 w 148"/>
              <a:gd name="T25" fmla="*/ 50 h 164"/>
              <a:gd name="T26" fmla="*/ 12 w 148"/>
              <a:gd name="T27" fmla="*/ 36 h 164"/>
              <a:gd name="T28" fmla="*/ 20 w 148"/>
              <a:gd name="T29" fmla="*/ 24 h 164"/>
              <a:gd name="T30" fmla="*/ 32 w 148"/>
              <a:gd name="T31" fmla="*/ 14 h 164"/>
              <a:gd name="T32" fmla="*/ 44 w 148"/>
              <a:gd name="T33" fmla="*/ 6 h 164"/>
              <a:gd name="T34" fmla="*/ 58 w 148"/>
              <a:gd name="T35" fmla="*/ 2 h 164"/>
              <a:gd name="T36" fmla="*/ 74 w 148"/>
              <a:gd name="T37" fmla="*/ 0 h 164"/>
              <a:gd name="T38" fmla="*/ 74 w 148"/>
              <a:gd name="T39" fmla="*/ 0 h 164"/>
              <a:gd name="T40" fmla="*/ 90 w 148"/>
              <a:gd name="T41" fmla="*/ 2 h 164"/>
              <a:gd name="T42" fmla="*/ 106 w 148"/>
              <a:gd name="T43" fmla="*/ 8 h 164"/>
              <a:gd name="T44" fmla="*/ 118 w 148"/>
              <a:gd name="T45" fmla="*/ 16 h 164"/>
              <a:gd name="T46" fmla="*/ 130 w 148"/>
              <a:gd name="T47" fmla="*/ 26 h 164"/>
              <a:gd name="T48" fmla="*/ 138 w 148"/>
              <a:gd name="T49" fmla="*/ 40 h 164"/>
              <a:gd name="T50" fmla="*/ 144 w 148"/>
              <a:gd name="T51" fmla="*/ 54 h 164"/>
              <a:gd name="T52" fmla="*/ 148 w 148"/>
              <a:gd name="T53" fmla="*/ 68 h 164"/>
              <a:gd name="T54" fmla="*/ 148 w 148"/>
              <a:gd name="T55" fmla="*/ 82 h 164"/>
              <a:gd name="T56" fmla="*/ 148 w 148"/>
              <a:gd name="T57" fmla="*/ 82 h 164"/>
              <a:gd name="T58" fmla="*/ 148 w 148"/>
              <a:gd name="T59" fmla="*/ 100 h 164"/>
              <a:gd name="T60" fmla="*/ 144 w 148"/>
              <a:gd name="T61" fmla="*/ 116 h 164"/>
              <a:gd name="T62" fmla="*/ 136 w 148"/>
              <a:gd name="T63" fmla="*/ 130 h 164"/>
              <a:gd name="T64" fmla="*/ 128 w 148"/>
              <a:gd name="T65" fmla="*/ 140 h 164"/>
              <a:gd name="T66" fmla="*/ 116 w 148"/>
              <a:gd name="T67" fmla="*/ 150 h 164"/>
              <a:gd name="T68" fmla="*/ 104 w 148"/>
              <a:gd name="T69" fmla="*/ 158 h 164"/>
              <a:gd name="T70" fmla="*/ 90 w 148"/>
              <a:gd name="T71" fmla="*/ 162 h 164"/>
              <a:gd name="T72" fmla="*/ 74 w 148"/>
              <a:gd name="T73" fmla="*/ 1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8" h="164">
                <a:moveTo>
                  <a:pt x="74" y="164"/>
                </a:moveTo>
                <a:lnTo>
                  <a:pt x="74" y="164"/>
                </a:lnTo>
                <a:lnTo>
                  <a:pt x="58" y="162"/>
                </a:lnTo>
                <a:lnTo>
                  <a:pt x="44" y="156"/>
                </a:lnTo>
                <a:lnTo>
                  <a:pt x="32" y="150"/>
                </a:lnTo>
                <a:lnTo>
                  <a:pt x="22" y="140"/>
                </a:lnTo>
                <a:lnTo>
                  <a:pt x="12" y="128"/>
                </a:lnTo>
                <a:lnTo>
                  <a:pt x="6" y="114"/>
                </a:lnTo>
                <a:lnTo>
                  <a:pt x="0" y="98"/>
                </a:lnTo>
                <a:lnTo>
                  <a:pt x="0" y="82"/>
                </a:lnTo>
                <a:lnTo>
                  <a:pt x="0" y="82"/>
                </a:lnTo>
                <a:lnTo>
                  <a:pt x="0" y="66"/>
                </a:lnTo>
                <a:lnTo>
                  <a:pt x="4" y="50"/>
                </a:lnTo>
                <a:lnTo>
                  <a:pt x="12" y="36"/>
                </a:lnTo>
                <a:lnTo>
                  <a:pt x="20" y="24"/>
                </a:lnTo>
                <a:lnTo>
                  <a:pt x="32" y="14"/>
                </a:lnTo>
                <a:lnTo>
                  <a:pt x="44" y="6"/>
                </a:lnTo>
                <a:lnTo>
                  <a:pt x="58" y="2"/>
                </a:lnTo>
                <a:lnTo>
                  <a:pt x="74" y="0"/>
                </a:lnTo>
                <a:lnTo>
                  <a:pt x="74" y="0"/>
                </a:lnTo>
                <a:lnTo>
                  <a:pt x="90" y="2"/>
                </a:lnTo>
                <a:lnTo>
                  <a:pt x="106" y="8"/>
                </a:lnTo>
                <a:lnTo>
                  <a:pt x="118" y="16"/>
                </a:lnTo>
                <a:lnTo>
                  <a:pt x="130" y="26"/>
                </a:lnTo>
                <a:lnTo>
                  <a:pt x="138" y="40"/>
                </a:lnTo>
                <a:lnTo>
                  <a:pt x="144" y="54"/>
                </a:lnTo>
                <a:lnTo>
                  <a:pt x="148" y="68"/>
                </a:lnTo>
                <a:lnTo>
                  <a:pt x="148" y="82"/>
                </a:lnTo>
                <a:lnTo>
                  <a:pt x="148" y="82"/>
                </a:lnTo>
                <a:lnTo>
                  <a:pt x="148" y="100"/>
                </a:lnTo>
                <a:lnTo>
                  <a:pt x="144" y="116"/>
                </a:lnTo>
                <a:lnTo>
                  <a:pt x="136" y="130"/>
                </a:lnTo>
                <a:lnTo>
                  <a:pt x="128" y="140"/>
                </a:lnTo>
                <a:lnTo>
                  <a:pt x="116" y="150"/>
                </a:lnTo>
                <a:lnTo>
                  <a:pt x="104" y="158"/>
                </a:lnTo>
                <a:lnTo>
                  <a:pt x="90" y="162"/>
                </a:lnTo>
                <a:lnTo>
                  <a:pt x="74" y="16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3" name="Freeform 9"/>
          <p:cNvSpPr>
            <a:spLocks/>
          </p:cNvSpPr>
          <p:nvPr userDrawn="1"/>
        </p:nvSpPr>
        <p:spPr bwMode="auto">
          <a:xfrm>
            <a:off x="227164" y="4694447"/>
            <a:ext cx="370170" cy="243810"/>
          </a:xfrm>
          <a:custGeom>
            <a:avLst/>
            <a:gdLst>
              <a:gd name="T0" fmla="*/ 892 w 914"/>
              <a:gd name="T1" fmla="*/ 430 h 602"/>
              <a:gd name="T2" fmla="*/ 862 w 914"/>
              <a:gd name="T3" fmla="*/ 414 h 602"/>
              <a:gd name="T4" fmla="*/ 850 w 914"/>
              <a:gd name="T5" fmla="*/ 378 h 602"/>
              <a:gd name="T6" fmla="*/ 852 w 914"/>
              <a:gd name="T7" fmla="*/ 346 h 602"/>
              <a:gd name="T8" fmla="*/ 876 w 914"/>
              <a:gd name="T9" fmla="*/ 258 h 602"/>
              <a:gd name="T10" fmla="*/ 896 w 914"/>
              <a:gd name="T11" fmla="*/ 184 h 602"/>
              <a:gd name="T12" fmla="*/ 904 w 914"/>
              <a:gd name="T13" fmla="*/ 108 h 602"/>
              <a:gd name="T14" fmla="*/ 894 w 914"/>
              <a:gd name="T15" fmla="*/ 46 h 602"/>
              <a:gd name="T16" fmla="*/ 880 w 914"/>
              <a:gd name="T17" fmla="*/ 20 h 602"/>
              <a:gd name="T18" fmla="*/ 852 w 914"/>
              <a:gd name="T19" fmla="*/ 2 h 602"/>
              <a:gd name="T20" fmla="*/ 832 w 914"/>
              <a:gd name="T21" fmla="*/ 2 h 602"/>
              <a:gd name="T22" fmla="*/ 810 w 914"/>
              <a:gd name="T23" fmla="*/ 12 h 602"/>
              <a:gd name="T24" fmla="*/ 788 w 914"/>
              <a:gd name="T25" fmla="*/ 34 h 602"/>
              <a:gd name="T26" fmla="*/ 766 w 914"/>
              <a:gd name="T27" fmla="*/ 82 h 602"/>
              <a:gd name="T28" fmla="*/ 756 w 914"/>
              <a:gd name="T29" fmla="*/ 132 h 602"/>
              <a:gd name="T30" fmla="*/ 754 w 914"/>
              <a:gd name="T31" fmla="*/ 220 h 602"/>
              <a:gd name="T32" fmla="*/ 720 w 914"/>
              <a:gd name="T33" fmla="*/ 204 h 602"/>
              <a:gd name="T34" fmla="*/ 684 w 914"/>
              <a:gd name="T35" fmla="*/ 200 h 602"/>
              <a:gd name="T36" fmla="*/ 624 w 914"/>
              <a:gd name="T37" fmla="*/ 212 h 602"/>
              <a:gd name="T38" fmla="*/ 578 w 914"/>
              <a:gd name="T39" fmla="*/ 248 h 602"/>
              <a:gd name="T40" fmla="*/ 558 w 914"/>
              <a:gd name="T41" fmla="*/ 282 h 602"/>
              <a:gd name="T42" fmla="*/ 556 w 914"/>
              <a:gd name="T43" fmla="*/ 284 h 602"/>
              <a:gd name="T44" fmla="*/ 542 w 914"/>
              <a:gd name="T45" fmla="*/ 248 h 602"/>
              <a:gd name="T46" fmla="*/ 506 w 914"/>
              <a:gd name="T47" fmla="*/ 212 h 602"/>
              <a:gd name="T48" fmla="*/ 458 w 914"/>
              <a:gd name="T49" fmla="*/ 198 h 602"/>
              <a:gd name="T50" fmla="*/ 442 w 914"/>
              <a:gd name="T51" fmla="*/ 200 h 602"/>
              <a:gd name="T52" fmla="*/ 382 w 914"/>
              <a:gd name="T53" fmla="*/ 216 h 602"/>
              <a:gd name="T54" fmla="*/ 288 w 914"/>
              <a:gd name="T55" fmla="*/ 100 h 602"/>
              <a:gd name="T56" fmla="*/ 278 w 914"/>
              <a:gd name="T57" fmla="*/ 258 h 602"/>
              <a:gd name="T58" fmla="*/ 236 w 914"/>
              <a:gd name="T59" fmla="*/ 218 h 602"/>
              <a:gd name="T60" fmla="*/ 182 w 914"/>
              <a:gd name="T61" fmla="*/ 200 h 602"/>
              <a:gd name="T62" fmla="*/ 150 w 914"/>
              <a:gd name="T63" fmla="*/ 198 h 602"/>
              <a:gd name="T64" fmla="*/ 114 w 914"/>
              <a:gd name="T65" fmla="*/ 208 h 602"/>
              <a:gd name="T66" fmla="*/ 84 w 914"/>
              <a:gd name="T67" fmla="*/ 228 h 602"/>
              <a:gd name="T68" fmla="*/ 0 w 914"/>
              <a:gd name="T69" fmla="*/ 204 h 602"/>
              <a:gd name="T70" fmla="*/ 74 w 914"/>
              <a:gd name="T71" fmla="*/ 466 h 602"/>
              <a:gd name="T72" fmla="*/ 116 w 914"/>
              <a:gd name="T73" fmla="*/ 492 h 602"/>
              <a:gd name="T74" fmla="*/ 162 w 914"/>
              <a:gd name="T75" fmla="*/ 500 h 602"/>
              <a:gd name="T76" fmla="*/ 222 w 914"/>
              <a:gd name="T77" fmla="*/ 488 h 602"/>
              <a:gd name="T78" fmla="*/ 268 w 914"/>
              <a:gd name="T79" fmla="*/ 454 h 602"/>
              <a:gd name="T80" fmla="*/ 288 w 914"/>
              <a:gd name="T81" fmla="*/ 492 h 602"/>
              <a:gd name="T82" fmla="*/ 366 w 914"/>
              <a:gd name="T83" fmla="*/ 330 h 602"/>
              <a:gd name="T84" fmla="*/ 368 w 914"/>
              <a:gd name="T85" fmla="*/ 308 h 602"/>
              <a:gd name="T86" fmla="*/ 384 w 914"/>
              <a:gd name="T87" fmla="*/ 288 h 602"/>
              <a:gd name="T88" fmla="*/ 414 w 914"/>
              <a:gd name="T89" fmla="*/ 272 h 602"/>
              <a:gd name="T90" fmla="*/ 440 w 914"/>
              <a:gd name="T91" fmla="*/ 268 h 602"/>
              <a:gd name="T92" fmla="*/ 468 w 914"/>
              <a:gd name="T93" fmla="*/ 278 h 602"/>
              <a:gd name="T94" fmla="*/ 482 w 914"/>
              <a:gd name="T95" fmla="*/ 306 h 602"/>
              <a:gd name="T96" fmla="*/ 484 w 914"/>
              <a:gd name="T97" fmla="*/ 492 h 602"/>
              <a:gd name="T98" fmla="*/ 562 w 914"/>
              <a:gd name="T99" fmla="*/ 428 h 602"/>
              <a:gd name="T100" fmla="*/ 574 w 914"/>
              <a:gd name="T101" fmla="*/ 444 h 602"/>
              <a:gd name="T102" fmla="*/ 614 w 914"/>
              <a:gd name="T103" fmla="*/ 482 h 602"/>
              <a:gd name="T104" fmla="*/ 664 w 914"/>
              <a:gd name="T105" fmla="*/ 500 h 602"/>
              <a:gd name="T106" fmla="*/ 700 w 914"/>
              <a:gd name="T107" fmla="*/ 500 h 602"/>
              <a:gd name="T108" fmla="*/ 748 w 914"/>
              <a:gd name="T109" fmla="*/ 488 h 602"/>
              <a:gd name="T110" fmla="*/ 788 w 914"/>
              <a:gd name="T111" fmla="*/ 462 h 602"/>
              <a:gd name="T112" fmla="*/ 812 w 914"/>
              <a:gd name="T113" fmla="*/ 468 h 602"/>
              <a:gd name="T114" fmla="*/ 848 w 914"/>
              <a:gd name="T115" fmla="*/ 490 h 602"/>
              <a:gd name="T116" fmla="*/ 906 w 914"/>
              <a:gd name="T117" fmla="*/ 502 h 602"/>
              <a:gd name="T118" fmla="*/ 906 w 914"/>
              <a:gd name="T119" fmla="*/ 432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14" h="602">
                <a:moveTo>
                  <a:pt x="906" y="432"/>
                </a:moveTo>
                <a:lnTo>
                  <a:pt x="906" y="432"/>
                </a:lnTo>
                <a:lnTo>
                  <a:pt x="892" y="430"/>
                </a:lnTo>
                <a:lnTo>
                  <a:pt x="880" y="428"/>
                </a:lnTo>
                <a:lnTo>
                  <a:pt x="870" y="422"/>
                </a:lnTo>
                <a:lnTo>
                  <a:pt x="862" y="414"/>
                </a:lnTo>
                <a:lnTo>
                  <a:pt x="856" y="404"/>
                </a:lnTo>
                <a:lnTo>
                  <a:pt x="852" y="392"/>
                </a:lnTo>
                <a:lnTo>
                  <a:pt x="850" y="378"/>
                </a:lnTo>
                <a:lnTo>
                  <a:pt x="850" y="362"/>
                </a:lnTo>
                <a:lnTo>
                  <a:pt x="850" y="362"/>
                </a:lnTo>
                <a:lnTo>
                  <a:pt x="852" y="346"/>
                </a:lnTo>
                <a:lnTo>
                  <a:pt x="856" y="326"/>
                </a:lnTo>
                <a:lnTo>
                  <a:pt x="876" y="258"/>
                </a:lnTo>
                <a:lnTo>
                  <a:pt x="876" y="258"/>
                </a:lnTo>
                <a:lnTo>
                  <a:pt x="888" y="212"/>
                </a:lnTo>
                <a:lnTo>
                  <a:pt x="888" y="212"/>
                </a:lnTo>
                <a:lnTo>
                  <a:pt x="896" y="184"/>
                </a:lnTo>
                <a:lnTo>
                  <a:pt x="900" y="158"/>
                </a:lnTo>
                <a:lnTo>
                  <a:pt x="904" y="132"/>
                </a:lnTo>
                <a:lnTo>
                  <a:pt x="904" y="108"/>
                </a:lnTo>
                <a:lnTo>
                  <a:pt x="904" y="84"/>
                </a:lnTo>
                <a:lnTo>
                  <a:pt x="900" y="64"/>
                </a:lnTo>
                <a:lnTo>
                  <a:pt x="894" y="46"/>
                </a:lnTo>
                <a:lnTo>
                  <a:pt x="886" y="30"/>
                </a:lnTo>
                <a:lnTo>
                  <a:pt x="886" y="30"/>
                </a:lnTo>
                <a:lnTo>
                  <a:pt x="880" y="20"/>
                </a:lnTo>
                <a:lnTo>
                  <a:pt x="872" y="10"/>
                </a:lnTo>
                <a:lnTo>
                  <a:pt x="862" y="6"/>
                </a:lnTo>
                <a:lnTo>
                  <a:pt x="852" y="2"/>
                </a:lnTo>
                <a:lnTo>
                  <a:pt x="852" y="2"/>
                </a:lnTo>
                <a:lnTo>
                  <a:pt x="842" y="0"/>
                </a:lnTo>
                <a:lnTo>
                  <a:pt x="832" y="2"/>
                </a:lnTo>
                <a:lnTo>
                  <a:pt x="820" y="6"/>
                </a:lnTo>
                <a:lnTo>
                  <a:pt x="810" y="12"/>
                </a:lnTo>
                <a:lnTo>
                  <a:pt x="810" y="12"/>
                </a:lnTo>
                <a:lnTo>
                  <a:pt x="802" y="18"/>
                </a:lnTo>
                <a:lnTo>
                  <a:pt x="796" y="24"/>
                </a:lnTo>
                <a:lnTo>
                  <a:pt x="788" y="34"/>
                </a:lnTo>
                <a:lnTo>
                  <a:pt x="780" y="48"/>
                </a:lnTo>
                <a:lnTo>
                  <a:pt x="772" y="64"/>
                </a:lnTo>
                <a:lnTo>
                  <a:pt x="766" y="82"/>
                </a:lnTo>
                <a:lnTo>
                  <a:pt x="760" y="106"/>
                </a:lnTo>
                <a:lnTo>
                  <a:pt x="756" y="132"/>
                </a:lnTo>
                <a:lnTo>
                  <a:pt x="756" y="132"/>
                </a:lnTo>
                <a:lnTo>
                  <a:pt x="754" y="170"/>
                </a:lnTo>
                <a:lnTo>
                  <a:pt x="752" y="196"/>
                </a:lnTo>
                <a:lnTo>
                  <a:pt x="754" y="220"/>
                </a:lnTo>
                <a:lnTo>
                  <a:pt x="754" y="220"/>
                </a:lnTo>
                <a:lnTo>
                  <a:pt x="738" y="212"/>
                </a:lnTo>
                <a:lnTo>
                  <a:pt x="720" y="204"/>
                </a:lnTo>
                <a:lnTo>
                  <a:pt x="702" y="200"/>
                </a:lnTo>
                <a:lnTo>
                  <a:pt x="684" y="200"/>
                </a:lnTo>
                <a:lnTo>
                  <a:pt x="684" y="200"/>
                </a:lnTo>
                <a:lnTo>
                  <a:pt x="662" y="202"/>
                </a:lnTo>
                <a:lnTo>
                  <a:pt x="644" y="206"/>
                </a:lnTo>
                <a:lnTo>
                  <a:pt x="624" y="212"/>
                </a:lnTo>
                <a:lnTo>
                  <a:pt x="608" y="222"/>
                </a:lnTo>
                <a:lnTo>
                  <a:pt x="592" y="234"/>
                </a:lnTo>
                <a:lnTo>
                  <a:pt x="578" y="248"/>
                </a:lnTo>
                <a:lnTo>
                  <a:pt x="566" y="264"/>
                </a:lnTo>
                <a:lnTo>
                  <a:pt x="558" y="282"/>
                </a:lnTo>
                <a:lnTo>
                  <a:pt x="558" y="282"/>
                </a:lnTo>
                <a:lnTo>
                  <a:pt x="556" y="284"/>
                </a:lnTo>
                <a:lnTo>
                  <a:pt x="556" y="284"/>
                </a:lnTo>
                <a:lnTo>
                  <a:pt x="556" y="284"/>
                </a:lnTo>
                <a:lnTo>
                  <a:pt x="556" y="284"/>
                </a:lnTo>
                <a:lnTo>
                  <a:pt x="550" y="264"/>
                </a:lnTo>
                <a:lnTo>
                  <a:pt x="542" y="248"/>
                </a:lnTo>
                <a:lnTo>
                  <a:pt x="532" y="234"/>
                </a:lnTo>
                <a:lnTo>
                  <a:pt x="520" y="220"/>
                </a:lnTo>
                <a:lnTo>
                  <a:pt x="506" y="212"/>
                </a:lnTo>
                <a:lnTo>
                  <a:pt x="492" y="204"/>
                </a:lnTo>
                <a:lnTo>
                  <a:pt x="476" y="200"/>
                </a:lnTo>
                <a:lnTo>
                  <a:pt x="458" y="198"/>
                </a:lnTo>
                <a:lnTo>
                  <a:pt x="458" y="198"/>
                </a:lnTo>
                <a:lnTo>
                  <a:pt x="458" y="198"/>
                </a:lnTo>
                <a:lnTo>
                  <a:pt x="442" y="200"/>
                </a:lnTo>
                <a:lnTo>
                  <a:pt x="428" y="202"/>
                </a:lnTo>
                <a:lnTo>
                  <a:pt x="402" y="208"/>
                </a:lnTo>
                <a:lnTo>
                  <a:pt x="382" y="216"/>
                </a:lnTo>
                <a:lnTo>
                  <a:pt x="366" y="224"/>
                </a:lnTo>
                <a:lnTo>
                  <a:pt x="366" y="100"/>
                </a:lnTo>
                <a:lnTo>
                  <a:pt x="288" y="100"/>
                </a:lnTo>
                <a:lnTo>
                  <a:pt x="288" y="276"/>
                </a:lnTo>
                <a:lnTo>
                  <a:pt x="288" y="276"/>
                </a:lnTo>
                <a:lnTo>
                  <a:pt x="278" y="258"/>
                </a:lnTo>
                <a:lnTo>
                  <a:pt x="266" y="242"/>
                </a:lnTo>
                <a:lnTo>
                  <a:pt x="252" y="228"/>
                </a:lnTo>
                <a:lnTo>
                  <a:pt x="236" y="218"/>
                </a:lnTo>
                <a:lnTo>
                  <a:pt x="218" y="210"/>
                </a:lnTo>
                <a:lnTo>
                  <a:pt x="200" y="204"/>
                </a:lnTo>
                <a:lnTo>
                  <a:pt x="182" y="200"/>
                </a:lnTo>
                <a:lnTo>
                  <a:pt x="162" y="198"/>
                </a:lnTo>
                <a:lnTo>
                  <a:pt x="162" y="198"/>
                </a:lnTo>
                <a:lnTo>
                  <a:pt x="150" y="198"/>
                </a:lnTo>
                <a:lnTo>
                  <a:pt x="138" y="200"/>
                </a:lnTo>
                <a:lnTo>
                  <a:pt x="126" y="204"/>
                </a:lnTo>
                <a:lnTo>
                  <a:pt x="114" y="208"/>
                </a:lnTo>
                <a:lnTo>
                  <a:pt x="104" y="214"/>
                </a:lnTo>
                <a:lnTo>
                  <a:pt x="94" y="220"/>
                </a:lnTo>
                <a:lnTo>
                  <a:pt x="84" y="228"/>
                </a:lnTo>
                <a:lnTo>
                  <a:pt x="74" y="238"/>
                </a:lnTo>
                <a:lnTo>
                  <a:pt x="74" y="204"/>
                </a:lnTo>
                <a:lnTo>
                  <a:pt x="0" y="204"/>
                </a:lnTo>
                <a:lnTo>
                  <a:pt x="0" y="602"/>
                </a:lnTo>
                <a:lnTo>
                  <a:pt x="74" y="602"/>
                </a:lnTo>
                <a:lnTo>
                  <a:pt x="74" y="466"/>
                </a:lnTo>
                <a:lnTo>
                  <a:pt x="74" y="466"/>
                </a:lnTo>
                <a:lnTo>
                  <a:pt x="94" y="480"/>
                </a:lnTo>
                <a:lnTo>
                  <a:pt x="116" y="492"/>
                </a:lnTo>
                <a:lnTo>
                  <a:pt x="138" y="498"/>
                </a:lnTo>
                <a:lnTo>
                  <a:pt x="162" y="500"/>
                </a:lnTo>
                <a:lnTo>
                  <a:pt x="162" y="500"/>
                </a:lnTo>
                <a:lnTo>
                  <a:pt x="184" y="498"/>
                </a:lnTo>
                <a:lnTo>
                  <a:pt x="204" y="494"/>
                </a:lnTo>
                <a:lnTo>
                  <a:pt x="222" y="488"/>
                </a:lnTo>
                <a:lnTo>
                  <a:pt x="238" y="478"/>
                </a:lnTo>
                <a:lnTo>
                  <a:pt x="254" y="468"/>
                </a:lnTo>
                <a:lnTo>
                  <a:pt x="268" y="454"/>
                </a:lnTo>
                <a:lnTo>
                  <a:pt x="278" y="438"/>
                </a:lnTo>
                <a:lnTo>
                  <a:pt x="288" y="420"/>
                </a:lnTo>
                <a:lnTo>
                  <a:pt x="288" y="492"/>
                </a:lnTo>
                <a:lnTo>
                  <a:pt x="366" y="492"/>
                </a:lnTo>
                <a:lnTo>
                  <a:pt x="366" y="330"/>
                </a:lnTo>
                <a:lnTo>
                  <a:pt x="366" y="330"/>
                </a:lnTo>
                <a:lnTo>
                  <a:pt x="366" y="320"/>
                </a:lnTo>
                <a:lnTo>
                  <a:pt x="368" y="308"/>
                </a:lnTo>
                <a:lnTo>
                  <a:pt x="368" y="308"/>
                </a:lnTo>
                <a:lnTo>
                  <a:pt x="372" y="302"/>
                </a:lnTo>
                <a:lnTo>
                  <a:pt x="376" y="296"/>
                </a:lnTo>
                <a:lnTo>
                  <a:pt x="384" y="288"/>
                </a:lnTo>
                <a:lnTo>
                  <a:pt x="392" y="282"/>
                </a:lnTo>
                <a:lnTo>
                  <a:pt x="402" y="278"/>
                </a:lnTo>
                <a:lnTo>
                  <a:pt x="414" y="272"/>
                </a:lnTo>
                <a:lnTo>
                  <a:pt x="426" y="270"/>
                </a:lnTo>
                <a:lnTo>
                  <a:pt x="440" y="268"/>
                </a:lnTo>
                <a:lnTo>
                  <a:pt x="440" y="268"/>
                </a:lnTo>
                <a:lnTo>
                  <a:pt x="452" y="270"/>
                </a:lnTo>
                <a:lnTo>
                  <a:pt x="462" y="272"/>
                </a:lnTo>
                <a:lnTo>
                  <a:pt x="468" y="278"/>
                </a:lnTo>
                <a:lnTo>
                  <a:pt x="474" y="284"/>
                </a:lnTo>
                <a:lnTo>
                  <a:pt x="480" y="294"/>
                </a:lnTo>
                <a:lnTo>
                  <a:pt x="482" y="306"/>
                </a:lnTo>
                <a:lnTo>
                  <a:pt x="484" y="322"/>
                </a:lnTo>
                <a:lnTo>
                  <a:pt x="484" y="340"/>
                </a:lnTo>
                <a:lnTo>
                  <a:pt x="484" y="492"/>
                </a:lnTo>
                <a:lnTo>
                  <a:pt x="562" y="492"/>
                </a:lnTo>
                <a:lnTo>
                  <a:pt x="562" y="428"/>
                </a:lnTo>
                <a:lnTo>
                  <a:pt x="562" y="428"/>
                </a:lnTo>
                <a:lnTo>
                  <a:pt x="564" y="430"/>
                </a:lnTo>
                <a:lnTo>
                  <a:pt x="564" y="430"/>
                </a:lnTo>
                <a:lnTo>
                  <a:pt x="574" y="444"/>
                </a:lnTo>
                <a:lnTo>
                  <a:pt x="584" y="460"/>
                </a:lnTo>
                <a:lnTo>
                  <a:pt x="598" y="472"/>
                </a:lnTo>
                <a:lnTo>
                  <a:pt x="614" y="482"/>
                </a:lnTo>
                <a:lnTo>
                  <a:pt x="630" y="490"/>
                </a:lnTo>
                <a:lnTo>
                  <a:pt x="646" y="496"/>
                </a:lnTo>
                <a:lnTo>
                  <a:pt x="664" y="500"/>
                </a:lnTo>
                <a:lnTo>
                  <a:pt x="684" y="500"/>
                </a:lnTo>
                <a:lnTo>
                  <a:pt x="684" y="500"/>
                </a:lnTo>
                <a:lnTo>
                  <a:pt x="700" y="500"/>
                </a:lnTo>
                <a:lnTo>
                  <a:pt x="716" y="498"/>
                </a:lnTo>
                <a:lnTo>
                  <a:pt x="732" y="492"/>
                </a:lnTo>
                <a:lnTo>
                  <a:pt x="748" y="488"/>
                </a:lnTo>
                <a:lnTo>
                  <a:pt x="762" y="480"/>
                </a:lnTo>
                <a:lnTo>
                  <a:pt x="776" y="472"/>
                </a:lnTo>
                <a:lnTo>
                  <a:pt x="788" y="462"/>
                </a:lnTo>
                <a:lnTo>
                  <a:pt x="800" y="452"/>
                </a:lnTo>
                <a:lnTo>
                  <a:pt x="800" y="452"/>
                </a:lnTo>
                <a:lnTo>
                  <a:pt x="812" y="468"/>
                </a:lnTo>
                <a:lnTo>
                  <a:pt x="822" y="476"/>
                </a:lnTo>
                <a:lnTo>
                  <a:pt x="832" y="484"/>
                </a:lnTo>
                <a:lnTo>
                  <a:pt x="848" y="490"/>
                </a:lnTo>
                <a:lnTo>
                  <a:pt x="864" y="496"/>
                </a:lnTo>
                <a:lnTo>
                  <a:pt x="884" y="500"/>
                </a:lnTo>
                <a:lnTo>
                  <a:pt x="906" y="502"/>
                </a:lnTo>
                <a:lnTo>
                  <a:pt x="914" y="502"/>
                </a:lnTo>
                <a:lnTo>
                  <a:pt x="914" y="432"/>
                </a:lnTo>
                <a:lnTo>
                  <a:pt x="906" y="43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84049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15476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D115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04D6C3-9A72-4453-B134-11C7A345880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440452" y="1160254"/>
            <a:ext cx="945000" cy="531900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4643546" y="1160254"/>
            <a:ext cx="945000" cy="531900"/>
          </a:xfrm>
        </p:spPr>
        <p:txBody>
          <a:bodyPr/>
          <a:lstStyle/>
          <a:p>
            <a:endParaRPr lang="en-GB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5690981" y="1160254"/>
            <a:ext cx="945000" cy="531900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501241" y="1160254"/>
            <a:ext cx="945000" cy="531900"/>
          </a:xfrm>
        </p:spPr>
        <p:txBody>
          <a:bodyPr/>
          <a:lstStyle/>
          <a:p>
            <a:endParaRPr lang="en-GB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2548676" y="1160254"/>
            <a:ext cx="945000" cy="531900"/>
          </a:xfrm>
        </p:spPr>
        <p:txBody>
          <a:bodyPr/>
          <a:lstStyle/>
          <a:p>
            <a:endParaRPr lang="en-GB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3596111" y="1160254"/>
            <a:ext cx="945000" cy="531900"/>
          </a:xfrm>
        </p:spPr>
        <p:txBody>
          <a:bodyPr/>
          <a:lstStyle/>
          <a:p>
            <a:endParaRPr lang="en-GB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6738416" y="1160254"/>
            <a:ext cx="945000" cy="531900"/>
          </a:xfrm>
        </p:spPr>
        <p:txBody>
          <a:bodyPr/>
          <a:lstStyle/>
          <a:p>
            <a:endParaRPr lang="en-GB"/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7785854" y="1160254"/>
            <a:ext cx="945000" cy="531900"/>
          </a:xfrm>
        </p:spPr>
        <p:txBody>
          <a:bodyPr/>
          <a:lstStyle/>
          <a:p>
            <a:endParaRPr lang="en-GB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440452" y="1845955"/>
            <a:ext cx="945000" cy="531900"/>
          </a:xfrm>
        </p:spPr>
        <p:txBody>
          <a:bodyPr/>
          <a:lstStyle/>
          <a:p>
            <a:endParaRPr lang="en-GB"/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4641178" y="1845955"/>
            <a:ext cx="945000" cy="531900"/>
          </a:xfrm>
        </p:spPr>
        <p:txBody>
          <a:bodyPr/>
          <a:lstStyle/>
          <a:p>
            <a:endParaRPr lang="en-GB"/>
          </a:p>
        </p:txBody>
      </p:sp>
      <p:sp>
        <p:nvSpPr>
          <p:cNvPr id="21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5688613" y="1845955"/>
            <a:ext cx="945000" cy="531900"/>
          </a:xfrm>
        </p:spPr>
        <p:txBody>
          <a:bodyPr/>
          <a:lstStyle/>
          <a:p>
            <a:endParaRPr lang="en-GB"/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1498873" y="1845955"/>
            <a:ext cx="945000" cy="531900"/>
          </a:xfrm>
        </p:spPr>
        <p:txBody>
          <a:bodyPr/>
          <a:lstStyle/>
          <a:p>
            <a:endParaRPr lang="en-GB"/>
          </a:p>
        </p:txBody>
      </p:sp>
      <p:sp>
        <p:nvSpPr>
          <p:cNvPr id="23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2546308" y="1845955"/>
            <a:ext cx="945000" cy="531900"/>
          </a:xfrm>
        </p:spPr>
        <p:txBody>
          <a:bodyPr/>
          <a:lstStyle/>
          <a:p>
            <a:endParaRPr lang="en-GB"/>
          </a:p>
        </p:txBody>
      </p:sp>
      <p:sp>
        <p:nvSpPr>
          <p:cNvPr id="24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3593743" y="1845955"/>
            <a:ext cx="945000" cy="531900"/>
          </a:xfrm>
        </p:spPr>
        <p:txBody>
          <a:bodyPr/>
          <a:lstStyle/>
          <a:p>
            <a:endParaRPr lang="en-GB"/>
          </a:p>
        </p:txBody>
      </p:sp>
      <p:sp>
        <p:nvSpPr>
          <p:cNvPr id="25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6736048" y="1845955"/>
            <a:ext cx="945000" cy="531900"/>
          </a:xfrm>
        </p:spPr>
        <p:txBody>
          <a:bodyPr/>
          <a:lstStyle/>
          <a:p>
            <a:endParaRPr lang="en-GB"/>
          </a:p>
        </p:txBody>
      </p:sp>
      <p:sp>
        <p:nvSpPr>
          <p:cNvPr id="26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7783485" y="1845955"/>
            <a:ext cx="945000" cy="531900"/>
          </a:xfrm>
        </p:spPr>
        <p:txBody>
          <a:bodyPr/>
          <a:lstStyle/>
          <a:p>
            <a:endParaRPr lang="en-GB"/>
          </a:p>
        </p:txBody>
      </p:sp>
      <p:sp>
        <p:nvSpPr>
          <p:cNvPr id="27" name="Picture Placeholder 4"/>
          <p:cNvSpPr>
            <a:spLocks noGrp="1"/>
          </p:cNvSpPr>
          <p:nvPr>
            <p:ph type="pic" sz="quarter" idx="28"/>
          </p:nvPr>
        </p:nvSpPr>
        <p:spPr>
          <a:xfrm>
            <a:off x="440452" y="2531656"/>
            <a:ext cx="945000" cy="531900"/>
          </a:xfrm>
        </p:spPr>
        <p:txBody>
          <a:bodyPr/>
          <a:lstStyle/>
          <a:p>
            <a:endParaRPr lang="en-GB"/>
          </a:p>
        </p:txBody>
      </p:sp>
      <p:sp>
        <p:nvSpPr>
          <p:cNvPr id="28" name="Picture Placeholder 4"/>
          <p:cNvSpPr>
            <a:spLocks noGrp="1"/>
          </p:cNvSpPr>
          <p:nvPr>
            <p:ph type="pic" sz="quarter" idx="29"/>
          </p:nvPr>
        </p:nvSpPr>
        <p:spPr>
          <a:xfrm>
            <a:off x="4630192" y="2531656"/>
            <a:ext cx="945000" cy="531900"/>
          </a:xfrm>
        </p:spPr>
        <p:txBody>
          <a:bodyPr/>
          <a:lstStyle/>
          <a:p>
            <a:endParaRPr lang="en-GB"/>
          </a:p>
        </p:txBody>
      </p:sp>
      <p:sp>
        <p:nvSpPr>
          <p:cNvPr id="29" name="Picture Placeholder 4"/>
          <p:cNvSpPr>
            <a:spLocks noGrp="1"/>
          </p:cNvSpPr>
          <p:nvPr>
            <p:ph type="pic" sz="quarter" idx="30"/>
          </p:nvPr>
        </p:nvSpPr>
        <p:spPr>
          <a:xfrm>
            <a:off x="5677627" y="2531656"/>
            <a:ext cx="945000" cy="531900"/>
          </a:xfrm>
        </p:spPr>
        <p:txBody>
          <a:bodyPr/>
          <a:lstStyle/>
          <a:p>
            <a:endParaRPr lang="en-GB"/>
          </a:p>
        </p:txBody>
      </p:sp>
      <p:sp>
        <p:nvSpPr>
          <p:cNvPr id="30" name="Picture Placeholder 4"/>
          <p:cNvSpPr>
            <a:spLocks noGrp="1"/>
          </p:cNvSpPr>
          <p:nvPr>
            <p:ph type="pic" sz="quarter" idx="31"/>
          </p:nvPr>
        </p:nvSpPr>
        <p:spPr>
          <a:xfrm>
            <a:off x="1487887" y="2531656"/>
            <a:ext cx="945000" cy="531900"/>
          </a:xfrm>
        </p:spPr>
        <p:txBody>
          <a:bodyPr/>
          <a:lstStyle/>
          <a:p>
            <a:endParaRPr lang="en-GB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32"/>
          </p:nvPr>
        </p:nvSpPr>
        <p:spPr>
          <a:xfrm>
            <a:off x="2535322" y="2531656"/>
            <a:ext cx="945000" cy="531900"/>
          </a:xfrm>
        </p:spPr>
        <p:txBody>
          <a:bodyPr/>
          <a:lstStyle/>
          <a:p>
            <a:endParaRPr lang="en-GB"/>
          </a:p>
        </p:txBody>
      </p:sp>
      <p:sp>
        <p:nvSpPr>
          <p:cNvPr id="32" name="Picture Placeholder 4"/>
          <p:cNvSpPr>
            <a:spLocks noGrp="1"/>
          </p:cNvSpPr>
          <p:nvPr>
            <p:ph type="pic" sz="quarter" idx="33"/>
          </p:nvPr>
        </p:nvSpPr>
        <p:spPr>
          <a:xfrm>
            <a:off x="3582757" y="2531656"/>
            <a:ext cx="945000" cy="531900"/>
          </a:xfrm>
        </p:spPr>
        <p:txBody>
          <a:bodyPr/>
          <a:lstStyle/>
          <a:p>
            <a:endParaRPr lang="en-GB"/>
          </a:p>
        </p:txBody>
      </p:sp>
      <p:sp>
        <p:nvSpPr>
          <p:cNvPr id="33" name="Picture Placeholder 4"/>
          <p:cNvSpPr>
            <a:spLocks noGrp="1"/>
          </p:cNvSpPr>
          <p:nvPr>
            <p:ph type="pic" sz="quarter" idx="34"/>
          </p:nvPr>
        </p:nvSpPr>
        <p:spPr>
          <a:xfrm>
            <a:off x="6725062" y="2531656"/>
            <a:ext cx="945000" cy="531900"/>
          </a:xfrm>
        </p:spPr>
        <p:txBody>
          <a:bodyPr/>
          <a:lstStyle/>
          <a:p>
            <a:endParaRPr lang="en-GB"/>
          </a:p>
        </p:txBody>
      </p:sp>
      <p:sp>
        <p:nvSpPr>
          <p:cNvPr id="34" name="Picture Placeholder 4"/>
          <p:cNvSpPr>
            <a:spLocks noGrp="1"/>
          </p:cNvSpPr>
          <p:nvPr>
            <p:ph type="pic" sz="quarter" idx="35"/>
          </p:nvPr>
        </p:nvSpPr>
        <p:spPr>
          <a:xfrm>
            <a:off x="7772499" y="2531656"/>
            <a:ext cx="945000" cy="531900"/>
          </a:xfrm>
        </p:spPr>
        <p:txBody>
          <a:bodyPr/>
          <a:lstStyle/>
          <a:p>
            <a:endParaRPr lang="en-GB"/>
          </a:p>
        </p:txBody>
      </p:sp>
      <p:sp>
        <p:nvSpPr>
          <p:cNvPr id="35" name="Picture Placeholder 4"/>
          <p:cNvSpPr>
            <a:spLocks noGrp="1"/>
          </p:cNvSpPr>
          <p:nvPr>
            <p:ph type="pic" sz="quarter" idx="36"/>
          </p:nvPr>
        </p:nvSpPr>
        <p:spPr>
          <a:xfrm>
            <a:off x="440452" y="3217357"/>
            <a:ext cx="945000" cy="531900"/>
          </a:xfrm>
        </p:spPr>
        <p:txBody>
          <a:bodyPr/>
          <a:lstStyle/>
          <a:p>
            <a:endParaRPr lang="en-GB"/>
          </a:p>
        </p:txBody>
      </p:sp>
      <p:sp>
        <p:nvSpPr>
          <p:cNvPr id="36" name="Picture Placeholder 4"/>
          <p:cNvSpPr>
            <a:spLocks noGrp="1"/>
          </p:cNvSpPr>
          <p:nvPr>
            <p:ph type="pic" sz="quarter" idx="37"/>
          </p:nvPr>
        </p:nvSpPr>
        <p:spPr>
          <a:xfrm>
            <a:off x="4637602" y="3217357"/>
            <a:ext cx="945000" cy="531900"/>
          </a:xfrm>
        </p:spPr>
        <p:txBody>
          <a:bodyPr/>
          <a:lstStyle/>
          <a:p>
            <a:endParaRPr lang="en-GB"/>
          </a:p>
        </p:txBody>
      </p:sp>
      <p:sp>
        <p:nvSpPr>
          <p:cNvPr id="37" name="Picture Placeholder 4"/>
          <p:cNvSpPr>
            <a:spLocks noGrp="1"/>
          </p:cNvSpPr>
          <p:nvPr>
            <p:ph type="pic" sz="quarter" idx="38"/>
          </p:nvPr>
        </p:nvSpPr>
        <p:spPr>
          <a:xfrm>
            <a:off x="5686889" y="3217357"/>
            <a:ext cx="945000" cy="531900"/>
          </a:xfrm>
        </p:spPr>
        <p:txBody>
          <a:bodyPr/>
          <a:lstStyle/>
          <a:p>
            <a:endParaRPr lang="en-GB"/>
          </a:p>
        </p:txBody>
      </p:sp>
      <p:sp>
        <p:nvSpPr>
          <p:cNvPr id="38" name="Picture Placeholder 4"/>
          <p:cNvSpPr>
            <a:spLocks noGrp="1"/>
          </p:cNvSpPr>
          <p:nvPr>
            <p:ph type="pic" sz="quarter" idx="39"/>
          </p:nvPr>
        </p:nvSpPr>
        <p:spPr>
          <a:xfrm>
            <a:off x="1489739" y="3217357"/>
            <a:ext cx="945000" cy="531900"/>
          </a:xfrm>
        </p:spPr>
        <p:txBody>
          <a:bodyPr/>
          <a:lstStyle/>
          <a:p>
            <a:endParaRPr lang="en-GB"/>
          </a:p>
        </p:txBody>
      </p:sp>
      <p:sp>
        <p:nvSpPr>
          <p:cNvPr id="39" name="Picture Placeholder 4"/>
          <p:cNvSpPr>
            <a:spLocks noGrp="1"/>
          </p:cNvSpPr>
          <p:nvPr>
            <p:ph type="pic" sz="quarter" idx="40"/>
          </p:nvPr>
        </p:nvSpPr>
        <p:spPr>
          <a:xfrm>
            <a:off x="2539027" y="3217357"/>
            <a:ext cx="945000" cy="531900"/>
          </a:xfrm>
        </p:spPr>
        <p:txBody>
          <a:bodyPr/>
          <a:lstStyle/>
          <a:p>
            <a:endParaRPr lang="en-GB"/>
          </a:p>
        </p:txBody>
      </p:sp>
      <p:sp>
        <p:nvSpPr>
          <p:cNvPr id="40" name="Picture Placeholder 4"/>
          <p:cNvSpPr>
            <a:spLocks noGrp="1"/>
          </p:cNvSpPr>
          <p:nvPr>
            <p:ph type="pic" sz="quarter" idx="41"/>
          </p:nvPr>
        </p:nvSpPr>
        <p:spPr>
          <a:xfrm>
            <a:off x="3588314" y="3217357"/>
            <a:ext cx="945000" cy="531900"/>
          </a:xfrm>
        </p:spPr>
        <p:txBody>
          <a:bodyPr/>
          <a:lstStyle/>
          <a:p>
            <a:endParaRPr lang="en-GB"/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42"/>
          </p:nvPr>
        </p:nvSpPr>
        <p:spPr>
          <a:xfrm>
            <a:off x="6736177" y="3217357"/>
            <a:ext cx="945000" cy="531900"/>
          </a:xfrm>
        </p:spPr>
        <p:txBody>
          <a:bodyPr/>
          <a:lstStyle/>
          <a:p>
            <a:endParaRPr lang="en-GB"/>
          </a:p>
        </p:txBody>
      </p:sp>
      <p:sp>
        <p:nvSpPr>
          <p:cNvPr id="42" name="Picture Placeholder 4"/>
          <p:cNvSpPr>
            <a:spLocks noGrp="1"/>
          </p:cNvSpPr>
          <p:nvPr>
            <p:ph type="pic" sz="quarter" idx="43"/>
          </p:nvPr>
        </p:nvSpPr>
        <p:spPr>
          <a:xfrm>
            <a:off x="7785462" y="3217357"/>
            <a:ext cx="945000" cy="531900"/>
          </a:xfrm>
        </p:spPr>
        <p:txBody>
          <a:bodyPr/>
          <a:lstStyle/>
          <a:p>
            <a:endParaRPr lang="en-GB"/>
          </a:p>
        </p:txBody>
      </p:sp>
      <p:sp>
        <p:nvSpPr>
          <p:cNvPr id="43" name="Picture Placeholder 4"/>
          <p:cNvSpPr>
            <a:spLocks noGrp="1"/>
          </p:cNvSpPr>
          <p:nvPr>
            <p:ph type="pic" sz="quarter" idx="44"/>
          </p:nvPr>
        </p:nvSpPr>
        <p:spPr>
          <a:xfrm>
            <a:off x="440452" y="3903057"/>
            <a:ext cx="945000" cy="531900"/>
          </a:xfrm>
        </p:spPr>
        <p:txBody>
          <a:bodyPr/>
          <a:lstStyle/>
          <a:p>
            <a:endParaRPr lang="en-GB"/>
          </a:p>
        </p:txBody>
      </p:sp>
      <p:sp>
        <p:nvSpPr>
          <p:cNvPr id="44" name="Picture Placeholder 4"/>
          <p:cNvSpPr>
            <a:spLocks noGrp="1"/>
          </p:cNvSpPr>
          <p:nvPr>
            <p:ph type="pic" sz="quarter" idx="45"/>
          </p:nvPr>
        </p:nvSpPr>
        <p:spPr>
          <a:xfrm>
            <a:off x="4643155" y="3903057"/>
            <a:ext cx="945000" cy="531900"/>
          </a:xfrm>
        </p:spPr>
        <p:txBody>
          <a:bodyPr/>
          <a:lstStyle/>
          <a:p>
            <a:endParaRPr lang="en-GB"/>
          </a:p>
        </p:txBody>
      </p:sp>
      <p:sp>
        <p:nvSpPr>
          <p:cNvPr id="45" name="Picture Placeholder 4"/>
          <p:cNvSpPr>
            <a:spLocks noGrp="1"/>
          </p:cNvSpPr>
          <p:nvPr>
            <p:ph type="pic" sz="quarter" idx="46"/>
          </p:nvPr>
        </p:nvSpPr>
        <p:spPr>
          <a:xfrm>
            <a:off x="5690590" y="3903057"/>
            <a:ext cx="945000" cy="531900"/>
          </a:xfrm>
        </p:spPr>
        <p:txBody>
          <a:bodyPr/>
          <a:lstStyle/>
          <a:p>
            <a:endParaRPr lang="en-GB"/>
          </a:p>
        </p:txBody>
      </p:sp>
      <p:sp>
        <p:nvSpPr>
          <p:cNvPr id="46" name="Picture Placeholder 4"/>
          <p:cNvSpPr>
            <a:spLocks noGrp="1"/>
          </p:cNvSpPr>
          <p:nvPr>
            <p:ph type="pic" sz="quarter" idx="47"/>
          </p:nvPr>
        </p:nvSpPr>
        <p:spPr>
          <a:xfrm>
            <a:off x="1500850" y="3903057"/>
            <a:ext cx="945000" cy="531900"/>
          </a:xfrm>
        </p:spPr>
        <p:txBody>
          <a:bodyPr/>
          <a:lstStyle/>
          <a:p>
            <a:endParaRPr lang="en-GB"/>
          </a:p>
        </p:txBody>
      </p:sp>
      <p:sp>
        <p:nvSpPr>
          <p:cNvPr id="47" name="Picture Placeholder 4"/>
          <p:cNvSpPr>
            <a:spLocks noGrp="1"/>
          </p:cNvSpPr>
          <p:nvPr>
            <p:ph type="pic" sz="quarter" idx="48"/>
          </p:nvPr>
        </p:nvSpPr>
        <p:spPr>
          <a:xfrm>
            <a:off x="2548285" y="3903057"/>
            <a:ext cx="945000" cy="531900"/>
          </a:xfrm>
        </p:spPr>
        <p:txBody>
          <a:bodyPr/>
          <a:lstStyle/>
          <a:p>
            <a:endParaRPr lang="en-GB"/>
          </a:p>
        </p:txBody>
      </p:sp>
      <p:sp>
        <p:nvSpPr>
          <p:cNvPr id="48" name="Picture Placeholder 4"/>
          <p:cNvSpPr>
            <a:spLocks noGrp="1"/>
          </p:cNvSpPr>
          <p:nvPr>
            <p:ph type="pic" sz="quarter" idx="49"/>
          </p:nvPr>
        </p:nvSpPr>
        <p:spPr>
          <a:xfrm>
            <a:off x="3595720" y="3903057"/>
            <a:ext cx="945000" cy="531900"/>
          </a:xfrm>
        </p:spPr>
        <p:txBody>
          <a:bodyPr/>
          <a:lstStyle/>
          <a:p>
            <a:endParaRPr lang="en-GB"/>
          </a:p>
        </p:txBody>
      </p:sp>
      <p:sp>
        <p:nvSpPr>
          <p:cNvPr id="49" name="Picture Placeholder 4"/>
          <p:cNvSpPr>
            <a:spLocks noGrp="1"/>
          </p:cNvSpPr>
          <p:nvPr>
            <p:ph type="pic" sz="quarter" idx="50"/>
          </p:nvPr>
        </p:nvSpPr>
        <p:spPr>
          <a:xfrm>
            <a:off x="6738025" y="3903057"/>
            <a:ext cx="945000" cy="531900"/>
          </a:xfrm>
        </p:spPr>
        <p:txBody>
          <a:bodyPr/>
          <a:lstStyle/>
          <a:p>
            <a:endParaRPr lang="en-GB"/>
          </a:p>
        </p:txBody>
      </p:sp>
      <p:sp>
        <p:nvSpPr>
          <p:cNvPr id="50" name="Picture Placeholder 4"/>
          <p:cNvSpPr>
            <a:spLocks noGrp="1"/>
          </p:cNvSpPr>
          <p:nvPr>
            <p:ph type="pic" sz="quarter" idx="51"/>
          </p:nvPr>
        </p:nvSpPr>
        <p:spPr>
          <a:xfrm>
            <a:off x="7785462" y="3903057"/>
            <a:ext cx="945000" cy="5319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257307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jor Divider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30202" y="303498"/>
            <a:ext cx="5300133" cy="2480422"/>
          </a:xfrm>
          <a:prstGeom prst="rect">
            <a:avLst/>
          </a:prstGeom>
        </p:spPr>
        <p:txBody>
          <a:bodyPr vert="horz" lIns="216000" tIns="189000" rIns="68564" bIns="34283">
            <a:noAutofit/>
          </a:bodyPr>
          <a:lstStyle>
            <a:lvl1pPr algn="l">
              <a:lnSpc>
                <a:spcPts val="4875"/>
              </a:lnSpc>
              <a:defRPr sz="5000" b="1" i="0">
                <a:solidFill>
                  <a:schemeClr val="accent3"/>
                </a:solidFill>
                <a:latin typeface="InterFace"/>
                <a:cs typeface="InterFace"/>
              </a:defRPr>
            </a:lvl1pPr>
          </a:lstStyle>
          <a:p>
            <a:r>
              <a:rPr lang="en-GB"/>
              <a:t>Click to edit divider title 2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L-Shape 8"/>
          <p:cNvSpPr/>
          <p:nvPr userDrawn="1"/>
        </p:nvSpPr>
        <p:spPr>
          <a:xfrm rot="5400000">
            <a:off x="232548" y="211942"/>
            <a:ext cx="338281" cy="338594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D50C66"/>
              </a:solidFill>
            </a:endParaRPr>
          </a:p>
        </p:txBody>
      </p:sp>
      <p:sp>
        <p:nvSpPr>
          <p:cNvPr id="10" name="L-Shape 9"/>
          <p:cNvSpPr/>
          <p:nvPr userDrawn="1"/>
        </p:nvSpPr>
        <p:spPr>
          <a:xfrm rot="16200000">
            <a:off x="8389971" y="4559741"/>
            <a:ext cx="338281" cy="338594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D600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26203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jor Divider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30202" y="303498"/>
            <a:ext cx="5300133" cy="2480422"/>
          </a:xfrm>
          <a:prstGeom prst="rect">
            <a:avLst/>
          </a:prstGeom>
        </p:spPr>
        <p:txBody>
          <a:bodyPr vert="horz" lIns="216000" tIns="189000" rIns="68564" bIns="34283">
            <a:noAutofit/>
          </a:bodyPr>
          <a:lstStyle>
            <a:lvl1pPr algn="l">
              <a:lnSpc>
                <a:spcPts val="4875"/>
              </a:lnSpc>
              <a:defRPr sz="5000" b="1" i="0">
                <a:solidFill>
                  <a:schemeClr val="accent2"/>
                </a:solidFill>
                <a:latin typeface="InterFace"/>
                <a:cs typeface="InterFace"/>
              </a:defRPr>
            </a:lvl1pPr>
          </a:lstStyle>
          <a:p>
            <a:r>
              <a:rPr lang="en-GB"/>
              <a:t>Click to edit divider title 2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L-Shape 8"/>
          <p:cNvSpPr/>
          <p:nvPr userDrawn="1"/>
        </p:nvSpPr>
        <p:spPr>
          <a:xfrm rot="5400000">
            <a:off x="232548" y="211942"/>
            <a:ext cx="338281" cy="338594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D60057"/>
              </a:solidFill>
            </a:endParaRPr>
          </a:p>
        </p:txBody>
      </p:sp>
      <p:sp>
        <p:nvSpPr>
          <p:cNvPr id="10" name="L-Shape 9"/>
          <p:cNvSpPr/>
          <p:nvPr userDrawn="1"/>
        </p:nvSpPr>
        <p:spPr>
          <a:xfrm rot="16200000">
            <a:off x="8389971" y="4559741"/>
            <a:ext cx="338281" cy="338594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D600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14032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jor Divider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30202" y="303498"/>
            <a:ext cx="5300133" cy="2480422"/>
          </a:xfrm>
          <a:prstGeom prst="rect">
            <a:avLst/>
          </a:prstGeom>
        </p:spPr>
        <p:txBody>
          <a:bodyPr vert="horz" lIns="216000" tIns="189000" rIns="68564" bIns="34283">
            <a:noAutofit/>
          </a:bodyPr>
          <a:lstStyle>
            <a:lvl1pPr algn="l">
              <a:lnSpc>
                <a:spcPts val="4875"/>
              </a:lnSpc>
              <a:defRPr sz="5000" b="1" i="0">
                <a:solidFill>
                  <a:schemeClr val="accent1"/>
                </a:solidFill>
                <a:latin typeface="InterFace"/>
                <a:cs typeface="InterFace"/>
              </a:defRPr>
            </a:lvl1pPr>
          </a:lstStyle>
          <a:p>
            <a:r>
              <a:rPr lang="en-GB"/>
              <a:t>Click to edit divider title 2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L-Shape 8"/>
          <p:cNvSpPr/>
          <p:nvPr userDrawn="1"/>
        </p:nvSpPr>
        <p:spPr>
          <a:xfrm rot="5400000">
            <a:off x="232548" y="211942"/>
            <a:ext cx="338281" cy="338594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D60057"/>
              </a:solidFill>
            </a:endParaRPr>
          </a:p>
        </p:txBody>
      </p:sp>
      <p:sp>
        <p:nvSpPr>
          <p:cNvPr id="10" name="L-Shape 9"/>
          <p:cNvSpPr/>
          <p:nvPr userDrawn="1"/>
        </p:nvSpPr>
        <p:spPr>
          <a:xfrm rot="16200000">
            <a:off x="8389971" y="4559741"/>
            <a:ext cx="338281" cy="338594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D600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02177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jor Divider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30202" y="303498"/>
            <a:ext cx="5300133" cy="2480422"/>
          </a:xfrm>
          <a:prstGeom prst="rect">
            <a:avLst/>
          </a:prstGeom>
        </p:spPr>
        <p:txBody>
          <a:bodyPr vert="horz" lIns="216000" tIns="189000" rIns="68564" bIns="34283">
            <a:noAutofit/>
          </a:bodyPr>
          <a:lstStyle>
            <a:lvl1pPr algn="l">
              <a:lnSpc>
                <a:spcPts val="4875"/>
              </a:lnSpc>
              <a:defRPr sz="5000" b="1" i="0">
                <a:solidFill>
                  <a:schemeClr val="accent5"/>
                </a:solidFill>
                <a:latin typeface="InterFace"/>
                <a:cs typeface="InterFace"/>
              </a:defRPr>
            </a:lvl1pPr>
          </a:lstStyle>
          <a:p>
            <a:r>
              <a:rPr lang="en-GB"/>
              <a:t>Click to edit divider title 2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L-Shape 8"/>
          <p:cNvSpPr/>
          <p:nvPr userDrawn="1"/>
        </p:nvSpPr>
        <p:spPr>
          <a:xfrm rot="5400000">
            <a:off x="232548" y="211942"/>
            <a:ext cx="338281" cy="338594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D60057"/>
              </a:solidFill>
            </a:endParaRPr>
          </a:p>
        </p:txBody>
      </p:sp>
      <p:sp>
        <p:nvSpPr>
          <p:cNvPr id="10" name="L-Shape 9"/>
          <p:cNvSpPr/>
          <p:nvPr userDrawn="1"/>
        </p:nvSpPr>
        <p:spPr>
          <a:xfrm rot="16200000">
            <a:off x="8389971" y="4559741"/>
            <a:ext cx="338281" cy="338594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D600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707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-Shape 2"/>
          <p:cNvSpPr>
            <a:spLocks noChangeAspect="1"/>
          </p:cNvSpPr>
          <p:nvPr userDrawn="1"/>
        </p:nvSpPr>
        <p:spPr>
          <a:xfrm rot="16200000">
            <a:off x="7974560" y="3300650"/>
            <a:ext cx="391138" cy="391500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C10046"/>
              </a:solidFill>
            </a:endParaRPr>
          </a:p>
        </p:txBody>
      </p:sp>
      <p:sp>
        <p:nvSpPr>
          <p:cNvPr id="4" name="L-Shape 3"/>
          <p:cNvSpPr>
            <a:spLocks noChangeAspect="1"/>
          </p:cNvSpPr>
          <p:nvPr userDrawn="1"/>
        </p:nvSpPr>
        <p:spPr>
          <a:xfrm rot="5400000">
            <a:off x="4011630" y="873116"/>
            <a:ext cx="391138" cy="391500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chemeClr val="accent2"/>
              </a:solidFill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620050" y="4835026"/>
            <a:ext cx="345276" cy="273844"/>
          </a:xfrm>
          <a:prstGeom prst="rect">
            <a:avLst/>
          </a:prstGeom>
        </p:spPr>
        <p:txBody>
          <a:bodyPr lIns="34283" tIns="17142" rIns="34283" bIns="17142"/>
          <a:lstStyle>
            <a:defPPr>
              <a:defRPr lang="en-US"/>
            </a:defPPr>
            <a:lvl1pPr marL="0" algn="r" defTabSz="457200" rtl="0" eaLnBrk="1" latinLnBrk="0" hangingPunct="1">
              <a:defRPr sz="600" kern="1200">
                <a:ln>
                  <a:noFill/>
                </a:ln>
                <a:solidFill>
                  <a:schemeClr val="accent5"/>
                </a:solidFill>
                <a:latin typeface="Averta Regular"/>
                <a:ea typeface="+mn-ea"/>
                <a:cs typeface="Averta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7BA7751-87A0-8741-B727-500C85245F0B}" type="slidenum">
              <a:rPr lang="en-US" sz="600" smtClean="0">
                <a:solidFill>
                  <a:srgbClr val="858789"/>
                </a:solidFill>
              </a:rPr>
              <a:pPr/>
              <a:t>‹#›</a:t>
            </a:fld>
            <a:endParaRPr lang="en-US" sz="600">
              <a:solidFill>
                <a:srgbClr val="858789"/>
              </a:solidFill>
            </a:endParaRPr>
          </a:p>
        </p:txBody>
      </p:sp>
      <p:sp>
        <p:nvSpPr>
          <p:cNvPr id="9" name="Content Placeholder 5"/>
          <p:cNvSpPr>
            <a:spLocks noGrp="1"/>
          </p:cNvSpPr>
          <p:nvPr>
            <p:ph sz="quarter" idx="10"/>
          </p:nvPr>
        </p:nvSpPr>
        <p:spPr>
          <a:xfrm>
            <a:off x="4382979" y="1185972"/>
            <a:ext cx="3880489" cy="2384713"/>
          </a:xfrm>
        </p:spPr>
        <p:txBody>
          <a:bodyPr/>
          <a:lstStyle>
            <a:lvl1pPr>
              <a:lnSpc>
                <a:spcPct val="90000"/>
              </a:lnSpc>
              <a:defRPr sz="3300">
                <a:solidFill>
                  <a:schemeClr val="accent6"/>
                </a:solidFill>
              </a:defRPr>
            </a:lvl1pPr>
            <a:lvl2pPr>
              <a:lnSpc>
                <a:spcPct val="90000"/>
              </a:lnSpc>
              <a:defRPr sz="2700"/>
            </a:lvl2pPr>
            <a:lvl3pPr>
              <a:lnSpc>
                <a:spcPct val="90000"/>
              </a:lnSpc>
              <a:defRPr sz="2700"/>
            </a:lvl3pPr>
            <a:lvl4pPr>
              <a:lnSpc>
                <a:spcPct val="90000"/>
              </a:lnSpc>
              <a:defRPr sz="2700"/>
            </a:lvl4pPr>
            <a:lvl5pPr>
              <a:lnSpc>
                <a:spcPct val="90000"/>
              </a:lnSpc>
              <a:defRPr sz="3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143508" y="141480"/>
            <a:ext cx="486054" cy="4320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8263468" y="4474217"/>
            <a:ext cx="486054" cy="4320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146156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 Divider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30202" y="303498"/>
            <a:ext cx="5300133" cy="2480422"/>
          </a:xfrm>
          <a:prstGeom prst="rect">
            <a:avLst/>
          </a:prstGeom>
        </p:spPr>
        <p:txBody>
          <a:bodyPr vert="horz" lIns="216000" tIns="189000" rIns="68564" bIns="34283">
            <a:noAutofit/>
          </a:bodyPr>
          <a:lstStyle>
            <a:lvl1pPr algn="l">
              <a:lnSpc>
                <a:spcPts val="4875"/>
              </a:lnSpc>
              <a:defRPr sz="5000" b="1" i="0">
                <a:solidFill>
                  <a:schemeClr val="bg2"/>
                </a:solidFill>
                <a:latin typeface="InterFace"/>
                <a:cs typeface="InterFace"/>
              </a:defRPr>
            </a:lvl1pPr>
          </a:lstStyle>
          <a:p>
            <a:r>
              <a:rPr lang="en-GB"/>
              <a:t>Click to edit divider title 2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L-Shape 8"/>
          <p:cNvSpPr/>
          <p:nvPr userDrawn="1"/>
        </p:nvSpPr>
        <p:spPr>
          <a:xfrm rot="5400000">
            <a:off x="232548" y="211942"/>
            <a:ext cx="338281" cy="338594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D60057"/>
              </a:solidFill>
            </a:endParaRPr>
          </a:p>
        </p:txBody>
      </p:sp>
      <p:sp>
        <p:nvSpPr>
          <p:cNvPr id="10" name="L-Shape 9"/>
          <p:cNvSpPr/>
          <p:nvPr userDrawn="1"/>
        </p:nvSpPr>
        <p:spPr>
          <a:xfrm rot="16200000">
            <a:off x="8389971" y="4559741"/>
            <a:ext cx="338281" cy="338594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D600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28068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 Divide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30202" y="303498"/>
            <a:ext cx="5300133" cy="2480422"/>
          </a:xfrm>
          <a:prstGeom prst="rect">
            <a:avLst/>
          </a:prstGeom>
        </p:spPr>
        <p:txBody>
          <a:bodyPr vert="horz" lIns="216000" tIns="189000" rIns="68564" bIns="34283">
            <a:noAutofit/>
          </a:bodyPr>
          <a:lstStyle>
            <a:lvl1pPr algn="l">
              <a:lnSpc>
                <a:spcPts val="4875"/>
              </a:lnSpc>
              <a:defRPr sz="5000" b="1" i="0">
                <a:solidFill>
                  <a:schemeClr val="bg2"/>
                </a:solidFill>
                <a:latin typeface="InterFace"/>
                <a:cs typeface="InterFace"/>
              </a:defRPr>
            </a:lvl1pPr>
          </a:lstStyle>
          <a:p>
            <a:r>
              <a:rPr lang="en-GB"/>
              <a:t>Click to edit divider title 2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L-Shape 8"/>
          <p:cNvSpPr/>
          <p:nvPr userDrawn="1"/>
        </p:nvSpPr>
        <p:spPr>
          <a:xfrm rot="5400000">
            <a:off x="232548" y="211942"/>
            <a:ext cx="338281" cy="338594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D60057"/>
              </a:solidFill>
            </a:endParaRPr>
          </a:p>
        </p:txBody>
      </p:sp>
      <p:sp>
        <p:nvSpPr>
          <p:cNvPr id="10" name="L-Shape 9"/>
          <p:cNvSpPr/>
          <p:nvPr userDrawn="1"/>
        </p:nvSpPr>
        <p:spPr>
          <a:xfrm rot="16200000">
            <a:off x="8389971" y="4559741"/>
            <a:ext cx="338281" cy="338594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D600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54580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 Divider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30202" y="303498"/>
            <a:ext cx="5300133" cy="2480422"/>
          </a:xfrm>
          <a:prstGeom prst="rect">
            <a:avLst/>
          </a:prstGeom>
        </p:spPr>
        <p:txBody>
          <a:bodyPr vert="horz" lIns="216000" tIns="189000" rIns="68564" bIns="34283">
            <a:noAutofit/>
          </a:bodyPr>
          <a:lstStyle>
            <a:lvl1pPr algn="l">
              <a:lnSpc>
                <a:spcPts val="4875"/>
              </a:lnSpc>
              <a:defRPr sz="5000" b="1" i="0">
                <a:solidFill>
                  <a:schemeClr val="bg2"/>
                </a:solidFill>
                <a:latin typeface="InterFace"/>
                <a:cs typeface="InterFace"/>
              </a:defRPr>
            </a:lvl1pPr>
          </a:lstStyle>
          <a:p>
            <a:r>
              <a:rPr lang="en-GB"/>
              <a:t>Click to edit divider title 2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L-Shape 8"/>
          <p:cNvSpPr/>
          <p:nvPr userDrawn="1"/>
        </p:nvSpPr>
        <p:spPr>
          <a:xfrm rot="5400000">
            <a:off x="232548" y="211942"/>
            <a:ext cx="338281" cy="338594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D60057"/>
              </a:solidFill>
            </a:endParaRPr>
          </a:p>
        </p:txBody>
      </p:sp>
      <p:sp>
        <p:nvSpPr>
          <p:cNvPr id="10" name="L-Shape 9"/>
          <p:cNvSpPr/>
          <p:nvPr userDrawn="1"/>
        </p:nvSpPr>
        <p:spPr>
          <a:xfrm rot="16200000">
            <a:off x="8389971" y="4559741"/>
            <a:ext cx="338281" cy="338594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D600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40277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 Divider 4">
    <p:bg>
      <p:bgPr>
        <a:solidFill>
          <a:srgbClr val="3D11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30202" y="303498"/>
            <a:ext cx="5300133" cy="2480422"/>
          </a:xfrm>
          <a:prstGeom prst="rect">
            <a:avLst/>
          </a:prstGeom>
        </p:spPr>
        <p:txBody>
          <a:bodyPr vert="horz" lIns="216000" tIns="189000" rIns="68564" bIns="34283">
            <a:noAutofit/>
          </a:bodyPr>
          <a:lstStyle>
            <a:lvl1pPr algn="l">
              <a:lnSpc>
                <a:spcPts val="4875"/>
              </a:lnSpc>
              <a:defRPr sz="5000" b="1" i="0">
                <a:solidFill>
                  <a:schemeClr val="bg2"/>
                </a:solidFill>
                <a:latin typeface="InterFace"/>
                <a:cs typeface="InterFace"/>
              </a:defRPr>
            </a:lvl1pPr>
          </a:lstStyle>
          <a:p>
            <a:r>
              <a:rPr lang="en-GB"/>
              <a:t>Click to edit divider title 2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L-Shape 8"/>
          <p:cNvSpPr/>
          <p:nvPr userDrawn="1"/>
        </p:nvSpPr>
        <p:spPr>
          <a:xfrm rot="5400000">
            <a:off x="232548" y="211942"/>
            <a:ext cx="338281" cy="338594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D60057"/>
              </a:solidFill>
            </a:endParaRPr>
          </a:p>
        </p:txBody>
      </p:sp>
      <p:sp>
        <p:nvSpPr>
          <p:cNvPr id="10" name="L-Shape 9"/>
          <p:cNvSpPr/>
          <p:nvPr userDrawn="1"/>
        </p:nvSpPr>
        <p:spPr>
          <a:xfrm rot="16200000">
            <a:off x="8389971" y="4559741"/>
            <a:ext cx="338281" cy="338594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D600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53240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ur Divider 1a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29784" y="2121407"/>
            <a:ext cx="5300133" cy="2669523"/>
          </a:xfrm>
          <a:prstGeom prst="rect">
            <a:avLst/>
          </a:prstGeom>
        </p:spPr>
        <p:txBody>
          <a:bodyPr vert="horz" lIns="134969" tIns="0" rIns="216000" bIns="108000" anchor="b"/>
          <a:lstStyle>
            <a:lvl1pPr algn="r">
              <a:lnSpc>
                <a:spcPts val="4875"/>
              </a:lnSpc>
              <a:defRPr sz="5000">
                <a:solidFill>
                  <a:srgbClr val="FFFFFF"/>
                </a:solidFill>
                <a:latin typeface="InterFace" panose="020B0503030203020204" pitchFamily="34" charset="0"/>
                <a:cs typeface="InterFace" panose="020B0503030203020204" pitchFamily="34" charset="0"/>
              </a:defRPr>
            </a:lvl1pPr>
          </a:lstStyle>
          <a:p>
            <a:r>
              <a:rPr lang="en-GB"/>
              <a:t>Click to edit divider title 2</a:t>
            </a:r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-2273811" y="4728573"/>
            <a:ext cx="1982439" cy="188507"/>
          </a:xfrm>
          <a:prstGeom prst="rect">
            <a:avLst/>
          </a:prstGeom>
          <a:noFill/>
        </p:spPr>
        <p:txBody>
          <a:bodyPr wrap="square" lIns="34283" tIns="17142" rIns="34283" bIns="17142" rtlCol="0">
            <a:spAutoFit/>
          </a:bodyPr>
          <a:lstStyle/>
          <a:p>
            <a:pPr algn="l" defTabSz="456670" rtl="0"/>
            <a:r>
              <a:rPr lang="en-US" sz="1000" b="1" kern="1200" err="1">
                <a:solidFill>
                  <a:srgbClr val="FFFFFF"/>
                </a:solidFill>
                <a:latin typeface="Century Gothic"/>
                <a:cs typeface="Century Gothic"/>
              </a:rPr>
              <a:t>Omnicom</a:t>
            </a:r>
            <a:r>
              <a:rPr lang="en-US" sz="1000" kern="1200" err="1">
                <a:solidFill>
                  <a:srgbClr val="FFFFFF"/>
                </a:solidFill>
                <a:latin typeface="Century Gothic"/>
                <a:cs typeface="Century Gothic"/>
              </a:rPr>
              <a:t>MediaGroup</a:t>
            </a:r>
            <a:endParaRPr lang="en-US" sz="1000" kern="120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7" name="L-Shape 6"/>
          <p:cNvSpPr/>
          <p:nvPr userDrawn="1"/>
        </p:nvSpPr>
        <p:spPr>
          <a:xfrm rot="16200000">
            <a:off x="8391351" y="4554922"/>
            <a:ext cx="338281" cy="338594"/>
          </a:xfrm>
          <a:prstGeom prst="corner">
            <a:avLst>
              <a:gd name="adj1" fmla="val 26665"/>
              <a:gd name="adj2" fmla="val 26362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D60057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L-Shape 8"/>
          <p:cNvSpPr/>
          <p:nvPr userDrawn="1"/>
        </p:nvSpPr>
        <p:spPr>
          <a:xfrm rot="5400000">
            <a:off x="232548" y="211942"/>
            <a:ext cx="338281" cy="338594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D600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52097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ur Divider 2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29784" y="2121407"/>
            <a:ext cx="5300133" cy="2669523"/>
          </a:xfrm>
          <a:prstGeom prst="rect">
            <a:avLst/>
          </a:prstGeom>
        </p:spPr>
        <p:txBody>
          <a:bodyPr vert="horz" lIns="134969" tIns="0" rIns="216000" bIns="108000" anchor="b"/>
          <a:lstStyle>
            <a:lvl1pPr algn="r">
              <a:lnSpc>
                <a:spcPts val="4875"/>
              </a:lnSpc>
              <a:defRPr sz="5000">
                <a:solidFill>
                  <a:srgbClr val="FFFFFF"/>
                </a:solidFill>
                <a:latin typeface="InterFace" panose="020B0503030203020204" pitchFamily="34" charset="0"/>
                <a:cs typeface="InterFace" panose="020B0503030203020204" pitchFamily="34" charset="0"/>
              </a:defRPr>
            </a:lvl1pPr>
          </a:lstStyle>
          <a:p>
            <a:r>
              <a:rPr lang="en-GB"/>
              <a:t>Click to edit divider title 2</a:t>
            </a:r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-2273811" y="4728573"/>
            <a:ext cx="1982439" cy="188507"/>
          </a:xfrm>
          <a:prstGeom prst="rect">
            <a:avLst/>
          </a:prstGeom>
          <a:noFill/>
        </p:spPr>
        <p:txBody>
          <a:bodyPr wrap="square" lIns="34283" tIns="17142" rIns="34283" bIns="17142" rtlCol="0">
            <a:spAutoFit/>
          </a:bodyPr>
          <a:lstStyle/>
          <a:p>
            <a:pPr algn="l" defTabSz="456670" rtl="0"/>
            <a:r>
              <a:rPr lang="en-US" sz="1000" b="1" kern="1200" err="1">
                <a:solidFill>
                  <a:srgbClr val="FFFFFF"/>
                </a:solidFill>
                <a:latin typeface="Century Gothic"/>
                <a:cs typeface="Century Gothic"/>
              </a:rPr>
              <a:t>Omnicom</a:t>
            </a:r>
            <a:r>
              <a:rPr lang="en-US" sz="1000" kern="1200" err="1">
                <a:solidFill>
                  <a:srgbClr val="FFFFFF"/>
                </a:solidFill>
                <a:latin typeface="Century Gothic"/>
                <a:cs typeface="Century Gothic"/>
              </a:rPr>
              <a:t>MediaGroup</a:t>
            </a:r>
            <a:endParaRPr lang="en-US" sz="1000" kern="120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7" name="L-Shape 6"/>
          <p:cNvSpPr/>
          <p:nvPr userDrawn="1"/>
        </p:nvSpPr>
        <p:spPr>
          <a:xfrm rot="16200000">
            <a:off x="8391351" y="4554922"/>
            <a:ext cx="338281" cy="338594"/>
          </a:xfrm>
          <a:prstGeom prst="corner">
            <a:avLst>
              <a:gd name="adj1" fmla="val 26665"/>
              <a:gd name="adj2" fmla="val 26362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D60057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L-Shape 7"/>
          <p:cNvSpPr/>
          <p:nvPr userDrawn="1"/>
        </p:nvSpPr>
        <p:spPr>
          <a:xfrm rot="5400000">
            <a:off x="232548" y="211942"/>
            <a:ext cx="338281" cy="338594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D600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45275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ur Divider 3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29784" y="2121407"/>
            <a:ext cx="5300133" cy="2669523"/>
          </a:xfrm>
          <a:prstGeom prst="rect">
            <a:avLst/>
          </a:prstGeom>
        </p:spPr>
        <p:txBody>
          <a:bodyPr vert="horz" lIns="134969" tIns="0" rIns="216000" bIns="108000" anchor="b"/>
          <a:lstStyle>
            <a:lvl1pPr algn="r">
              <a:lnSpc>
                <a:spcPts val="4875"/>
              </a:lnSpc>
              <a:defRPr sz="5000">
                <a:solidFill>
                  <a:srgbClr val="FFFFFF"/>
                </a:solidFill>
                <a:latin typeface="InterFace" panose="020B0503030203020204" pitchFamily="34" charset="0"/>
                <a:cs typeface="InterFace" panose="020B0503030203020204" pitchFamily="34" charset="0"/>
              </a:defRPr>
            </a:lvl1pPr>
          </a:lstStyle>
          <a:p>
            <a:r>
              <a:rPr lang="en-GB"/>
              <a:t>Click to edit divider title 2</a:t>
            </a:r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-2273811" y="4728573"/>
            <a:ext cx="1982439" cy="188507"/>
          </a:xfrm>
          <a:prstGeom prst="rect">
            <a:avLst/>
          </a:prstGeom>
          <a:noFill/>
        </p:spPr>
        <p:txBody>
          <a:bodyPr wrap="square" lIns="34283" tIns="17142" rIns="34283" bIns="17142" rtlCol="0">
            <a:spAutoFit/>
          </a:bodyPr>
          <a:lstStyle/>
          <a:p>
            <a:pPr algn="l" defTabSz="456670" rtl="0"/>
            <a:r>
              <a:rPr lang="en-US" sz="1000" b="1" kern="1200" err="1">
                <a:solidFill>
                  <a:srgbClr val="FFFFFF"/>
                </a:solidFill>
                <a:latin typeface="Century Gothic"/>
                <a:cs typeface="Century Gothic"/>
              </a:rPr>
              <a:t>Omnicom</a:t>
            </a:r>
            <a:r>
              <a:rPr lang="en-US" sz="1000" kern="1200" err="1">
                <a:solidFill>
                  <a:srgbClr val="FFFFFF"/>
                </a:solidFill>
                <a:latin typeface="Century Gothic"/>
                <a:cs typeface="Century Gothic"/>
              </a:rPr>
              <a:t>MediaGroup</a:t>
            </a:r>
            <a:endParaRPr lang="en-US" sz="1000" kern="120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7" name="L-Shape 6"/>
          <p:cNvSpPr/>
          <p:nvPr userDrawn="1"/>
        </p:nvSpPr>
        <p:spPr>
          <a:xfrm rot="16200000">
            <a:off x="8391351" y="4554922"/>
            <a:ext cx="338281" cy="338594"/>
          </a:xfrm>
          <a:prstGeom prst="corner">
            <a:avLst>
              <a:gd name="adj1" fmla="val 26665"/>
              <a:gd name="adj2" fmla="val 26362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D60057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L-Shape 7"/>
          <p:cNvSpPr/>
          <p:nvPr userDrawn="1"/>
        </p:nvSpPr>
        <p:spPr>
          <a:xfrm rot="5400000">
            <a:off x="232548" y="211942"/>
            <a:ext cx="338281" cy="338594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D600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93982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ur Divider 4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29784" y="2121407"/>
            <a:ext cx="5300133" cy="2669523"/>
          </a:xfrm>
          <a:prstGeom prst="rect">
            <a:avLst/>
          </a:prstGeom>
        </p:spPr>
        <p:txBody>
          <a:bodyPr vert="horz" lIns="134969" tIns="0" rIns="216000" bIns="108000" anchor="b"/>
          <a:lstStyle>
            <a:lvl1pPr algn="r">
              <a:lnSpc>
                <a:spcPts val="4875"/>
              </a:lnSpc>
              <a:defRPr sz="5000">
                <a:solidFill>
                  <a:srgbClr val="FFFFFF"/>
                </a:solidFill>
                <a:latin typeface="InterFace" panose="020B0503030203020204" pitchFamily="34" charset="0"/>
                <a:cs typeface="InterFace" panose="020B0503030203020204" pitchFamily="34" charset="0"/>
              </a:defRPr>
            </a:lvl1pPr>
          </a:lstStyle>
          <a:p>
            <a:r>
              <a:rPr lang="en-GB"/>
              <a:t>Click to edit divider title 2</a:t>
            </a:r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-2273811" y="4728573"/>
            <a:ext cx="1982439" cy="188507"/>
          </a:xfrm>
          <a:prstGeom prst="rect">
            <a:avLst/>
          </a:prstGeom>
          <a:noFill/>
        </p:spPr>
        <p:txBody>
          <a:bodyPr wrap="square" lIns="34283" tIns="17142" rIns="34283" bIns="17142" rtlCol="0">
            <a:spAutoFit/>
          </a:bodyPr>
          <a:lstStyle/>
          <a:p>
            <a:pPr algn="l" defTabSz="456670" rtl="0"/>
            <a:r>
              <a:rPr lang="en-US" sz="1000" b="1" kern="1200" err="1">
                <a:solidFill>
                  <a:srgbClr val="FFFFFF"/>
                </a:solidFill>
                <a:latin typeface="Century Gothic"/>
                <a:cs typeface="Century Gothic"/>
              </a:rPr>
              <a:t>Omnicom</a:t>
            </a:r>
            <a:r>
              <a:rPr lang="en-US" sz="1000" kern="1200" err="1">
                <a:solidFill>
                  <a:srgbClr val="FFFFFF"/>
                </a:solidFill>
                <a:latin typeface="Century Gothic"/>
                <a:cs typeface="Century Gothic"/>
              </a:rPr>
              <a:t>MediaGroup</a:t>
            </a:r>
            <a:endParaRPr lang="en-US" sz="1000" kern="120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7" name="L-Shape 6"/>
          <p:cNvSpPr/>
          <p:nvPr userDrawn="1"/>
        </p:nvSpPr>
        <p:spPr>
          <a:xfrm rot="16200000">
            <a:off x="8391351" y="4554922"/>
            <a:ext cx="338281" cy="338594"/>
          </a:xfrm>
          <a:prstGeom prst="corner">
            <a:avLst>
              <a:gd name="adj1" fmla="val 26665"/>
              <a:gd name="adj2" fmla="val 26362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D60057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L-Shape 7"/>
          <p:cNvSpPr/>
          <p:nvPr userDrawn="1"/>
        </p:nvSpPr>
        <p:spPr>
          <a:xfrm rot="5400000">
            <a:off x="232548" y="211942"/>
            <a:ext cx="338281" cy="338594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D600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88158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Backgrou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L-Shape 5"/>
          <p:cNvSpPr/>
          <p:nvPr userDrawn="1"/>
        </p:nvSpPr>
        <p:spPr>
          <a:xfrm rot="5400000">
            <a:off x="230312" y="206974"/>
            <a:ext cx="210660" cy="210855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C10046"/>
              </a:solidFill>
            </a:endParaRPr>
          </a:p>
        </p:txBody>
      </p:sp>
      <p:sp>
        <p:nvSpPr>
          <p:cNvPr id="10" name="L-Shape 9"/>
          <p:cNvSpPr/>
          <p:nvPr userDrawn="1"/>
        </p:nvSpPr>
        <p:spPr>
          <a:xfrm rot="16200000">
            <a:off x="8392416" y="4555627"/>
            <a:ext cx="338281" cy="338594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D600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27830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Backgrou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L-Shape 5"/>
          <p:cNvSpPr/>
          <p:nvPr userDrawn="1"/>
        </p:nvSpPr>
        <p:spPr>
          <a:xfrm rot="5400000">
            <a:off x="230312" y="206974"/>
            <a:ext cx="210660" cy="210855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C10046"/>
              </a:solidFill>
            </a:endParaRPr>
          </a:p>
        </p:txBody>
      </p:sp>
      <p:sp>
        <p:nvSpPr>
          <p:cNvPr id="10" name="L-Shape 9"/>
          <p:cNvSpPr/>
          <p:nvPr userDrawn="1"/>
        </p:nvSpPr>
        <p:spPr>
          <a:xfrm rot="16200000">
            <a:off x="8392416" y="4555627"/>
            <a:ext cx="338281" cy="338594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D600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159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tex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855266" y="821865"/>
            <a:ext cx="1371600" cy="1065813"/>
          </a:xfrm>
          <a:prstGeom prst="rect">
            <a:avLst/>
          </a:prstGeom>
        </p:spPr>
        <p:txBody>
          <a:bodyPr vert="horz" lIns="68564" tIns="34283" rIns="68564" bIns="34283" anchor="ctr" anchorCtr="0"/>
          <a:lstStyle>
            <a:lvl1pPr marL="0" indent="0" algn="ctr">
              <a:buNone/>
              <a:defRPr sz="1200">
                <a:solidFill>
                  <a:srgbClr val="6F2F8A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1655676" y="2041676"/>
            <a:ext cx="1651001" cy="21173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 b="1" i="0" cap="all" baseline="0">
                <a:solidFill>
                  <a:schemeClr val="tx1"/>
                </a:solidFill>
                <a:latin typeface="InterFace"/>
                <a:cs typeface="InterFace"/>
              </a:defRPr>
            </a:lvl1pPr>
          </a:lstStyle>
          <a:p>
            <a:pPr lvl="0"/>
            <a:r>
              <a:rPr lang="en-GB"/>
              <a:t>Sub header</a:t>
            </a:r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655676" y="2312888"/>
            <a:ext cx="1651001" cy="144699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marR="0" indent="0" algn="l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800" b="0" baseline="0">
                <a:solidFill>
                  <a:srgbClr val="414448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  <a:lvl2pPr>
              <a:defRPr sz="1200">
                <a:latin typeface="Averta"/>
                <a:cs typeface="Averta"/>
              </a:defRPr>
            </a:lvl2pPr>
            <a:lvl3pPr>
              <a:defRPr sz="1200">
                <a:latin typeface="Averta"/>
                <a:cs typeface="Averta"/>
              </a:defRPr>
            </a:lvl3pPr>
            <a:lvl4pPr>
              <a:defRPr sz="1200">
                <a:latin typeface="Averta"/>
                <a:cs typeface="Averta"/>
              </a:defRPr>
            </a:lvl4pPr>
            <a:lvl5pPr>
              <a:defRPr sz="1200">
                <a:latin typeface="Averta"/>
                <a:cs typeface="Averta"/>
              </a:defRPr>
            </a:lvl5pPr>
          </a:lstStyle>
          <a:p>
            <a:pPr lvl="0"/>
            <a:r>
              <a:rPr lang="en-US"/>
              <a:t>This is dummy copy to show how a paragraph works when related to a picture, photo or icon.</a:t>
            </a:r>
          </a:p>
          <a:p>
            <a:pPr lvl="0"/>
            <a:endParaRPr lang="en-US"/>
          </a:p>
          <a:p>
            <a:pPr marL="0" marR="0" lvl="0" indent="0" algn="l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This is dummy copy to show how a paragraph works when related to a picture, photo or icon.</a:t>
            </a:r>
          </a:p>
          <a:p>
            <a:pPr lvl="0"/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1655676" y="3804303"/>
            <a:ext cx="1651001" cy="495639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>
              <a:spcBef>
                <a:spcPts val="450"/>
              </a:spcBef>
              <a:buNone/>
              <a:defRPr sz="800" baseline="0">
                <a:solidFill>
                  <a:schemeClr val="accent5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pPr lvl="0"/>
            <a:r>
              <a:rPr lang="en-GB"/>
              <a:t>-</a:t>
            </a:r>
          </a:p>
          <a:p>
            <a:pPr lvl="0"/>
            <a:r>
              <a:rPr lang="en-GB"/>
              <a:t>Key phrase to sum up</a:t>
            </a:r>
            <a:endParaRPr lang="en-US"/>
          </a:p>
        </p:txBody>
      </p:sp>
      <p:sp>
        <p:nvSpPr>
          <p:cNvPr id="17" name="L-Shape 16"/>
          <p:cNvSpPr>
            <a:spLocks noChangeAspect="1"/>
          </p:cNvSpPr>
          <p:nvPr userDrawn="1"/>
        </p:nvSpPr>
        <p:spPr>
          <a:xfrm rot="5400000">
            <a:off x="1628717" y="2017348"/>
            <a:ext cx="94413" cy="94500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464646"/>
              </a:solidFill>
            </a:endParaRPr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3284670" y="821865"/>
            <a:ext cx="1371600" cy="1065813"/>
          </a:xfrm>
          <a:prstGeom prst="rect">
            <a:avLst/>
          </a:prstGeom>
        </p:spPr>
        <p:txBody>
          <a:bodyPr vert="horz" lIns="68564" tIns="34283" rIns="68564" bIns="34283" anchor="ctr" anchorCtr="0"/>
          <a:lstStyle>
            <a:lvl1pPr marL="0" indent="0" algn="ctr">
              <a:buNone/>
              <a:defRPr sz="1200">
                <a:solidFill>
                  <a:srgbClr val="6F2F8A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085080" y="2041676"/>
            <a:ext cx="1651001" cy="21173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 b="1" i="0" cap="all" baseline="0">
                <a:solidFill>
                  <a:schemeClr val="tx1"/>
                </a:solidFill>
                <a:latin typeface="InterFace"/>
                <a:cs typeface="InterFace"/>
              </a:defRPr>
            </a:lvl1pPr>
          </a:lstStyle>
          <a:p>
            <a:pPr lvl="0"/>
            <a:r>
              <a:rPr lang="en-GB"/>
              <a:t>Sub header</a:t>
            </a:r>
            <a:endParaRPr lang="en-US"/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4085080" y="2312888"/>
            <a:ext cx="1651001" cy="144699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marR="0" indent="0" algn="l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800" b="0" baseline="0">
                <a:solidFill>
                  <a:srgbClr val="414448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  <a:lvl2pPr>
              <a:defRPr sz="1200">
                <a:latin typeface="Averta"/>
                <a:cs typeface="Averta"/>
              </a:defRPr>
            </a:lvl2pPr>
            <a:lvl3pPr>
              <a:defRPr sz="1200">
                <a:latin typeface="Averta"/>
                <a:cs typeface="Averta"/>
              </a:defRPr>
            </a:lvl3pPr>
            <a:lvl4pPr>
              <a:defRPr sz="1200">
                <a:latin typeface="Averta"/>
                <a:cs typeface="Averta"/>
              </a:defRPr>
            </a:lvl4pPr>
            <a:lvl5pPr>
              <a:defRPr sz="1200">
                <a:latin typeface="Averta"/>
                <a:cs typeface="Averta"/>
              </a:defRPr>
            </a:lvl5pPr>
          </a:lstStyle>
          <a:p>
            <a:pPr lvl="0"/>
            <a:r>
              <a:rPr lang="en-US"/>
              <a:t>This is dummy copy to show how a paragraph works when related to a picture, photo or icon.</a:t>
            </a:r>
          </a:p>
          <a:p>
            <a:pPr lvl="0"/>
            <a:endParaRPr lang="en-US"/>
          </a:p>
          <a:p>
            <a:pPr marL="0" marR="0" lvl="0" indent="0" algn="l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This is dummy copy to show how a paragraph works when related to a picture, photo or icon.</a:t>
            </a:r>
          </a:p>
          <a:p>
            <a:pPr lvl="0"/>
            <a:endParaRPr lang="en-US"/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4085080" y="3804303"/>
            <a:ext cx="1651001" cy="495639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>
              <a:spcBef>
                <a:spcPts val="450"/>
              </a:spcBef>
              <a:buNone/>
              <a:defRPr sz="800" baseline="0">
                <a:solidFill>
                  <a:srgbClr val="858789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pPr lvl="0"/>
            <a:r>
              <a:rPr lang="en-GB"/>
              <a:t>-</a:t>
            </a:r>
          </a:p>
          <a:p>
            <a:pPr lvl="0"/>
            <a:r>
              <a:rPr lang="en-GB"/>
              <a:t>Key phrase to sum up</a:t>
            </a:r>
            <a:endParaRPr lang="en-US"/>
          </a:p>
        </p:txBody>
      </p:sp>
      <p:sp>
        <p:nvSpPr>
          <p:cNvPr id="32" name="L-Shape 31"/>
          <p:cNvSpPr>
            <a:spLocks noChangeAspect="1"/>
          </p:cNvSpPr>
          <p:nvPr userDrawn="1"/>
        </p:nvSpPr>
        <p:spPr>
          <a:xfrm rot="5400000">
            <a:off x="4058987" y="2017348"/>
            <a:ext cx="94413" cy="94500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464646"/>
              </a:solidFill>
            </a:endParaRPr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20" hasCustomPrompt="1"/>
          </p:nvPr>
        </p:nvSpPr>
        <p:spPr>
          <a:xfrm>
            <a:off x="5714075" y="821865"/>
            <a:ext cx="1371600" cy="1065813"/>
          </a:xfrm>
          <a:prstGeom prst="rect">
            <a:avLst/>
          </a:prstGeom>
        </p:spPr>
        <p:txBody>
          <a:bodyPr vert="horz" lIns="68564" tIns="34283" rIns="68564" bIns="34283" anchor="ctr" anchorCtr="0"/>
          <a:lstStyle>
            <a:lvl1pPr marL="0" indent="0" algn="ctr">
              <a:buNone/>
              <a:defRPr sz="1200">
                <a:solidFill>
                  <a:srgbClr val="6F2F8A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6514484" y="2041676"/>
            <a:ext cx="1651001" cy="21173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 b="1" i="0" cap="all" baseline="0">
                <a:solidFill>
                  <a:schemeClr val="tx1"/>
                </a:solidFill>
                <a:latin typeface="InterFace"/>
                <a:cs typeface="InterFace"/>
              </a:defRPr>
            </a:lvl1pPr>
          </a:lstStyle>
          <a:p>
            <a:pPr lvl="0"/>
            <a:r>
              <a:rPr lang="en-GB"/>
              <a:t>Sub header</a:t>
            </a:r>
            <a:endParaRPr lang="en-US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6514484" y="2312888"/>
            <a:ext cx="1651001" cy="144699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marR="0" indent="0" algn="l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800" b="0" baseline="0">
                <a:solidFill>
                  <a:srgbClr val="414448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  <a:lvl2pPr>
              <a:defRPr sz="1200">
                <a:latin typeface="Averta"/>
                <a:cs typeface="Averta"/>
              </a:defRPr>
            </a:lvl2pPr>
            <a:lvl3pPr>
              <a:defRPr sz="1200">
                <a:latin typeface="Averta"/>
                <a:cs typeface="Averta"/>
              </a:defRPr>
            </a:lvl3pPr>
            <a:lvl4pPr>
              <a:defRPr sz="1200">
                <a:latin typeface="Averta"/>
                <a:cs typeface="Averta"/>
              </a:defRPr>
            </a:lvl4pPr>
            <a:lvl5pPr>
              <a:defRPr sz="1200">
                <a:latin typeface="Averta"/>
                <a:cs typeface="Averta"/>
              </a:defRPr>
            </a:lvl5pPr>
          </a:lstStyle>
          <a:p>
            <a:pPr lvl="0"/>
            <a:r>
              <a:rPr lang="en-US"/>
              <a:t>This is dummy copy to show how a paragraph works when related to a picture, photo or icon.</a:t>
            </a:r>
          </a:p>
          <a:p>
            <a:pPr lvl="0"/>
            <a:endParaRPr lang="en-US"/>
          </a:p>
          <a:p>
            <a:pPr marL="0" marR="0" lvl="0" indent="0" algn="l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This is dummy copy to show how a paragraph works when related to a picture, photo or icon.</a:t>
            </a:r>
          </a:p>
          <a:p>
            <a:pPr lvl="0"/>
            <a:endParaRPr lang="en-US"/>
          </a:p>
        </p:txBody>
      </p:sp>
      <p:sp>
        <p:nvSpPr>
          <p:cNvPr id="36" name="Text Placeholder 15"/>
          <p:cNvSpPr>
            <a:spLocks noGrp="1"/>
          </p:cNvSpPr>
          <p:nvPr>
            <p:ph type="body" sz="quarter" idx="23" hasCustomPrompt="1"/>
          </p:nvPr>
        </p:nvSpPr>
        <p:spPr>
          <a:xfrm>
            <a:off x="6514484" y="3804303"/>
            <a:ext cx="1651001" cy="495639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>
              <a:spcBef>
                <a:spcPts val="450"/>
              </a:spcBef>
              <a:buNone/>
              <a:defRPr sz="800" baseline="0">
                <a:solidFill>
                  <a:srgbClr val="858789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pPr lvl="0"/>
            <a:r>
              <a:rPr lang="en-GB"/>
              <a:t>-</a:t>
            </a:r>
          </a:p>
          <a:p>
            <a:pPr lvl="0"/>
            <a:r>
              <a:rPr lang="en-GB"/>
              <a:t>Key phrase to sum up</a:t>
            </a:r>
            <a:endParaRPr lang="en-US"/>
          </a:p>
        </p:txBody>
      </p:sp>
      <p:sp>
        <p:nvSpPr>
          <p:cNvPr id="37" name="L-Shape 36"/>
          <p:cNvSpPr>
            <a:spLocks noChangeAspect="1"/>
          </p:cNvSpPr>
          <p:nvPr userDrawn="1"/>
        </p:nvSpPr>
        <p:spPr>
          <a:xfrm rot="5400000">
            <a:off x="6489257" y="2017348"/>
            <a:ext cx="94413" cy="94500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46464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4" name="Group 93"/>
          <p:cNvGrpSpPr/>
          <p:nvPr userDrawn="1"/>
        </p:nvGrpSpPr>
        <p:grpSpPr>
          <a:xfrm>
            <a:off x="227164" y="4694447"/>
            <a:ext cx="370170" cy="243810"/>
            <a:chOff x="302885" y="6259263"/>
            <a:chExt cx="493560" cy="325080"/>
          </a:xfrm>
        </p:grpSpPr>
        <p:sp>
          <p:nvSpPr>
            <p:cNvPr id="95" name="Freeform 5"/>
            <p:cNvSpPr>
              <a:spLocks noEditPoints="1"/>
            </p:cNvSpPr>
            <p:nvPr userDrawn="1"/>
          </p:nvSpPr>
          <p:spPr bwMode="auto">
            <a:xfrm>
              <a:off x="302885" y="6259263"/>
              <a:ext cx="493560" cy="325080"/>
            </a:xfrm>
            <a:custGeom>
              <a:avLst/>
              <a:gdLst>
                <a:gd name="T0" fmla="*/ 846 w 914"/>
                <a:gd name="T1" fmla="*/ 52 h 602"/>
                <a:gd name="T2" fmla="*/ 858 w 914"/>
                <a:gd name="T3" fmla="*/ 70 h 602"/>
                <a:gd name="T4" fmla="*/ 850 w 914"/>
                <a:gd name="T5" fmla="*/ 126 h 602"/>
                <a:gd name="T6" fmla="*/ 814 w 914"/>
                <a:gd name="T7" fmla="*/ 180 h 602"/>
                <a:gd name="T8" fmla="*/ 830 w 914"/>
                <a:gd name="T9" fmla="*/ 64 h 602"/>
                <a:gd name="T10" fmla="*/ 680 w 914"/>
                <a:gd name="T11" fmla="*/ 430 h 602"/>
                <a:gd name="T12" fmla="*/ 626 w 914"/>
                <a:gd name="T13" fmla="*/ 386 h 602"/>
                <a:gd name="T14" fmla="*/ 626 w 914"/>
                <a:gd name="T15" fmla="*/ 318 h 602"/>
                <a:gd name="T16" fmla="*/ 678 w 914"/>
                <a:gd name="T17" fmla="*/ 270 h 602"/>
                <a:gd name="T18" fmla="*/ 734 w 914"/>
                <a:gd name="T19" fmla="*/ 280 h 602"/>
                <a:gd name="T20" fmla="*/ 770 w 914"/>
                <a:gd name="T21" fmla="*/ 350 h 602"/>
                <a:gd name="T22" fmla="*/ 746 w 914"/>
                <a:gd name="T23" fmla="*/ 410 h 602"/>
                <a:gd name="T24" fmla="*/ 148 w 914"/>
                <a:gd name="T25" fmla="*/ 432 h 602"/>
                <a:gd name="T26" fmla="*/ 96 w 914"/>
                <a:gd name="T27" fmla="*/ 408 h 602"/>
                <a:gd name="T28" fmla="*/ 74 w 914"/>
                <a:gd name="T29" fmla="*/ 350 h 602"/>
                <a:gd name="T30" fmla="*/ 106 w 914"/>
                <a:gd name="T31" fmla="*/ 282 h 602"/>
                <a:gd name="T32" fmla="*/ 164 w 914"/>
                <a:gd name="T33" fmla="*/ 270 h 602"/>
                <a:gd name="T34" fmla="*/ 218 w 914"/>
                <a:gd name="T35" fmla="*/ 322 h 602"/>
                <a:gd name="T36" fmla="*/ 218 w 914"/>
                <a:gd name="T37" fmla="*/ 384 h 602"/>
                <a:gd name="T38" fmla="*/ 164 w 914"/>
                <a:gd name="T39" fmla="*/ 430 h 602"/>
                <a:gd name="T40" fmla="*/ 880 w 914"/>
                <a:gd name="T41" fmla="*/ 428 h 602"/>
                <a:gd name="T42" fmla="*/ 850 w 914"/>
                <a:gd name="T43" fmla="*/ 378 h 602"/>
                <a:gd name="T44" fmla="*/ 876 w 914"/>
                <a:gd name="T45" fmla="*/ 258 h 602"/>
                <a:gd name="T46" fmla="*/ 900 w 914"/>
                <a:gd name="T47" fmla="*/ 158 h 602"/>
                <a:gd name="T48" fmla="*/ 894 w 914"/>
                <a:gd name="T49" fmla="*/ 46 h 602"/>
                <a:gd name="T50" fmla="*/ 862 w 914"/>
                <a:gd name="T51" fmla="*/ 6 h 602"/>
                <a:gd name="T52" fmla="*/ 820 w 914"/>
                <a:gd name="T53" fmla="*/ 6 h 602"/>
                <a:gd name="T54" fmla="*/ 788 w 914"/>
                <a:gd name="T55" fmla="*/ 34 h 602"/>
                <a:gd name="T56" fmla="*/ 756 w 914"/>
                <a:gd name="T57" fmla="*/ 132 h 602"/>
                <a:gd name="T58" fmla="*/ 754 w 914"/>
                <a:gd name="T59" fmla="*/ 220 h 602"/>
                <a:gd name="T60" fmla="*/ 684 w 914"/>
                <a:gd name="T61" fmla="*/ 200 h 602"/>
                <a:gd name="T62" fmla="*/ 592 w 914"/>
                <a:gd name="T63" fmla="*/ 234 h 602"/>
                <a:gd name="T64" fmla="*/ 556 w 914"/>
                <a:gd name="T65" fmla="*/ 284 h 602"/>
                <a:gd name="T66" fmla="*/ 542 w 914"/>
                <a:gd name="T67" fmla="*/ 248 h 602"/>
                <a:gd name="T68" fmla="*/ 476 w 914"/>
                <a:gd name="T69" fmla="*/ 200 h 602"/>
                <a:gd name="T70" fmla="*/ 428 w 914"/>
                <a:gd name="T71" fmla="*/ 202 h 602"/>
                <a:gd name="T72" fmla="*/ 288 w 914"/>
                <a:gd name="T73" fmla="*/ 100 h 602"/>
                <a:gd name="T74" fmla="*/ 252 w 914"/>
                <a:gd name="T75" fmla="*/ 228 h 602"/>
                <a:gd name="T76" fmla="*/ 162 w 914"/>
                <a:gd name="T77" fmla="*/ 198 h 602"/>
                <a:gd name="T78" fmla="*/ 114 w 914"/>
                <a:gd name="T79" fmla="*/ 208 h 602"/>
                <a:gd name="T80" fmla="*/ 74 w 914"/>
                <a:gd name="T81" fmla="*/ 204 h 602"/>
                <a:gd name="T82" fmla="*/ 74 w 914"/>
                <a:gd name="T83" fmla="*/ 466 h 602"/>
                <a:gd name="T84" fmla="*/ 162 w 914"/>
                <a:gd name="T85" fmla="*/ 500 h 602"/>
                <a:gd name="T86" fmla="*/ 254 w 914"/>
                <a:gd name="T87" fmla="*/ 468 h 602"/>
                <a:gd name="T88" fmla="*/ 366 w 914"/>
                <a:gd name="T89" fmla="*/ 492 h 602"/>
                <a:gd name="T90" fmla="*/ 368 w 914"/>
                <a:gd name="T91" fmla="*/ 308 h 602"/>
                <a:gd name="T92" fmla="*/ 402 w 914"/>
                <a:gd name="T93" fmla="*/ 278 h 602"/>
                <a:gd name="T94" fmla="*/ 452 w 914"/>
                <a:gd name="T95" fmla="*/ 270 h 602"/>
                <a:gd name="T96" fmla="*/ 482 w 914"/>
                <a:gd name="T97" fmla="*/ 306 h 602"/>
                <a:gd name="T98" fmla="*/ 562 w 914"/>
                <a:gd name="T99" fmla="*/ 428 h 602"/>
                <a:gd name="T100" fmla="*/ 584 w 914"/>
                <a:gd name="T101" fmla="*/ 460 h 602"/>
                <a:gd name="T102" fmla="*/ 664 w 914"/>
                <a:gd name="T103" fmla="*/ 500 h 602"/>
                <a:gd name="T104" fmla="*/ 732 w 914"/>
                <a:gd name="T105" fmla="*/ 492 h 602"/>
                <a:gd name="T106" fmla="*/ 800 w 914"/>
                <a:gd name="T107" fmla="*/ 452 h 602"/>
                <a:gd name="T108" fmla="*/ 848 w 914"/>
                <a:gd name="T109" fmla="*/ 490 h 602"/>
                <a:gd name="T110" fmla="*/ 914 w 914"/>
                <a:gd name="T111" fmla="*/ 43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14" h="602">
                  <a:moveTo>
                    <a:pt x="838" y="54"/>
                  </a:moveTo>
                  <a:lnTo>
                    <a:pt x="838" y="54"/>
                  </a:lnTo>
                  <a:lnTo>
                    <a:pt x="842" y="54"/>
                  </a:lnTo>
                  <a:lnTo>
                    <a:pt x="846" y="52"/>
                  </a:lnTo>
                  <a:lnTo>
                    <a:pt x="846" y="52"/>
                  </a:lnTo>
                  <a:lnTo>
                    <a:pt x="850" y="54"/>
                  </a:lnTo>
                  <a:lnTo>
                    <a:pt x="852" y="54"/>
                  </a:lnTo>
                  <a:lnTo>
                    <a:pt x="852" y="54"/>
                  </a:lnTo>
                  <a:lnTo>
                    <a:pt x="856" y="60"/>
                  </a:lnTo>
                  <a:lnTo>
                    <a:pt x="858" y="70"/>
                  </a:lnTo>
                  <a:lnTo>
                    <a:pt x="858" y="80"/>
                  </a:lnTo>
                  <a:lnTo>
                    <a:pt x="858" y="92"/>
                  </a:lnTo>
                  <a:lnTo>
                    <a:pt x="854" y="108"/>
                  </a:lnTo>
                  <a:lnTo>
                    <a:pt x="850" y="126"/>
                  </a:lnTo>
                  <a:lnTo>
                    <a:pt x="850" y="126"/>
                  </a:lnTo>
                  <a:lnTo>
                    <a:pt x="832" y="186"/>
                  </a:lnTo>
                  <a:lnTo>
                    <a:pt x="818" y="228"/>
                  </a:lnTo>
                  <a:lnTo>
                    <a:pt x="818" y="228"/>
                  </a:lnTo>
                  <a:lnTo>
                    <a:pt x="816" y="206"/>
                  </a:lnTo>
                  <a:lnTo>
                    <a:pt x="814" y="180"/>
                  </a:lnTo>
                  <a:lnTo>
                    <a:pt x="814" y="152"/>
                  </a:lnTo>
                  <a:lnTo>
                    <a:pt x="816" y="126"/>
                  </a:lnTo>
                  <a:lnTo>
                    <a:pt x="820" y="100"/>
                  </a:lnTo>
                  <a:lnTo>
                    <a:pt x="824" y="80"/>
                  </a:lnTo>
                  <a:lnTo>
                    <a:pt x="830" y="64"/>
                  </a:lnTo>
                  <a:lnTo>
                    <a:pt x="834" y="58"/>
                  </a:lnTo>
                  <a:lnTo>
                    <a:pt x="838" y="54"/>
                  </a:lnTo>
                  <a:close/>
                  <a:moveTo>
                    <a:pt x="694" y="432"/>
                  </a:moveTo>
                  <a:lnTo>
                    <a:pt x="694" y="432"/>
                  </a:lnTo>
                  <a:lnTo>
                    <a:pt x="680" y="430"/>
                  </a:lnTo>
                  <a:lnTo>
                    <a:pt x="666" y="426"/>
                  </a:lnTo>
                  <a:lnTo>
                    <a:pt x="654" y="420"/>
                  </a:lnTo>
                  <a:lnTo>
                    <a:pt x="642" y="410"/>
                  </a:lnTo>
                  <a:lnTo>
                    <a:pt x="634" y="400"/>
                  </a:lnTo>
                  <a:lnTo>
                    <a:pt x="626" y="386"/>
                  </a:lnTo>
                  <a:lnTo>
                    <a:pt x="622" y="370"/>
                  </a:lnTo>
                  <a:lnTo>
                    <a:pt x="620" y="350"/>
                  </a:lnTo>
                  <a:lnTo>
                    <a:pt x="620" y="350"/>
                  </a:lnTo>
                  <a:lnTo>
                    <a:pt x="622" y="332"/>
                  </a:lnTo>
                  <a:lnTo>
                    <a:pt x="626" y="318"/>
                  </a:lnTo>
                  <a:lnTo>
                    <a:pt x="632" y="304"/>
                  </a:lnTo>
                  <a:lnTo>
                    <a:pt x="640" y="292"/>
                  </a:lnTo>
                  <a:lnTo>
                    <a:pt x="652" y="282"/>
                  </a:lnTo>
                  <a:lnTo>
                    <a:pt x="664" y="274"/>
                  </a:lnTo>
                  <a:lnTo>
                    <a:pt x="678" y="270"/>
                  </a:lnTo>
                  <a:lnTo>
                    <a:pt x="694" y="268"/>
                  </a:lnTo>
                  <a:lnTo>
                    <a:pt x="694" y="268"/>
                  </a:lnTo>
                  <a:lnTo>
                    <a:pt x="708" y="270"/>
                  </a:lnTo>
                  <a:lnTo>
                    <a:pt x="722" y="274"/>
                  </a:lnTo>
                  <a:lnTo>
                    <a:pt x="734" y="280"/>
                  </a:lnTo>
                  <a:lnTo>
                    <a:pt x="746" y="290"/>
                  </a:lnTo>
                  <a:lnTo>
                    <a:pt x="754" y="302"/>
                  </a:lnTo>
                  <a:lnTo>
                    <a:pt x="762" y="316"/>
                  </a:lnTo>
                  <a:lnTo>
                    <a:pt x="768" y="332"/>
                  </a:lnTo>
                  <a:lnTo>
                    <a:pt x="770" y="350"/>
                  </a:lnTo>
                  <a:lnTo>
                    <a:pt x="770" y="350"/>
                  </a:lnTo>
                  <a:lnTo>
                    <a:pt x="768" y="368"/>
                  </a:lnTo>
                  <a:lnTo>
                    <a:pt x="762" y="386"/>
                  </a:lnTo>
                  <a:lnTo>
                    <a:pt x="754" y="400"/>
                  </a:lnTo>
                  <a:lnTo>
                    <a:pt x="746" y="410"/>
                  </a:lnTo>
                  <a:lnTo>
                    <a:pt x="734" y="420"/>
                  </a:lnTo>
                  <a:lnTo>
                    <a:pt x="722" y="426"/>
                  </a:lnTo>
                  <a:lnTo>
                    <a:pt x="708" y="430"/>
                  </a:lnTo>
                  <a:lnTo>
                    <a:pt x="694" y="432"/>
                  </a:lnTo>
                  <a:close/>
                  <a:moveTo>
                    <a:pt x="148" y="432"/>
                  </a:moveTo>
                  <a:lnTo>
                    <a:pt x="148" y="432"/>
                  </a:lnTo>
                  <a:lnTo>
                    <a:pt x="132" y="430"/>
                  </a:lnTo>
                  <a:lnTo>
                    <a:pt x="118" y="424"/>
                  </a:lnTo>
                  <a:lnTo>
                    <a:pt x="106" y="418"/>
                  </a:lnTo>
                  <a:lnTo>
                    <a:pt x="96" y="408"/>
                  </a:lnTo>
                  <a:lnTo>
                    <a:pt x="86" y="396"/>
                  </a:lnTo>
                  <a:lnTo>
                    <a:pt x="80" y="382"/>
                  </a:lnTo>
                  <a:lnTo>
                    <a:pt x="74" y="366"/>
                  </a:lnTo>
                  <a:lnTo>
                    <a:pt x="74" y="350"/>
                  </a:lnTo>
                  <a:lnTo>
                    <a:pt x="74" y="350"/>
                  </a:lnTo>
                  <a:lnTo>
                    <a:pt x="74" y="334"/>
                  </a:lnTo>
                  <a:lnTo>
                    <a:pt x="78" y="318"/>
                  </a:lnTo>
                  <a:lnTo>
                    <a:pt x="86" y="304"/>
                  </a:lnTo>
                  <a:lnTo>
                    <a:pt x="94" y="292"/>
                  </a:lnTo>
                  <a:lnTo>
                    <a:pt x="106" y="282"/>
                  </a:lnTo>
                  <a:lnTo>
                    <a:pt x="118" y="274"/>
                  </a:lnTo>
                  <a:lnTo>
                    <a:pt x="132" y="270"/>
                  </a:lnTo>
                  <a:lnTo>
                    <a:pt x="148" y="268"/>
                  </a:lnTo>
                  <a:lnTo>
                    <a:pt x="148" y="268"/>
                  </a:lnTo>
                  <a:lnTo>
                    <a:pt x="164" y="270"/>
                  </a:lnTo>
                  <a:lnTo>
                    <a:pt x="180" y="276"/>
                  </a:lnTo>
                  <a:lnTo>
                    <a:pt x="192" y="284"/>
                  </a:lnTo>
                  <a:lnTo>
                    <a:pt x="204" y="294"/>
                  </a:lnTo>
                  <a:lnTo>
                    <a:pt x="212" y="308"/>
                  </a:lnTo>
                  <a:lnTo>
                    <a:pt x="218" y="322"/>
                  </a:lnTo>
                  <a:lnTo>
                    <a:pt x="222" y="336"/>
                  </a:lnTo>
                  <a:lnTo>
                    <a:pt x="222" y="350"/>
                  </a:lnTo>
                  <a:lnTo>
                    <a:pt x="222" y="350"/>
                  </a:lnTo>
                  <a:lnTo>
                    <a:pt x="222" y="368"/>
                  </a:lnTo>
                  <a:lnTo>
                    <a:pt x="218" y="384"/>
                  </a:lnTo>
                  <a:lnTo>
                    <a:pt x="210" y="398"/>
                  </a:lnTo>
                  <a:lnTo>
                    <a:pt x="202" y="408"/>
                  </a:lnTo>
                  <a:lnTo>
                    <a:pt x="190" y="418"/>
                  </a:lnTo>
                  <a:lnTo>
                    <a:pt x="178" y="426"/>
                  </a:lnTo>
                  <a:lnTo>
                    <a:pt x="164" y="430"/>
                  </a:lnTo>
                  <a:lnTo>
                    <a:pt x="148" y="432"/>
                  </a:lnTo>
                  <a:close/>
                  <a:moveTo>
                    <a:pt x="906" y="432"/>
                  </a:moveTo>
                  <a:lnTo>
                    <a:pt x="906" y="432"/>
                  </a:lnTo>
                  <a:lnTo>
                    <a:pt x="892" y="430"/>
                  </a:lnTo>
                  <a:lnTo>
                    <a:pt x="880" y="428"/>
                  </a:lnTo>
                  <a:lnTo>
                    <a:pt x="870" y="422"/>
                  </a:lnTo>
                  <a:lnTo>
                    <a:pt x="862" y="414"/>
                  </a:lnTo>
                  <a:lnTo>
                    <a:pt x="856" y="404"/>
                  </a:lnTo>
                  <a:lnTo>
                    <a:pt x="852" y="392"/>
                  </a:lnTo>
                  <a:lnTo>
                    <a:pt x="850" y="378"/>
                  </a:lnTo>
                  <a:lnTo>
                    <a:pt x="850" y="362"/>
                  </a:lnTo>
                  <a:lnTo>
                    <a:pt x="850" y="362"/>
                  </a:lnTo>
                  <a:lnTo>
                    <a:pt x="852" y="346"/>
                  </a:lnTo>
                  <a:lnTo>
                    <a:pt x="856" y="326"/>
                  </a:lnTo>
                  <a:lnTo>
                    <a:pt x="876" y="258"/>
                  </a:lnTo>
                  <a:lnTo>
                    <a:pt x="876" y="258"/>
                  </a:lnTo>
                  <a:lnTo>
                    <a:pt x="888" y="212"/>
                  </a:lnTo>
                  <a:lnTo>
                    <a:pt x="888" y="212"/>
                  </a:lnTo>
                  <a:lnTo>
                    <a:pt x="896" y="184"/>
                  </a:lnTo>
                  <a:lnTo>
                    <a:pt x="900" y="158"/>
                  </a:lnTo>
                  <a:lnTo>
                    <a:pt x="904" y="132"/>
                  </a:lnTo>
                  <a:lnTo>
                    <a:pt x="904" y="108"/>
                  </a:lnTo>
                  <a:lnTo>
                    <a:pt x="904" y="84"/>
                  </a:lnTo>
                  <a:lnTo>
                    <a:pt x="900" y="64"/>
                  </a:lnTo>
                  <a:lnTo>
                    <a:pt x="894" y="46"/>
                  </a:lnTo>
                  <a:lnTo>
                    <a:pt x="886" y="30"/>
                  </a:lnTo>
                  <a:lnTo>
                    <a:pt x="886" y="30"/>
                  </a:lnTo>
                  <a:lnTo>
                    <a:pt x="880" y="20"/>
                  </a:lnTo>
                  <a:lnTo>
                    <a:pt x="872" y="10"/>
                  </a:lnTo>
                  <a:lnTo>
                    <a:pt x="862" y="6"/>
                  </a:lnTo>
                  <a:lnTo>
                    <a:pt x="852" y="2"/>
                  </a:lnTo>
                  <a:lnTo>
                    <a:pt x="852" y="2"/>
                  </a:lnTo>
                  <a:lnTo>
                    <a:pt x="842" y="0"/>
                  </a:lnTo>
                  <a:lnTo>
                    <a:pt x="832" y="2"/>
                  </a:lnTo>
                  <a:lnTo>
                    <a:pt x="820" y="6"/>
                  </a:lnTo>
                  <a:lnTo>
                    <a:pt x="810" y="12"/>
                  </a:lnTo>
                  <a:lnTo>
                    <a:pt x="810" y="12"/>
                  </a:lnTo>
                  <a:lnTo>
                    <a:pt x="802" y="18"/>
                  </a:lnTo>
                  <a:lnTo>
                    <a:pt x="796" y="24"/>
                  </a:lnTo>
                  <a:lnTo>
                    <a:pt x="788" y="34"/>
                  </a:lnTo>
                  <a:lnTo>
                    <a:pt x="780" y="48"/>
                  </a:lnTo>
                  <a:lnTo>
                    <a:pt x="772" y="64"/>
                  </a:lnTo>
                  <a:lnTo>
                    <a:pt x="766" y="82"/>
                  </a:lnTo>
                  <a:lnTo>
                    <a:pt x="760" y="106"/>
                  </a:lnTo>
                  <a:lnTo>
                    <a:pt x="756" y="132"/>
                  </a:lnTo>
                  <a:lnTo>
                    <a:pt x="756" y="132"/>
                  </a:lnTo>
                  <a:lnTo>
                    <a:pt x="754" y="170"/>
                  </a:lnTo>
                  <a:lnTo>
                    <a:pt x="752" y="196"/>
                  </a:lnTo>
                  <a:lnTo>
                    <a:pt x="754" y="220"/>
                  </a:lnTo>
                  <a:lnTo>
                    <a:pt x="754" y="220"/>
                  </a:lnTo>
                  <a:lnTo>
                    <a:pt x="738" y="212"/>
                  </a:lnTo>
                  <a:lnTo>
                    <a:pt x="720" y="204"/>
                  </a:lnTo>
                  <a:lnTo>
                    <a:pt x="702" y="200"/>
                  </a:lnTo>
                  <a:lnTo>
                    <a:pt x="684" y="200"/>
                  </a:lnTo>
                  <a:lnTo>
                    <a:pt x="684" y="200"/>
                  </a:lnTo>
                  <a:lnTo>
                    <a:pt x="662" y="202"/>
                  </a:lnTo>
                  <a:lnTo>
                    <a:pt x="644" y="206"/>
                  </a:lnTo>
                  <a:lnTo>
                    <a:pt x="624" y="212"/>
                  </a:lnTo>
                  <a:lnTo>
                    <a:pt x="608" y="222"/>
                  </a:lnTo>
                  <a:lnTo>
                    <a:pt x="592" y="234"/>
                  </a:lnTo>
                  <a:lnTo>
                    <a:pt x="578" y="248"/>
                  </a:lnTo>
                  <a:lnTo>
                    <a:pt x="566" y="264"/>
                  </a:lnTo>
                  <a:lnTo>
                    <a:pt x="558" y="282"/>
                  </a:lnTo>
                  <a:lnTo>
                    <a:pt x="558" y="282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0" y="264"/>
                  </a:lnTo>
                  <a:lnTo>
                    <a:pt x="542" y="248"/>
                  </a:lnTo>
                  <a:lnTo>
                    <a:pt x="532" y="234"/>
                  </a:lnTo>
                  <a:lnTo>
                    <a:pt x="520" y="220"/>
                  </a:lnTo>
                  <a:lnTo>
                    <a:pt x="506" y="212"/>
                  </a:lnTo>
                  <a:lnTo>
                    <a:pt x="492" y="204"/>
                  </a:lnTo>
                  <a:lnTo>
                    <a:pt x="476" y="200"/>
                  </a:lnTo>
                  <a:lnTo>
                    <a:pt x="458" y="198"/>
                  </a:lnTo>
                  <a:lnTo>
                    <a:pt x="458" y="198"/>
                  </a:lnTo>
                  <a:lnTo>
                    <a:pt x="458" y="198"/>
                  </a:lnTo>
                  <a:lnTo>
                    <a:pt x="442" y="200"/>
                  </a:lnTo>
                  <a:lnTo>
                    <a:pt x="428" y="202"/>
                  </a:lnTo>
                  <a:lnTo>
                    <a:pt x="402" y="208"/>
                  </a:lnTo>
                  <a:lnTo>
                    <a:pt x="382" y="216"/>
                  </a:lnTo>
                  <a:lnTo>
                    <a:pt x="366" y="224"/>
                  </a:lnTo>
                  <a:lnTo>
                    <a:pt x="366" y="100"/>
                  </a:lnTo>
                  <a:lnTo>
                    <a:pt x="288" y="100"/>
                  </a:lnTo>
                  <a:lnTo>
                    <a:pt x="288" y="276"/>
                  </a:lnTo>
                  <a:lnTo>
                    <a:pt x="288" y="276"/>
                  </a:lnTo>
                  <a:lnTo>
                    <a:pt x="278" y="258"/>
                  </a:lnTo>
                  <a:lnTo>
                    <a:pt x="266" y="242"/>
                  </a:lnTo>
                  <a:lnTo>
                    <a:pt x="252" y="228"/>
                  </a:lnTo>
                  <a:lnTo>
                    <a:pt x="236" y="218"/>
                  </a:lnTo>
                  <a:lnTo>
                    <a:pt x="218" y="210"/>
                  </a:lnTo>
                  <a:lnTo>
                    <a:pt x="200" y="204"/>
                  </a:lnTo>
                  <a:lnTo>
                    <a:pt x="182" y="200"/>
                  </a:lnTo>
                  <a:lnTo>
                    <a:pt x="162" y="198"/>
                  </a:lnTo>
                  <a:lnTo>
                    <a:pt x="162" y="198"/>
                  </a:lnTo>
                  <a:lnTo>
                    <a:pt x="150" y="198"/>
                  </a:lnTo>
                  <a:lnTo>
                    <a:pt x="138" y="200"/>
                  </a:lnTo>
                  <a:lnTo>
                    <a:pt x="126" y="204"/>
                  </a:lnTo>
                  <a:lnTo>
                    <a:pt x="114" y="208"/>
                  </a:lnTo>
                  <a:lnTo>
                    <a:pt x="104" y="214"/>
                  </a:lnTo>
                  <a:lnTo>
                    <a:pt x="94" y="220"/>
                  </a:lnTo>
                  <a:lnTo>
                    <a:pt x="84" y="228"/>
                  </a:lnTo>
                  <a:lnTo>
                    <a:pt x="74" y="238"/>
                  </a:lnTo>
                  <a:lnTo>
                    <a:pt x="74" y="204"/>
                  </a:lnTo>
                  <a:lnTo>
                    <a:pt x="0" y="204"/>
                  </a:lnTo>
                  <a:lnTo>
                    <a:pt x="0" y="602"/>
                  </a:lnTo>
                  <a:lnTo>
                    <a:pt x="74" y="602"/>
                  </a:lnTo>
                  <a:lnTo>
                    <a:pt x="74" y="466"/>
                  </a:lnTo>
                  <a:lnTo>
                    <a:pt x="74" y="466"/>
                  </a:lnTo>
                  <a:lnTo>
                    <a:pt x="94" y="480"/>
                  </a:lnTo>
                  <a:lnTo>
                    <a:pt x="116" y="492"/>
                  </a:lnTo>
                  <a:lnTo>
                    <a:pt x="138" y="498"/>
                  </a:lnTo>
                  <a:lnTo>
                    <a:pt x="162" y="500"/>
                  </a:lnTo>
                  <a:lnTo>
                    <a:pt x="162" y="500"/>
                  </a:lnTo>
                  <a:lnTo>
                    <a:pt x="184" y="498"/>
                  </a:lnTo>
                  <a:lnTo>
                    <a:pt x="204" y="494"/>
                  </a:lnTo>
                  <a:lnTo>
                    <a:pt x="222" y="488"/>
                  </a:lnTo>
                  <a:lnTo>
                    <a:pt x="238" y="478"/>
                  </a:lnTo>
                  <a:lnTo>
                    <a:pt x="254" y="468"/>
                  </a:lnTo>
                  <a:lnTo>
                    <a:pt x="268" y="454"/>
                  </a:lnTo>
                  <a:lnTo>
                    <a:pt x="278" y="438"/>
                  </a:lnTo>
                  <a:lnTo>
                    <a:pt x="288" y="420"/>
                  </a:lnTo>
                  <a:lnTo>
                    <a:pt x="288" y="492"/>
                  </a:lnTo>
                  <a:lnTo>
                    <a:pt x="366" y="492"/>
                  </a:lnTo>
                  <a:lnTo>
                    <a:pt x="366" y="330"/>
                  </a:lnTo>
                  <a:lnTo>
                    <a:pt x="366" y="330"/>
                  </a:lnTo>
                  <a:lnTo>
                    <a:pt x="366" y="320"/>
                  </a:lnTo>
                  <a:lnTo>
                    <a:pt x="368" y="308"/>
                  </a:lnTo>
                  <a:lnTo>
                    <a:pt x="368" y="308"/>
                  </a:lnTo>
                  <a:lnTo>
                    <a:pt x="372" y="302"/>
                  </a:lnTo>
                  <a:lnTo>
                    <a:pt x="376" y="296"/>
                  </a:lnTo>
                  <a:lnTo>
                    <a:pt x="384" y="288"/>
                  </a:lnTo>
                  <a:lnTo>
                    <a:pt x="392" y="282"/>
                  </a:lnTo>
                  <a:lnTo>
                    <a:pt x="402" y="278"/>
                  </a:lnTo>
                  <a:lnTo>
                    <a:pt x="414" y="272"/>
                  </a:lnTo>
                  <a:lnTo>
                    <a:pt x="426" y="270"/>
                  </a:lnTo>
                  <a:lnTo>
                    <a:pt x="440" y="268"/>
                  </a:lnTo>
                  <a:lnTo>
                    <a:pt x="440" y="268"/>
                  </a:lnTo>
                  <a:lnTo>
                    <a:pt x="452" y="270"/>
                  </a:lnTo>
                  <a:lnTo>
                    <a:pt x="462" y="272"/>
                  </a:lnTo>
                  <a:lnTo>
                    <a:pt x="468" y="278"/>
                  </a:lnTo>
                  <a:lnTo>
                    <a:pt x="474" y="284"/>
                  </a:lnTo>
                  <a:lnTo>
                    <a:pt x="480" y="294"/>
                  </a:lnTo>
                  <a:lnTo>
                    <a:pt x="482" y="306"/>
                  </a:lnTo>
                  <a:lnTo>
                    <a:pt x="484" y="322"/>
                  </a:lnTo>
                  <a:lnTo>
                    <a:pt x="484" y="340"/>
                  </a:lnTo>
                  <a:lnTo>
                    <a:pt x="484" y="492"/>
                  </a:lnTo>
                  <a:lnTo>
                    <a:pt x="562" y="492"/>
                  </a:lnTo>
                  <a:lnTo>
                    <a:pt x="562" y="428"/>
                  </a:lnTo>
                  <a:lnTo>
                    <a:pt x="562" y="428"/>
                  </a:lnTo>
                  <a:lnTo>
                    <a:pt x="564" y="430"/>
                  </a:lnTo>
                  <a:lnTo>
                    <a:pt x="564" y="430"/>
                  </a:lnTo>
                  <a:lnTo>
                    <a:pt x="574" y="444"/>
                  </a:lnTo>
                  <a:lnTo>
                    <a:pt x="584" y="460"/>
                  </a:lnTo>
                  <a:lnTo>
                    <a:pt x="598" y="472"/>
                  </a:lnTo>
                  <a:lnTo>
                    <a:pt x="614" y="482"/>
                  </a:lnTo>
                  <a:lnTo>
                    <a:pt x="630" y="490"/>
                  </a:lnTo>
                  <a:lnTo>
                    <a:pt x="646" y="496"/>
                  </a:lnTo>
                  <a:lnTo>
                    <a:pt x="664" y="500"/>
                  </a:lnTo>
                  <a:lnTo>
                    <a:pt x="684" y="500"/>
                  </a:lnTo>
                  <a:lnTo>
                    <a:pt x="684" y="500"/>
                  </a:lnTo>
                  <a:lnTo>
                    <a:pt x="700" y="500"/>
                  </a:lnTo>
                  <a:lnTo>
                    <a:pt x="716" y="498"/>
                  </a:lnTo>
                  <a:lnTo>
                    <a:pt x="732" y="492"/>
                  </a:lnTo>
                  <a:lnTo>
                    <a:pt x="748" y="488"/>
                  </a:lnTo>
                  <a:lnTo>
                    <a:pt x="762" y="480"/>
                  </a:lnTo>
                  <a:lnTo>
                    <a:pt x="776" y="472"/>
                  </a:lnTo>
                  <a:lnTo>
                    <a:pt x="788" y="462"/>
                  </a:lnTo>
                  <a:lnTo>
                    <a:pt x="800" y="452"/>
                  </a:lnTo>
                  <a:lnTo>
                    <a:pt x="800" y="452"/>
                  </a:lnTo>
                  <a:lnTo>
                    <a:pt x="812" y="468"/>
                  </a:lnTo>
                  <a:lnTo>
                    <a:pt x="822" y="476"/>
                  </a:lnTo>
                  <a:lnTo>
                    <a:pt x="832" y="484"/>
                  </a:lnTo>
                  <a:lnTo>
                    <a:pt x="848" y="490"/>
                  </a:lnTo>
                  <a:lnTo>
                    <a:pt x="864" y="496"/>
                  </a:lnTo>
                  <a:lnTo>
                    <a:pt x="884" y="500"/>
                  </a:lnTo>
                  <a:lnTo>
                    <a:pt x="906" y="502"/>
                  </a:lnTo>
                  <a:lnTo>
                    <a:pt x="914" y="502"/>
                  </a:lnTo>
                  <a:lnTo>
                    <a:pt x="914" y="432"/>
                  </a:lnTo>
                  <a:lnTo>
                    <a:pt x="906" y="432"/>
                  </a:lnTo>
                  <a:close/>
                </a:path>
              </a:pathLst>
            </a:custGeom>
            <a:solidFill>
              <a:srgbClr val="3D11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6" name="Freeform 6"/>
            <p:cNvSpPr>
              <a:spLocks/>
            </p:cNvSpPr>
            <p:nvPr userDrawn="1"/>
          </p:nvSpPr>
          <p:spPr bwMode="auto">
            <a:xfrm>
              <a:off x="742445" y="6287343"/>
              <a:ext cx="23760" cy="95040"/>
            </a:xfrm>
            <a:custGeom>
              <a:avLst/>
              <a:gdLst>
                <a:gd name="T0" fmla="*/ 24 w 44"/>
                <a:gd name="T1" fmla="*/ 2 h 176"/>
                <a:gd name="T2" fmla="*/ 24 w 44"/>
                <a:gd name="T3" fmla="*/ 2 h 176"/>
                <a:gd name="T4" fmla="*/ 28 w 44"/>
                <a:gd name="T5" fmla="*/ 2 h 176"/>
                <a:gd name="T6" fmla="*/ 32 w 44"/>
                <a:gd name="T7" fmla="*/ 0 h 176"/>
                <a:gd name="T8" fmla="*/ 32 w 44"/>
                <a:gd name="T9" fmla="*/ 0 h 176"/>
                <a:gd name="T10" fmla="*/ 36 w 44"/>
                <a:gd name="T11" fmla="*/ 2 h 176"/>
                <a:gd name="T12" fmla="*/ 38 w 44"/>
                <a:gd name="T13" fmla="*/ 2 h 176"/>
                <a:gd name="T14" fmla="*/ 38 w 44"/>
                <a:gd name="T15" fmla="*/ 2 h 176"/>
                <a:gd name="T16" fmla="*/ 42 w 44"/>
                <a:gd name="T17" fmla="*/ 8 h 176"/>
                <a:gd name="T18" fmla="*/ 44 w 44"/>
                <a:gd name="T19" fmla="*/ 18 h 176"/>
                <a:gd name="T20" fmla="*/ 44 w 44"/>
                <a:gd name="T21" fmla="*/ 28 h 176"/>
                <a:gd name="T22" fmla="*/ 44 w 44"/>
                <a:gd name="T23" fmla="*/ 40 h 176"/>
                <a:gd name="T24" fmla="*/ 40 w 44"/>
                <a:gd name="T25" fmla="*/ 56 h 176"/>
                <a:gd name="T26" fmla="*/ 36 w 44"/>
                <a:gd name="T27" fmla="*/ 74 h 176"/>
                <a:gd name="T28" fmla="*/ 36 w 44"/>
                <a:gd name="T29" fmla="*/ 74 h 176"/>
                <a:gd name="T30" fmla="*/ 18 w 44"/>
                <a:gd name="T31" fmla="*/ 134 h 176"/>
                <a:gd name="T32" fmla="*/ 4 w 44"/>
                <a:gd name="T33" fmla="*/ 176 h 176"/>
                <a:gd name="T34" fmla="*/ 4 w 44"/>
                <a:gd name="T35" fmla="*/ 176 h 176"/>
                <a:gd name="T36" fmla="*/ 2 w 44"/>
                <a:gd name="T37" fmla="*/ 154 h 176"/>
                <a:gd name="T38" fmla="*/ 0 w 44"/>
                <a:gd name="T39" fmla="*/ 128 h 176"/>
                <a:gd name="T40" fmla="*/ 0 w 44"/>
                <a:gd name="T41" fmla="*/ 100 h 176"/>
                <a:gd name="T42" fmla="*/ 2 w 44"/>
                <a:gd name="T43" fmla="*/ 74 h 176"/>
                <a:gd name="T44" fmla="*/ 6 w 44"/>
                <a:gd name="T45" fmla="*/ 48 h 176"/>
                <a:gd name="T46" fmla="*/ 10 w 44"/>
                <a:gd name="T47" fmla="*/ 28 h 176"/>
                <a:gd name="T48" fmla="*/ 16 w 44"/>
                <a:gd name="T49" fmla="*/ 12 h 176"/>
                <a:gd name="T50" fmla="*/ 20 w 44"/>
                <a:gd name="T51" fmla="*/ 6 h 176"/>
                <a:gd name="T52" fmla="*/ 24 w 44"/>
                <a:gd name="T53" fmla="*/ 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" h="176">
                  <a:moveTo>
                    <a:pt x="24" y="2"/>
                  </a:moveTo>
                  <a:lnTo>
                    <a:pt x="24" y="2"/>
                  </a:lnTo>
                  <a:lnTo>
                    <a:pt x="28" y="2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6" y="2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42" y="8"/>
                  </a:lnTo>
                  <a:lnTo>
                    <a:pt x="44" y="18"/>
                  </a:lnTo>
                  <a:lnTo>
                    <a:pt x="44" y="28"/>
                  </a:lnTo>
                  <a:lnTo>
                    <a:pt x="44" y="40"/>
                  </a:lnTo>
                  <a:lnTo>
                    <a:pt x="40" y="56"/>
                  </a:lnTo>
                  <a:lnTo>
                    <a:pt x="36" y="74"/>
                  </a:lnTo>
                  <a:lnTo>
                    <a:pt x="36" y="74"/>
                  </a:lnTo>
                  <a:lnTo>
                    <a:pt x="18" y="134"/>
                  </a:lnTo>
                  <a:lnTo>
                    <a:pt x="4" y="176"/>
                  </a:lnTo>
                  <a:lnTo>
                    <a:pt x="4" y="176"/>
                  </a:lnTo>
                  <a:lnTo>
                    <a:pt x="2" y="154"/>
                  </a:lnTo>
                  <a:lnTo>
                    <a:pt x="0" y="128"/>
                  </a:lnTo>
                  <a:lnTo>
                    <a:pt x="0" y="100"/>
                  </a:lnTo>
                  <a:lnTo>
                    <a:pt x="2" y="74"/>
                  </a:lnTo>
                  <a:lnTo>
                    <a:pt x="6" y="48"/>
                  </a:lnTo>
                  <a:lnTo>
                    <a:pt x="10" y="28"/>
                  </a:lnTo>
                  <a:lnTo>
                    <a:pt x="16" y="12"/>
                  </a:lnTo>
                  <a:lnTo>
                    <a:pt x="20" y="6"/>
                  </a:lnTo>
                  <a:lnTo>
                    <a:pt x="24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7" name="Freeform 7"/>
            <p:cNvSpPr>
              <a:spLocks/>
            </p:cNvSpPr>
            <p:nvPr userDrawn="1"/>
          </p:nvSpPr>
          <p:spPr bwMode="auto">
            <a:xfrm>
              <a:off x="637685" y="6403983"/>
              <a:ext cx="81000" cy="88560"/>
            </a:xfrm>
            <a:custGeom>
              <a:avLst/>
              <a:gdLst>
                <a:gd name="T0" fmla="*/ 74 w 150"/>
                <a:gd name="T1" fmla="*/ 164 h 164"/>
                <a:gd name="T2" fmla="*/ 74 w 150"/>
                <a:gd name="T3" fmla="*/ 164 h 164"/>
                <a:gd name="T4" fmla="*/ 60 w 150"/>
                <a:gd name="T5" fmla="*/ 162 h 164"/>
                <a:gd name="T6" fmla="*/ 46 w 150"/>
                <a:gd name="T7" fmla="*/ 158 h 164"/>
                <a:gd name="T8" fmla="*/ 34 w 150"/>
                <a:gd name="T9" fmla="*/ 152 h 164"/>
                <a:gd name="T10" fmla="*/ 22 w 150"/>
                <a:gd name="T11" fmla="*/ 142 h 164"/>
                <a:gd name="T12" fmla="*/ 14 w 150"/>
                <a:gd name="T13" fmla="*/ 132 h 164"/>
                <a:gd name="T14" fmla="*/ 6 w 150"/>
                <a:gd name="T15" fmla="*/ 118 h 164"/>
                <a:gd name="T16" fmla="*/ 2 w 150"/>
                <a:gd name="T17" fmla="*/ 102 h 164"/>
                <a:gd name="T18" fmla="*/ 0 w 150"/>
                <a:gd name="T19" fmla="*/ 82 h 164"/>
                <a:gd name="T20" fmla="*/ 0 w 150"/>
                <a:gd name="T21" fmla="*/ 82 h 164"/>
                <a:gd name="T22" fmla="*/ 2 w 150"/>
                <a:gd name="T23" fmla="*/ 64 h 164"/>
                <a:gd name="T24" fmla="*/ 6 w 150"/>
                <a:gd name="T25" fmla="*/ 50 h 164"/>
                <a:gd name="T26" fmla="*/ 12 w 150"/>
                <a:gd name="T27" fmla="*/ 36 h 164"/>
                <a:gd name="T28" fmla="*/ 20 w 150"/>
                <a:gd name="T29" fmla="*/ 24 h 164"/>
                <a:gd name="T30" fmla="*/ 32 w 150"/>
                <a:gd name="T31" fmla="*/ 14 h 164"/>
                <a:gd name="T32" fmla="*/ 44 w 150"/>
                <a:gd name="T33" fmla="*/ 6 h 164"/>
                <a:gd name="T34" fmla="*/ 58 w 150"/>
                <a:gd name="T35" fmla="*/ 2 h 164"/>
                <a:gd name="T36" fmla="*/ 74 w 150"/>
                <a:gd name="T37" fmla="*/ 0 h 164"/>
                <a:gd name="T38" fmla="*/ 74 w 150"/>
                <a:gd name="T39" fmla="*/ 0 h 164"/>
                <a:gd name="T40" fmla="*/ 88 w 150"/>
                <a:gd name="T41" fmla="*/ 2 h 164"/>
                <a:gd name="T42" fmla="*/ 102 w 150"/>
                <a:gd name="T43" fmla="*/ 6 h 164"/>
                <a:gd name="T44" fmla="*/ 114 w 150"/>
                <a:gd name="T45" fmla="*/ 12 h 164"/>
                <a:gd name="T46" fmla="*/ 126 w 150"/>
                <a:gd name="T47" fmla="*/ 22 h 164"/>
                <a:gd name="T48" fmla="*/ 134 w 150"/>
                <a:gd name="T49" fmla="*/ 34 h 164"/>
                <a:gd name="T50" fmla="*/ 142 w 150"/>
                <a:gd name="T51" fmla="*/ 48 h 164"/>
                <a:gd name="T52" fmla="*/ 148 w 150"/>
                <a:gd name="T53" fmla="*/ 64 h 164"/>
                <a:gd name="T54" fmla="*/ 150 w 150"/>
                <a:gd name="T55" fmla="*/ 82 h 164"/>
                <a:gd name="T56" fmla="*/ 150 w 150"/>
                <a:gd name="T57" fmla="*/ 82 h 164"/>
                <a:gd name="T58" fmla="*/ 148 w 150"/>
                <a:gd name="T59" fmla="*/ 100 h 164"/>
                <a:gd name="T60" fmla="*/ 142 w 150"/>
                <a:gd name="T61" fmla="*/ 118 h 164"/>
                <a:gd name="T62" fmla="*/ 134 w 150"/>
                <a:gd name="T63" fmla="*/ 132 h 164"/>
                <a:gd name="T64" fmla="*/ 126 w 150"/>
                <a:gd name="T65" fmla="*/ 142 h 164"/>
                <a:gd name="T66" fmla="*/ 114 w 150"/>
                <a:gd name="T67" fmla="*/ 152 h 164"/>
                <a:gd name="T68" fmla="*/ 102 w 150"/>
                <a:gd name="T69" fmla="*/ 158 h 164"/>
                <a:gd name="T70" fmla="*/ 88 w 150"/>
                <a:gd name="T71" fmla="*/ 162 h 164"/>
                <a:gd name="T72" fmla="*/ 74 w 150"/>
                <a:gd name="T73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0" h="164">
                  <a:moveTo>
                    <a:pt x="74" y="164"/>
                  </a:moveTo>
                  <a:lnTo>
                    <a:pt x="74" y="164"/>
                  </a:lnTo>
                  <a:lnTo>
                    <a:pt x="60" y="162"/>
                  </a:lnTo>
                  <a:lnTo>
                    <a:pt x="46" y="158"/>
                  </a:lnTo>
                  <a:lnTo>
                    <a:pt x="34" y="152"/>
                  </a:lnTo>
                  <a:lnTo>
                    <a:pt x="22" y="142"/>
                  </a:lnTo>
                  <a:lnTo>
                    <a:pt x="14" y="132"/>
                  </a:lnTo>
                  <a:lnTo>
                    <a:pt x="6" y="118"/>
                  </a:lnTo>
                  <a:lnTo>
                    <a:pt x="2" y="102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2" y="64"/>
                  </a:lnTo>
                  <a:lnTo>
                    <a:pt x="6" y="50"/>
                  </a:lnTo>
                  <a:lnTo>
                    <a:pt x="12" y="36"/>
                  </a:lnTo>
                  <a:lnTo>
                    <a:pt x="20" y="24"/>
                  </a:lnTo>
                  <a:lnTo>
                    <a:pt x="32" y="14"/>
                  </a:lnTo>
                  <a:lnTo>
                    <a:pt x="44" y="6"/>
                  </a:lnTo>
                  <a:lnTo>
                    <a:pt x="58" y="2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88" y="2"/>
                  </a:lnTo>
                  <a:lnTo>
                    <a:pt x="102" y="6"/>
                  </a:lnTo>
                  <a:lnTo>
                    <a:pt x="114" y="12"/>
                  </a:lnTo>
                  <a:lnTo>
                    <a:pt x="126" y="22"/>
                  </a:lnTo>
                  <a:lnTo>
                    <a:pt x="134" y="34"/>
                  </a:lnTo>
                  <a:lnTo>
                    <a:pt x="142" y="48"/>
                  </a:lnTo>
                  <a:lnTo>
                    <a:pt x="148" y="64"/>
                  </a:lnTo>
                  <a:lnTo>
                    <a:pt x="150" y="82"/>
                  </a:lnTo>
                  <a:lnTo>
                    <a:pt x="150" y="82"/>
                  </a:lnTo>
                  <a:lnTo>
                    <a:pt x="148" y="100"/>
                  </a:lnTo>
                  <a:lnTo>
                    <a:pt x="142" y="118"/>
                  </a:lnTo>
                  <a:lnTo>
                    <a:pt x="134" y="132"/>
                  </a:lnTo>
                  <a:lnTo>
                    <a:pt x="126" y="142"/>
                  </a:lnTo>
                  <a:lnTo>
                    <a:pt x="114" y="152"/>
                  </a:lnTo>
                  <a:lnTo>
                    <a:pt x="102" y="158"/>
                  </a:lnTo>
                  <a:lnTo>
                    <a:pt x="88" y="162"/>
                  </a:lnTo>
                  <a:lnTo>
                    <a:pt x="74" y="16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8" name="Freeform 8"/>
            <p:cNvSpPr>
              <a:spLocks/>
            </p:cNvSpPr>
            <p:nvPr userDrawn="1"/>
          </p:nvSpPr>
          <p:spPr bwMode="auto">
            <a:xfrm>
              <a:off x="342845" y="6403983"/>
              <a:ext cx="79920" cy="88560"/>
            </a:xfrm>
            <a:custGeom>
              <a:avLst/>
              <a:gdLst>
                <a:gd name="T0" fmla="*/ 74 w 148"/>
                <a:gd name="T1" fmla="*/ 164 h 164"/>
                <a:gd name="T2" fmla="*/ 74 w 148"/>
                <a:gd name="T3" fmla="*/ 164 h 164"/>
                <a:gd name="T4" fmla="*/ 58 w 148"/>
                <a:gd name="T5" fmla="*/ 162 h 164"/>
                <a:gd name="T6" fmla="*/ 44 w 148"/>
                <a:gd name="T7" fmla="*/ 156 h 164"/>
                <a:gd name="T8" fmla="*/ 32 w 148"/>
                <a:gd name="T9" fmla="*/ 150 h 164"/>
                <a:gd name="T10" fmla="*/ 22 w 148"/>
                <a:gd name="T11" fmla="*/ 140 h 164"/>
                <a:gd name="T12" fmla="*/ 12 w 148"/>
                <a:gd name="T13" fmla="*/ 128 h 164"/>
                <a:gd name="T14" fmla="*/ 6 w 148"/>
                <a:gd name="T15" fmla="*/ 114 h 164"/>
                <a:gd name="T16" fmla="*/ 0 w 148"/>
                <a:gd name="T17" fmla="*/ 98 h 164"/>
                <a:gd name="T18" fmla="*/ 0 w 148"/>
                <a:gd name="T19" fmla="*/ 82 h 164"/>
                <a:gd name="T20" fmla="*/ 0 w 148"/>
                <a:gd name="T21" fmla="*/ 82 h 164"/>
                <a:gd name="T22" fmla="*/ 0 w 148"/>
                <a:gd name="T23" fmla="*/ 66 h 164"/>
                <a:gd name="T24" fmla="*/ 4 w 148"/>
                <a:gd name="T25" fmla="*/ 50 h 164"/>
                <a:gd name="T26" fmla="*/ 12 w 148"/>
                <a:gd name="T27" fmla="*/ 36 h 164"/>
                <a:gd name="T28" fmla="*/ 20 w 148"/>
                <a:gd name="T29" fmla="*/ 24 h 164"/>
                <a:gd name="T30" fmla="*/ 32 w 148"/>
                <a:gd name="T31" fmla="*/ 14 h 164"/>
                <a:gd name="T32" fmla="*/ 44 w 148"/>
                <a:gd name="T33" fmla="*/ 6 h 164"/>
                <a:gd name="T34" fmla="*/ 58 w 148"/>
                <a:gd name="T35" fmla="*/ 2 h 164"/>
                <a:gd name="T36" fmla="*/ 74 w 148"/>
                <a:gd name="T37" fmla="*/ 0 h 164"/>
                <a:gd name="T38" fmla="*/ 74 w 148"/>
                <a:gd name="T39" fmla="*/ 0 h 164"/>
                <a:gd name="T40" fmla="*/ 90 w 148"/>
                <a:gd name="T41" fmla="*/ 2 h 164"/>
                <a:gd name="T42" fmla="*/ 106 w 148"/>
                <a:gd name="T43" fmla="*/ 8 h 164"/>
                <a:gd name="T44" fmla="*/ 118 w 148"/>
                <a:gd name="T45" fmla="*/ 16 h 164"/>
                <a:gd name="T46" fmla="*/ 130 w 148"/>
                <a:gd name="T47" fmla="*/ 26 h 164"/>
                <a:gd name="T48" fmla="*/ 138 w 148"/>
                <a:gd name="T49" fmla="*/ 40 h 164"/>
                <a:gd name="T50" fmla="*/ 144 w 148"/>
                <a:gd name="T51" fmla="*/ 54 h 164"/>
                <a:gd name="T52" fmla="*/ 148 w 148"/>
                <a:gd name="T53" fmla="*/ 68 h 164"/>
                <a:gd name="T54" fmla="*/ 148 w 148"/>
                <a:gd name="T55" fmla="*/ 82 h 164"/>
                <a:gd name="T56" fmla="*/ 148 w 148"/>
                <a:gd name="T57" fmla="*/ 82 h 164"/>
                <a:gd name="T58" fmla="*/ 148 w 148"/>
                <a:gd name="T59" fmla="*/ 100 h 164"/>
                <a:gd name="T60" fmla="*/ 144 w 148"/>
                <a:gd name="T61" fmla="*/ 116 h 164"/>
                <a:gd name="T62" fmla="*/ 136 w 148"/>
                <a:gd name="T63" fmla="*/ 130 h 164"/>
                <a:gd name="T64" fmla="*/ 128 w 148"/>
                <a:gd name="T65" fmla="*/ 140 h 164"/>
                <a:gd name="T66" fmla="*/ 116 w 148"/>
                <a:gd name="T67" fmla="*/ 150 h 164"/>
                <a:gd name="T68" fmla="*/ 104 w 148"/>
                <a:gd name="T69" fmla="*/ 158 h 164"/>
                <a:gd name="T70" fmla="*/ 90 w 148"/>
                <a:gd name="T71" fmla="*/ 162 h 164"/>
                <a:gd name="T72" fmla="*/ 74 w 148"/>
                <a:gd name="T73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8" h="164">
                  <a:moveTo>
                    <a:pt x="74" y="164"/>
                  </a:moveTo>
                  <a:lnTo>
                    <a:pt x="74" y="164"/>
                  </a:lnTo>
                  <a:lnTo>
                    <a:pt x="58" y="162"/>
                  </a:lnTo>
                  <a:lnTo>
                    <a:pt x="44" y="156"/>
                  </a:lnTo>
                  <a:lnTo>
                    <a:pt x="32" y="150"/>
                  </a:lnTo>
                  <a:lnTo>
                    <a:pt x="22" y="140"/>
                  </a:lnTo>
                  <a:lnTo>
                    <a:pt x="12" y="128"/>
                  </a:lnTo>
                  <a:lnTo>
                    <a:pt x="6" y="114"/>
                  </a:lnTo>
                  <a:lnTo>
                    <a:pt x="0" y="98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66"/>
                  </a:lnTo>
                  <a:lnTo>
                    <a:pt x="4" y="50"/>
                  </a:lnTo>
                  <a:lnTo>
                    <a:pt x="12" y="36"/>
                  </a:lnTo>
                  <a:lnTo>
                    <a:pt x="20" y="24"/>
                  </a:lnTo>
                  <a:lnTo>
                    <a:pt x="32" y="14"/>
                  </a:lnTo>
                  <a:lnTo>
                    <a:pt x="44" y="6"/>
                  </a:lnTo>
                  <a:lnTo>
                    <a:pt x="58" y="2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90" y="2"/>
                  </a:lnTo>
                  <a:lnTo>
                    <a:pt x="106" y="8"/>
                  </a:lnTo>
                  <a:lnTo>
                    <a:pt x="118" y="16"/>
                  </a:lnTo>
                  <a:lnTo>
                    <a:pt x="130" y="26"/>
                  </a:lnTo>
                  <a:lnTo>
                    <a:pt x="138" y="40"/>
                  </a:lnTo>
                  <a:lnTo>
                    <a:pt x="144" y="54"/>
                  </a:lnTo>
                  <a:lnTo>
                    <a:pt x="148" y="68"/>
                  </a:lnTo>
                  <a:lnTo>
                    <a:pt x="148" y="82"/>
                  </a:lnTo>
                  <a:lnTo>
                    <a:pt x="148" y="82"/>
                  </a:lnTo>
                  <a:lnTo>
                    <a:pt x="148" y="100"/>
                  </a:lnTo>
                  <a:lnTo>
                    <a:pt x="144" y="116"/>
                  </a:lnTo>
                  <a:lnTo>
                    <a:pt x="136" y="130"/>
                  </a:lnTo>
                  <a:lnTo>
                    <a:pt x="128" y="140"/>
                  </a:lnTo>
                  <a:lnTo>
                    <a:pt x="116" y="150"/>
                  </a:lnTo>
                  <a:lnTo>
                    <a:pt x="104" y="158"/>
                  </a:lnTo>
                  <a:lnTo>
                    <a:pt x="90" y="162"/>
                  </a:lnTo>
                  <a:lnTo>
                    <a:pt x="74" y="16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9" name="Freeform 9"/>
            <p:cNvSpPr>
              <a:spLocks/>
            </p:cNvSpPr>
            <p:nvPr userDrawn="1"/>
          </p:nvSpPr>
          <p:spPr bwMode="auto">
            <a:xfrm>
              <a:off x="302885" y="6259263"/>
              <a:ext cx="493560" cy="325080"/>
            </a:xfrm>
            <a:custGeom>
              <a:avLst/>
              <a:gdLst>
                <a:gd name="T0" fmla="*/ 892 w 914"/>
                <a:gd name="T1" fmla="*/ 430 h 602"/>
                <a:gd name="T2" fmla="*/ 862 w 914"/>
                <a:gd name="T3" fmla="*/ 414 h 602"/>
                <a:gd name="T4" fmla="*/ 850 w 914"/>
                <a:gd name="T5" fmla="*/ 378 h 602"/>
                <a:gd name="T6" fmla="*/ 852 w 914"/>
                <a:gd name="T7" fmla="*/ 346 h 602"/>
                <a:gd name="T8" fmla="*/ 876 w 914"/>
                <a:gd name="T9" fmla="*/ 258 h 602"/>
                <a:gd name="T10" fmla="*/ 896 w 914"/>
                <a:gd name="T11" fmla="*/ 184 h 602"/>
                <a:gd name="T12" fmla="*/ 904 w 914"/>
                <a:gd name="T13" fmla="*/ 108 h 602"/>
                <a:gd name="T14" fmla="*/ 894 w 914"/>
                <a:gd name="T15" fmla="*/ 46 h 602"/>
                <a:gd name="T16" fmla="*/ 880 w 914"/>
                <a:gd name="T17" fmla="*/ 20 h 602"/>
                <a:gd name="T18" fmla="*/ 852 w 914"/>
                <a:gd name="T19" fmla="*/ 2 h 602"/>
                <a:gd name="T20" fmla="*/ 832 w 914"/>
                <a:gd name="T21" fmla="*/ 2 h 602"/>
                <a:gd name="T22" fmla="*/ 810 w 914"/>
                <a:gd name="T23" fmla="*/ 12 h 602"/>
                <a:gd name="T24" fmla="*/ 788 w 914"/>
                <a:gd name="T25" fmla="*/ 34 h 602"/>
                <a:gd name="T26" fmla="*/ 766 w 914"/>
                <a:gd name="T27" fmla="*/ 82 h 602"/>
                <a:gd name="T28" fmla="*/ 756 w 914"/>
                <a:gd name="T29" fmla="*/ 132 h 602"/>
                <a:gd name="T30" fmla="*/ 754 w 914"/>
                <a:gd name="T31" fmla="*/ 220 h 602"/>
                <a:gd name="T32" fmla="*/ 720 w 914"/>
                <a:gd name="T33" fmla="*/ 204 h 602"/>
                <a:gd name="T34" fmla="*/ 684 w 914"/>
                <a:gd name="T35" fmla="*/ 200 h 602"/>
                <a:gd name="T36" fmla="*/ 624 w 914"/>
                <a:gd name="T37" fmla="*/ 212 h 602"/>
                <a:gd name="T38" fmla="*/ 578 w 914"/>
                <a:gd name="T39" fmla="*/ 248 h 602"/>
                <a:gd name="T40" fmla="*/ 558 w 914"/>
                <a:gd name="T41" fmla="*/ 282 h 602"/>
                <a:gd name="T42" fmla="*/ 556 w 914"/>
                <a:gd name="T43" fmla="*/ 284 h 602"/>
                <a:gd name="T44" fmla="*/ 542 w 914"/>
                <a:gd name="T45" fmla="*/ 248 h 602"/>
                <a:gd name="T46" fmla="*/ 506 w 914"/>
                <a:gd name="T47" fmla="*/ 212 h 602"/>
                <a:gd name="T48" fmla="*/ 458 w 914"/>
                <a:gd name="T49" fmla="*/ 198 h 602"/>
                <a:gd name="T50" fmla="*/ 442 w 914"/>
                <a:gd name="T51" fmla="*/ 200 h 602"/>
                <a:gd name="T52" fmla="*/ 382 w 914"/>
                <a:gd name="T53" fmla="*/ 216 h 602"/>
                <a:gd name="T54" fmla="*/ 288 w 914"/>
                <a:gd name="T55" fmla="*/ 100 h 602"/>
                <a:gd name="T56" fmla="*/ 278 w 914"/>
                <a:gd name="T57" fmla="*/ 258 h 602"/>
                <a:gd name="T58" fmla="*/ 236 w 914"/>
                <a:gd name="T59" fmla="*/ 218 h 602"/>
                <a:gd name="T60" fmla="*/ 182 w 914"/>
                <a:gd name="T61" fmla="*/ 200 h 602"/>
                <a:gd name="T62" fmla="*/ 150 w 914"/>
                <a:gd name="T63" fmla="*/ 198 h 602"/>
                <a:gd name="T64" fmla="*/ 114 w 914"/>
                <a:gd name="T65" fmla="*/ 208 h 602"/>
                <a:gd name="T66" fmla="*/ 84 w 914"/>
                <a:gd name="T67" fmla="*/ 228 h 602"/>
                <a:gd name="T68" fmla="*/ 0 w 914"/>
                <a:gd name="T69" fmla="*/ 204 h 602"/>
                <a:gd name="T70" fmla="*/ 74 w 914"/>
                <a:gd name="T71" fmla="*/ 466 h 602"/>
                <a:gd name="T72" fmla="*/ 116 w 914"/>
                <a:gd name="T73" fmla="*/ 492 h 602"/>
                <a:gd name="T74" fmla="*/ 162 w 914"/>
                <a:gd name="T75" fmla="*/ 500 h 602"/>
                <a:gd name="T76" fmla="*/ 222 w 914"/>
                <a:gd name="T77" fmla="*/ 488 h 602"/>
                <a:gd name="T78" fmla="*/ 268 w 914"/>
                <a:gd name="T79" fmla="*/ 454 h 602"/>
                <a:gd name="T80" fmla="*/ 288 w 914"/>
                <a:gd name="T81" fmla="*/ 492 h 602"/>
                <a:gd name="T82" fmla="*/ 366 w 914"/>
                <a:gd name="T83" fmla="*/ 330 h 602"/>
                <a:gd name="T84" fmla="*/ 368 w 914"/>
                <a:gd name="T85" fmla="*/ 308 h 602"/>
                <a:gd name="T86" fmla="*/ 384 w 914"/>
                <a:gd name="T87" fmla="*/ 288 h 602"/>
                <a:gd name="T88" fmla="*/ 414 w 914"/>
                <a:gd name="T89" fmla="*/ 272 h 602"/>
                <a:gd name="T90" fmla="*/ 440 w 914"/>
                <a:gd name="T91" fmla="*/ 268 h 602"/>
                <a:gd name="T92" fmla="*/ 468 w 914"/>
                <a:gd name="T93" fmla="*/ 278 h 602"/>
                <a:gd name="T94" fmla="*/ 482 w 914"/>
                <a:gd name="T95" fmla="*/ 306 h 602"/>
                <a:gd name="T96" fmla="*/ 484 w 914"/>
                <a:gd name="T97" fmla="*/ 492 h 602"/>
                <a:gd name="T98" fmla="*/ 562 w 914"/>
                <a:gd name="T99" fmla="*/ 428 h 602"/>
                <a:gd name="T100" fmla="*/ 574 w 914"/>
                <a:gd name="T101" fmla="*/ 444 h 602"/>
                <a:gd name="T102" fmla="*/ 614 w 914"/>
                <a:gd name="T103" fmla="*/ 482 h 602"/>
                <a:gd name="T104" fmla="*/ 664 w 914"/>
                <a:gd name="T105" fmla="*/ 500 h 602"/>
                <a:gd name="T106" fmla="*/ 700 w 914"/>
                <a:gd name="T107" fmla="*/ 500 h 602"/>
                <a:gd name="T108" fmla="*/ 748 w 914"/>
                <a:gd name="T109" fmla="*/ 488 h 602"/>
                <a:gd name="T110" fmla="*/ 788 w 914"/>
                <a:gd name="T111" fmla="*/ 462 h 602"/>
                <a:gd name="T112" fmla="*/ 812 w 914"/>
                <a:gd name="T113" fmla="*/ 468 h 602"/>
                <a:gd name="T114" fmla="*/ 848 w 914"/>
                <a:gd name="T115" fmla="*/ 490 h 602"/>
                <a:gd name="T116" fmla="*/ 906 w 914"/>
                <a:gd name="T117" fmla="*/ 502 h 602"/>
                <a:gd name="T118" fmla="*/ 906 w 914"/>
                <a:gd name="T119" fmla="*/ 43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14" h="602">
                  <a:moveTo>
                    <a:pt x="906" y="432"/>
                  </a:moveTo>
                  <a:lnTo>
                    <a:pt x="906" y="432"/>
                  </a:lnTo>
                  <a:lnTo>
                    <a:pt x="892" y="430"/>
                  </a:lnTo>
                  <a:lnTo>
                    <a:pt x="880" y="428"/>
                  </a:lnTo>
                  <a:lnTo>
                    <a:pt x="870" y="422"/>
                  </a:lnTo>
                  <a:lnTo>
                    <a:pt x="862" y="414"/>
                  </a:lnTo>
                  <a:lnTo>
                    <a:pt x="856" y="404"/>
                  </a:lnTo>
                  <a:lnTo>
                    <a:pt x="852" y="392"/>
                  </a:lnTo>
                  <a:lnTo>
                    <a:pt x="850" y="378"/>
                  </a:lnTo>
                  <a:lnTo>
                    <a:pt x="850" y="362"/>
                  </a:lnTo>
                  <a:lnTo>
                    <a:pt x="850" y="362"/>
                  </a:lnTo>
                  <a:lnTo>
                    <a:pt x="852" y="346"/>
                  </a:lnTo>
                  <a:lnTo>
                    <a:pt x="856" y="326"/>
                  </a:lnTo>
                  <a:lnTo>
                    <a:pt x="876" y="258"/>
                  </a:lnTo>
                  <a:lnTo>
                    <a:pt x="876" y="258"/>
                  </a:lnTo>
                  <a:lnTo>
                    <a:pt x="888" y="212"/>
                  </a:lnTo>
                  <a:lnTo>
                    <a:pt x="888" y="212"/>
                  </a:lnTo>
                  <a:lnTo>
                    <a:pt x="896" y="184"/>
                  </a:lnTo>
                  <a:lnTo>
                    <a:pt x="900" y="158"/>
                  </a:lnTo>
                  <a:lnTo>
                    <a:pt x="904" y="132"/>
                  </a:lnTo>
                  <a:lnTo>
                    <a:pt x="904" y="108"/>
                  </a:lnTo>
                  <a:lnTo>
                    <a:pt x="904" y="84"/>
                  </a:lnTo>
                  <a:lnTo>
                    <a:pt x="900" y="64"/>
                  </a:lnTo>
                  <a:lnTo>
                    <a:pt x="894" y="46"/>
                  </a:lnTo>
                  <a:lnTo>
                    <a:pt x="886" y="30"/>
                  </a:lnTo>
                  <a:lnTo>
                    <a:pt x="886" y="30"/>
                  </a:lnTo>
                  <a:lnTo>
                    <a:pt x="880" y="20"/>
                  </a:lnTo>
                  <a:lnTo>
                    <a:pt x="872" y="10"/>
                  </a:lnTo>
                  <a:lnTo>
                    <a:pt x="862" y="6"/>
                  </a:lnTo>
                  <a:lnTo>
                    <a:pt x="852" y="2"/>
                  </a:lnTo>
                  <a:lnTo>
                    <a:pt x="852" y="2"/>
                  </a:lnTo>
                  <a:lnTo>
                    <a:pt x="842" y="0"/>
                  </a:lnTo>
                  <a:lnTo>
                    <a:pt x="832" y="2"/>
                  </a:lnTo>
                  <a:lnTo>
                    <a:pt x="820" y="6"/>
                  </a:lnTo>
                  <a:lnTo>
                    <a:pt x="810" y="12"/>
                  </a:lnTo>
                  <a:lnTo>
                    <a:pt x="810" y="12"/>
                  </a:lnTo>
                  <a:lnTo>
                    <a:pt x="802" y="18"/>
                  </a:lnTo>
                  <a:lnTo>
                    <a:pt x="796" y="24"/>
                  </a:lnTo>
                  <a:lnTo>
                    <a:pt x="788" y="34"/>
                  </a:lnTo>
                  <a:lnTo>
                    <a:pt x="780" y="48"/>
                  </a:lnTo>
                  <a:lnTo>
                    <a:pt x="772" y="64"/>
                  </a:lnTo>
                  <a:lnTo>
                    <a:pt x="766" y="82"/>
                  </a:lnTo>
                  <a:lnTo>
                    <a:pt x="760" y="106"/>
                  </a:lnTo>
                  <a:lnTo>
                    <a:pt x="756" y="132"/>
                  </a:lnTo>
                  <a:lnTo>
                    <a:pt x="756" y="132"/>
                  </a:lnTo>
                  <a:lnTo>
                    <a:pt x="754" y="170"/>
                  </a:lnTo>
                  <a:lnTo>
                    <a:pt x="752" y="196"/>
                  </a:lnTo>
                  <a:lnTo>
                    <a:pt x="754" y="220"/>
                  </a:lnTo>
                  <a:lnTo>
                    <a:pt x="754" y="220"/>
                  </a:lnTo>
                  <a:lnTo>
                    <a:pt x="738" y="212"/>
                  </a:lnTo>
                  <a:lnTo>
                    <a:pt x="720" y="204"/>
                  </a:lnTo>
                  <a:lnTo>
                    <a:pt x="702" y="200"/>
                  </a:lnTo>
                  <a:lnTo>
                    <a:pt x="684" y="200"/>
                  </a:lnTo>
                  <a:lnTo>
                    <a:pt x="684" y="200"/>
                  </a:lnTo>
                  <a:lnTo>
                    <a:pt x="662" y="202"/>
                  </a:lnTo>
                  <a:lnTo>
                    <a:pt x="644" y="206"/>
                  </a:lnTo>
                  <a:lnTo>
                    <a:pt x="624" y="212"/>
                  </a:lnTo>
                  <a:lnTo>
                    <a:pt x="608" y="222"/>
                  </a:lnTo>
                  <a:lnTo>
                    <a:pt x="592" y="234"/>
                  </a:lnTo>
                  <a:lnTo>
                    <a:pt x="578" y="248"/>
                  </a:lnTo>
                  <a:lnTo>
                    <a:pt x="566" y="264"/>
                  </a:lnTo>
                  <a:lnTo>
                    <a:pt x="558" y="282"/>
                  </a:lnTo>
                  <a:lnTo>
                    <a:pt x="558" y="282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0" y="264"/>
                  </a:lnTo>
                  <a:lnTo>
                    <a:pt x="542" y="248"/>
                  </a:lnTo>
                  <a:lnTo>
                    <a:pt x="532" y="234"/>
                  </a:lnTo>
                  <a:lnTo>
                    <a:pt x="520" y="220"/>
                  </a:lnTo>
                  <a:lnTo>
                    <a:pt x="506" y="212"/>
                  </a:lnTo>
                  <a:lnTo>
                    <a:pt x="492" y="204"/>
                  </a:lnTo>
                  <a:lnTo>
                    <a:pt x="476" y="200"/>
                  </a:lnTo>
                  <a:lnTo>
                    <a:pt x="458" y="198"/>
                  </a:lnTo>
                  <a:lnTo>
                    <a:pt x="458" y="198"/>
                  </a:lnTo>
                  <a:lnTo>
                    <a:pt x="458" y="198"/>
                  </a:lnTo>
                  <a:lnTo>
                    <a:pt x="442" y="200"/>
                  </a:lnTo>
                  <a:lnTo>
                    <a:pt x="428" y="202"/>
                  </a:lnTo>
                  <a:lnTo>
                    <a:pt x="402" y="208"/>
                  </a:lnTo>
                  <a:lnTo>
                    <a:pt x="382" y="216"/>
                  </a:lnTo>
                  <a:lnTo>
                    <a:pt x="366" y="224"/>
                  </a:lnTo>
                  <a:lnTo>
                    <a:pt x="366" y="100"/>
                  </a:lnTo>
                  <a:lnTo>
                    <a:pt x="288" y="100"/>
                  </a:lnTo>
                  <a:lnTo>
                    <a:pt x="288" y="276"/>
                  </a:lnTo>
                  <a:lnTo>
                    <a:pt x="288" y="276"/>
                  </a:lnTo>
                  <a:lnTo>
                    <a:pt x="278" y="258"/>
                  </a:lnTo>
                  <a:lnTo>
                    <a:pt x="266" y="242"/>
                  </a:lnTo>
                  <a:lnTo>
                    <a:pt x="252" y="228"/>
                  </a:lnTo>
                  <a:lnTo>
                    <a:pt x="236" y="218"/>
                  </a:lnTo>
                  <a:lnTo>
                    <a:pt x="218" y="210"/>
                  </a:lnTo>
                  <a:lnTo>
                    <a:pt x="200" y="204"/>
                  </a:lnTo>
                  <a:lnTo>
                    <a:pt x="182" y="200"/>
                  </a:lnTo>
                  <a:lnTo>
                    <a:pt x="162" y="198"/>
                  </a:lnTo>
                  <a:lnTo>
                    <a:pt x="162" y="198"/>
                  </a:lnTo>
                  <a:lnTo>
                    <a:pt x="150" y="198"/>
                  </a:lnTo>
                  <a:lnTo>
                    <a:pt x="138" y="200"/>
                  </a:lnTo>
                  <a:lnTo>
                    <a:pt x="126" y="204"/>
                  </a:lnTo>
                  <a:lnTo>
                    <a:pt x="114" y="208"/>
                  </a:lnTo>
                  <a:lnTo>
                    <a:pt x="104" y="214"/>
                  </a:lnTo>
                  <a:lnTo>
                    <a:pt x="94" y="220"/>
                  </a:lnTo>
                  <a:lnTo>
                    <a:pt x="84" y="228"/>
                  </a:lnTo>
                  <a:lnTo>
                    <a:pt x="74" y="238"/>
                  </a:lnTo>
                  <a:lnTo>
                    <a:pt x="74" y="204"/>
                  </a:lnTo>
                  <a:lnTo>
                    <a:pt x="0" y="204"/>
                  </a:lnTo>
                  <a:lnTo>
                    <a:pt x="0" y="602"/>
                  </a:lnTo>
                  <a:lnTo>
                    <a:pt x="74" y="602"/>
                  </a:lnTo>
                  <a:lnTo>
                    <a:pt x="74" y="466"/>
                  </a:lnTo>
                  <a:lnTo>
                    <a:pt x="74" y="466"/>
                  </a:lnTo>
                  <a:lnTo>
                    <a:pt x="94" y="480"/>
                  </a:lnTo>
                  <a:lnTo>
                    <a:pt x="116" y="492"/>
                  </a:lnTo>
                  <a:lnTo>
                    <a:pt x="138" y="498"/>
                  </a:lnTo>
                  <a:lnTo>
                    <a:pt x="162" y="500"/>
                  </a:lnTo>
                  <a:lnTo>
                    <a:pt x="162" y="500"/>
                  </a:lnTo>
                  <a:lnTo>
                    <a:pt x="184" y="498"/>
                  </a:lnTo>
                  <a:lnTo>
                    <a:pt x="204" y="494"/>
                  </a:lnTo>
                  <a:lnTo>
                    <a:pt x="222" y="488"/>
                  </a:lnTo>
                  <a:lnTo>
                    <a:pt x="238" y="478"/>
                  </a:lnTo>
                  <a:lnTo>
                    <a:pt x="254" y="468"/>
                  </a:lnTo>
                  <a:lnTo>
                    <a:pt x="268" y="454"/>
                  </a:lnTo>
                  <a:lnTo>
                    <a:pt x="278" y="438"/>
                  </a:lnTo>
                  <a:lnTo>
                    <a:pt x="288" y="420"/>
                  </a:lnTo>
                  <a:lnTo>
                    <a:pt x="288" y="492"/>
                  </a:lnTo>
                  <a:lnTo>
                    <a:pt x="366" y="492"/>
                  </a:lnTo>
                  <a:lnTo>
                    <a:pt x="366" y="330"/>
                  </a:lnTo>
                  <a:lnTo>
                    <a:pt x="366" y="330"/>
                  </a:lnTo>
                  <a:lnTo>
                    <a:pt x="366" y="320"/>
                  </a:lnTo>
                  <a:lnTo>
                    <a:pt x="368" y="308"/>
                  </a:lnTo>
                  <a:lnTo>
                    <a:pt x="368" y="308"/>
                  </a:lnTo>
                  <a:lnTo>
                    <a:pt x="372" y="302"/>
                  </a:lnTo>
                  <a:lnTo>
                    <a:pt x="376" y="296"/>
                  </a:lnTo>
                  <a:lnTo>
                    <a:pt x="384" y="288"/>
                  </a:lnTo>
                  <a:lnTo>
                    <a:pt x="392" y="282"/>
                  </a:lnTo>
                  <a:lnTo>
                    <a:pt x="402" y="278"/>
                  </a:lnTo>
                  <a:lnTo>
                    <a:pt x="414" y="272"/>
                  </a:lnTo>
                  <a:lnTo>
                    <a:pt x="426" y="270"/>
                  </a:lnTo>
                  <a:lnTo>
                    <a:pt x="440" y="268"/>
                  </a:lnTo>
                  <a:lnTo>
                    <a:pt x="440" y="268"/>
                  </a:lnTo>
                  <a:lnTo>
                    <a:pt x="452" y="270"/>
                  </a:lnTo>
                  <a:lnTo>
                    <a:pt x="462" y="272"/>
                  </a:lnTo>
                  <a:lnTo>
                    <a:pt x="468" y="278"/>
                  </a:lnTo>
                  <a:lnTo>
                    <a:pt x="474" y="284"/>
                  </a:lnTo>
                  <a:lnTo>
                    <a:pt x="480" y="294"/>
                  </a:lnTo>
                  <a:lnTo>
                    <a:pt x="482" y="306"/>
                  </a:lnTo>
                  <a:lnTo>
                    <a:pt x="484" y="322"/>
                  </a:lnTo>
                  <a:lnTo>
                    <a:pt x="484" y="340"/>
                  </a:lnTo>
                  <a:lnTo>
                    <a:pt x="484" y="492"/>
                  </a:lnTo>
                  <a:lnTo>
                    <a:pt x="562" y="492"/>
                  </a:lnTo>
                  <a:lnTo>
                    <a:pt x="562" y="428"/>
                  </a:lnTo>
                  <a:lnTo>
                    <a:pt x="562" y="428"/>
                  </a:lnTo>
                  <a:lnTo>
                    <a:pt x="564" y="430"/>
                  </a:lnTo>
                  <a:lnTo>
                    <a:pt x="564" y="430"/>
                  </a:lnTo>
                  <a:lnTo>
                    <a:pt x="574" y="444"/>
                  </a:lnTo>
                  <a:lnTo>
                    <a:pt x="584" y="460"/>
                  </a:lnTo>
                  <a:lnTo>
                    <a:pt x="598" y="472"/>
                  </a:lnTo>
                  <a:lnTo>
                    <a:pt x="614" y="482"/>
                  </a:lnTo>
                  <a:lnTo>
                    <a:pt x="630" y="490"/>
                  </a:lnTo>
                  <a:lnTo>
                    <a:pt x="646" y="496"/>
                  </a:lnTo>
                  <a:lnTo>
                    <a:pt x="664" y="500"/>
                  </a:lnTo>
                  <a:lnTo>
                    <a:pt x="684" y="500"/>
                  </a:lnTo>
                  <a:lnTo>
                    <a:pt x="684" y="500"/>
                  </a:lnTo>
                  <a:lnTo>
                    <a:pt x="700" y="500"/>
                  </a:lnTo>
                  <a:lnTo>
                    <a:pt x="716" y="498"/>
                  </a:lnTo>
                  <a:lnTo>
                    <a:pt x="732" y="492"/>
                  </a:lnTo>
                  <a:lnTo>
                    <a:pt x="748" y="488"/>
                  </a:lnTo>
                  <a:lnTo>
                    <a:pt x="762" y="480"/>
                  </a:lnTo>
                  <a:lnTo>
                    <a:pt x="776" y="472"/>
                  </a:lnTo>
                  <a:lnTo>
                    <a:pt x="788" y="462"/>
                  </a:lnTo>
                  <a:lnTo>
                    <a:pt x="800" y="452"/>
                  </a:lnTo>
                  <a:lnTo>
                    <a:pt x="800" y="452"/>
                  </a:lnTo>
                  <a:lnTo>
                    <a:pt x="812" y="468"/>
                  </a:lnTo>
                  <a:lnTo>
                    <a:pt x="822" y="476"/>
                  </a:lnTo>
                  <a:lnTo>
                    <a:pt x="832" y="484"/>
                  </a:lnTo>
                  <a:lnTo>
                    <a:pt x="848" y="490"/>
                  </a:lnTo>
                  <a:lnTo>
                    <a:pt x="864" y="496"/>
                  </a:lnTo>
                  <a:lnTo>
                    <a:pt x="884" y="500"/>
                  </a:lnTo>
                  <a:lnTo>
                    <a:pt x="906" y="502"/>
                  </a:lnTo>
                  <a:lnTo>
                    <a:pt x="914" y="502"/>
                  </a:lnTo>
                  <a:lnTo>
                    <a:pt x="914" y="432"/>
                  </a:lnTo>
                  <a:lnTo>
                    <a:pt x="906" y="4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9709520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L-Shape 5"/>
          <p:cNvSpPr/>
          <p:nvPr userDrawn="1"/>
        </p:nvSpPr>
        <p:spPr>
          <a:xfrm rot="5400000">
            <a:off x="230312" y="206974"/>
            <a:ext cx="210660" cy="210855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C10046"/>
              </a:solidFill>
            </a:endParaRPr>
          </a:p>
        </p:txBody>
      </p:sp>
      <p:sp>
        <p:nvSpPr>
          <p:cNvPr id="10" name="L-Shape 9"/>
          <p:cNvSpPr/>
          <p:nvPr userDrawn="1"/>
        </p:nvSpPr>
        <p:spPr>
          <a:xfrm rot="16200000">
            <a:off x="8392416" y="4555627"/>
            <a:ext cx="338281" cy="338594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D600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35049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Purpl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L-Shape 5"/>
          <p:cNvSpPr/>
          <p:nvPr userDrawn="1"/>
        </p:nvSpPr>
        <p:spPr>
          <a:xfrm rot="5400000">
            <a:off x="230312" y="206974"/>
            <a:ext cx="210660" cy="210855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C10046"/>
              </a:solidFill>
            </a:endParaRPr>
          </a:p>
        </p:txBody>
      </p:sp>
      <p:sp>
        <p:nvSpPr>
          <p:cNvPr id="10" name="L-Shape 9"/>
          <p:cNvSpPr/>
          <p:nvPr userDrawn="1"/>
        </p:nvSpPr>
        <p:spPr>
          <a:xfrm rot="16200000">
            <a:off x="8392416" y="4555627"/>
            <a:ext cx="338281" cy="338594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D600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51295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Colour No Fram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4003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Colour No Fram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1783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eple Colour No Fram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2427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Purple Colour No Fram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406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ex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331640" y="2041676"/>
            <a:ext cx="1651001" cy="21173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>
              <a:buNone/>
              <a:defRPr sz="800" b="1" i="0" cap="all" baseline="0">
                <a:solidFill>
                  <a:schemeClr val="accent6"/>
                </a:solidFill>
                <a:latin typeface="InterFace"/>
                <a:cs typeface="InterFace"/>
              </a:defRPr>
            </a:lvl1pPr>
          </a:lstStyle>
          <a:p>
            <a:pPr lvl="0"/>
            <a:r>
              <a:rPr lang="en-GB"/>
              <a:t>Sub header</a:t>
            </a:r>
            <a:endParaRPr lang="en-US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3761044" y="2041676"/>
            <a:ext cx="1651001" cy="21173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>
              <a:buNone/>
              <a:defRPr sz="800" b="1" i="0" cap="all" baseline="0">
                <a:solidFill>
                  <a:srgbClr val="414448"/>
                </a:solidFill>
                <a:latin typeface="InterFace"/>
                <a:cs typeface="InterFace"/>
              </a:defRPr>
            </a:lvl1pPr>
          </a:lstStyle>
          <a:p>
            <a:pPr lvl="0"/>
            <a:r>
              <a:rPr lang="en-GB"/>
              <a:t>Sub header</a:t>
            </a:r>
            <a:endParaRPr lang="en-US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6190448" y="2041676"/>
            <a:ext cx="1651001" cy="21173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>
              <a:buNone/>
              <a:defRPr sz="800" b="1" i="0" cap="all" baseline="0">
                <a:solidFill>
                  <a:srgbClr val="414448"/>
                </a:solidFill>
                <a:latin typeface="InterFace"/>
                <a:cs typeface="InterFace"/>
              </a:defRPr>
            </a:lvl1pPr>
          </a:lstStyle>
          <a:p>
            <a:pPr lvl="0"/>
            <a:r>
              <a:rPr lang="en-GB"/>
              <a:t>Sub header</a:t>
            </a:r>
            <a:endParaRPr lang="en-US"/>
          </a:p>
        </p:txBody>
      </p:sp>
      <p:sp>
        <p:nvSpPr>
          <p:cNvPr id="3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3741342" y="863379"/>
            <a:ext cx="1651001" cy="1065813"/>
          </a:xfrm>
          <a:prstGeom prst="rect">
            <a:avLst/>
          </a:prstGeom>
        </p:spPr>
        <p:txBody>
          <a:bodyPr vert="horz" lIns="68564" tIns="34283" rIns="68564" bIns="34283" anchor="ctr" anchorCtr="0"/>
          <a:lstStyle>
            <a:lvl1pPr marL="0" indent="0" algn="ctr">
              <a:buNone/>
              <a:defRPr>
                <a:solidFill>
                  <a:srgbClr val="5B1B77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6170746" y="863379"/>
            <a:ext cx="1651001" cy="1065813"/>
          </a:xfrm>
          <a:prstGeom prst="rect">
            <a:avLst/>
          </a:prstGeom>
        </p:spPr>
        <p:txBody>
          <a:bodyPr vert="horz" lIns="68564" tIns="34283" rIns="68564" bIns="34283" anchor="ctr" anchorCtr="0"/>
          <a:lstStyle>
            <a:lvl1pPr marL="0" indent="0" algn="ctr">
              <a:buNone/>
              <a:defRPr>
                <a:solidFill>
                  <a:srgbClr val="5B1B77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1311938" y="863379"/>
            <a:ext cx="1651001" cy="1065813"/>
          </a:xfrm>
          <a:prstGeom prst="rect">
            <a:avLst/>
          </a:prstGeom>
        </p:spPr>
        <p:txBody>
          <a:bodyPr vert="horz" lIns="68564" tIns="34283" rIns="68564" bIns="34283" anchor="ctr" anchorCtr="0"/>
          <a:lstStyle>
            <a:lvl1pPr marL="0" indent="0" algn="ctr">
              <a:buNone/>
              <a:defRPr>
                <a:solidFill>
                  <a:schemeClr val="accent1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1331640" y="2312888"/>
            <a:ext cx="1651001" cy="144699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marR="0" indent="0" algn="l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800" b="0" baseline="0">
                <a:solidFill>
                  <a:srgbClr val="414448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  <a:lvl2pPr>
              <a:defRPr sz="1200">
                <a:latin typeface="Averta"/>
                <a:cs typeface="Averta"/>
              </a:defRPr>
            </a:lvl2pPr>
            <a:lvl3pPr>
              <a:defRPr sz="1200">
                <a:latin typeface="Averta"/>
                <a:cs typeface="Averta"/>
              </a:defRPr>
            </a:lvl3pPr>
            <a:lvl4pPr>
              <a:defRPr sz="1200">
                <a:latin typeface="Averta"/>
                <a:cs typeface="Averta"/>
              </a:defRPr>
            </a:lvl4pPr>
            <a:lvl5pPr>
              <a:defRPr sz="1200">
                <a:latin typeface="Averta"/>
                <a:cs typeface="Averta"/>
              </a:defRPr>
            </a:lvl5pPr>
          </a:lstStyle>
          <a:p>
            <a:pPr lvl="0"/>
            <a:r>
              <a:rPr lang="en-US"/>
              <a:t>This is dummy copy to show how a paragraph works when related to a picture, photo or icon.</a:t>
            </a:r>
          </a:p>
          <a:p>
            <a:pPr lvl="0"/>
            <a:endParaRPr lang="en-US"/>
          </a:p>
          <a:p>
            <a:pPr marL="0" marR="0" lvl="0" indent="0" algn="l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This is dummy copy to show how a paragraph works when related to a picture, photo or icon.</a:t>
            </a:r>
          </a:p>
          <a:p>
            <a:pPr lvl="0"/>
            <a:endParaRPr lang="en-US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761044" y="2312888"/>
            <a:ext cx="1651001" cy="144699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marR="0" indent="0" algn="l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800" b="0" baseline="0">
                <a:solidFill>
                  <a:srgbClr val="414448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  <a:lvl2pPr>
              <a:defRPr sz="1200">
                <a:latin typeface="Averta"/>
                <a:cs typeface="Averta"/>
              </a:defRPr>
            </a:lvl2pPr>
            <a:lvl3pPr>
              <a:defRPr sz="1200">
                <a:latin typeface="Averta"/>
                <a:cs typeface="Averta"/>
              </a:defRPr>
            </a:lvl3pPr>
            <a:lvl4pPr>
              <a:defRPr sz="1200">
                <a:latin typeface="Averta"/>
                <a:cs typeface="Averta"/>
              </a:defRPr>
            </a:lvl4pPr>
            <a:lvl5pPr>
              <a:defRPr sz="1200">
                <a:latin typeface="Averta"/>
                <a:cs typeface="Averta"/>
              </a:defRPr>
            </a:lvl5pPr>
          </a:lstStyle>
          <a:p>
            <a:pPr lvl="0"/>
            <a:r>
              <a:rPr lang="en-US"/>
              <a:t>This is dummy copy to show how a paragraph works when related to a picture, photo or icon.</a:t>
            </a:r>
          </a:p>
          <a:p>
            <a:pPr lvl="0"/>
            <a:endParaRPr lang="en-US"/>
          </a:p>
          <a:p>
            <a:pPr marL="0" marR="0" lvl="0" indent="0" algn="l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This is dummy copy to show how a paragraph works when related to a picture, photo or icon.</a:t>
            </a:r>
          </a:p>
          <a:p>
            <a:pPr lvl="0"/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6190448" y="2312888"/>
            <a:ext cx="1651001" cy="144699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marR="0" indent="0" algn="l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800" b="0" baseline="0">
                <a:solidFill>
                  <a:srgbClr val="414448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  <a:lvl2pPr>
              <a:defRPr sz="1200">
                <a:latin typeface="Averta"/>
                <a:cs typeface="Averta"/>
              </a:defRPr>
            </a:lvl2pPr>
            <a:lvl3pPr>
              <a:defRPr sz="1200">
                <a:latin typeface="Averta"/>
                <a:cs typeface="Averta"/>
              </a:defRPr>
            </a:lvl3pPr>
            <a:lvl4pPr>
              <a:defRPr sz="1200">
                <a:latin typeface="Averta"/>
                <a:cs typeface="Averta"/>
              </a:defRPr>
            </a:lvl4pPr>
            <a:lvl5pPr>
              <a:defRPr sz="1200">
                <a:latin typeface="Averta"/>
                <a:cs typeface="Averta"/>
              </a:defRPr>
            </a:lvl5pPr>
          </a:lstStyle>
          <a:p>
            <a:pPr lvl="0"/>
            <a:r>
              <a:rPr lang="en-US"/>
              <a:t>This is dummy copy to show how a paragraph works when related to a picture, photo or icon.</a:t>
            </a:r>
          </a:p>
          <a:p>
            <a:pPr lvl="0"/>
            <a:endParaRPr lang="en-US"/>
          </a:p>
          <a:p>
            <a:pPr marL="0" marR="0" lvl="0" indent="0" algn="l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This is dummy copy to show how a paragraph works when related to a picture, photo or icon.</a:t>
            </a:r>
          </a:p>
          <a:p>
            <a:pPr lvl="0"/>
            <a:endParaRPr lang="en-US"/>
          </a:p>
        </p:txBody>
      </p:sp>
      <p:sp>
        <p:nvSpPr>
          <p:cNvPr id="19" name="L-Shape 18"/>
          <p:cNvSpPr>
            <a:spLocks noChangeAspect="1"/>
          </p:cNvSpPr>
          <p:nvPr userDrawn="1"/>
        </p:nvSpPr>
        <p:spPr>
          <a:xfrm rot="5400000">
            <a:off x="1304681" y="2017348"/>
            <a:ext cx="94413" cy="94500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464646"/>
              </a:solidFill>
            </a:endParaRPr>
          </a:p>
        </p:txBody>
      </p:sp>
      <p:sp>
        <p:nvSpPr>
          <p:cNvPr id="22" name="L-Shape 21"/>
          <p:cNvSpPr>
            <a:spLocks noChangeAspect="1"/>
          </p:cNvSpPr>
          <p:nvPr userDrawn="1"/>
        </p:nvSpPr>
        <p:spPr>
          <a:xfrm rot="5400000">
            <a:off x="3734951" y="2017348"/>
            <a:ext cx="94413" cy="94500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464646"/>
              </a:solidFill>
            </a:endParaRPr>
          </a:p>
        </p:txBody>
      </p:sp>
      <p:sp>
        <p:nvSpPr>
          <p:cNvPr id="23" name="L-Shape 22"/>
          <p:cNvSpPr>
            <a:spLocks noChangeAspect="1"/>
          </p:cNvSpPr>
          <p:nvPr userDrawn="1"/>
        </p:nvSpPr>
        <p:spPr>
          <a:xfrm rot="5400000">
            <a:off x="6165221" y="2017348"/>
            <a:ext cx="94413" cy="94500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464646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89502" y="141480"/>
            <a:ext cx="432048" cy="4860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8362205" y="4515966"/>
            <a:ext cx="432048" cy="4860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1331640" y="3804303"/>
            <a:ext cx="1651001" cy="495639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>
              <a:spcBef>
                <a:spcPts val="450"/>
              </a:spcBef>
              <a:buNone/>
              <a:defRPr sz="800" baseline="0">
                <a:solidFill>
                  <a:schemeClr val="accent5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pPr lvl="0"/>
            <a:r>
              <a:rPr lang="en-GB"/>
              <a:t>-</a:t>
            </a:r>
          </a:p>
          <a:p>
            <a:pPr lvl="0"/>
            <a:r>
              <a:rPr lang="en-GB"/>
              <a:t>Key phrase to sum up</a:t>
            </a:r>
            <a:endParaRPr lang="en-US"/>
          </a:p>
        </p:txBody>
      </p:sp>
      <p:sp>
        <p:nvSpPr>
          <p:cNvPr id="26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3761044" y="3804303"/>
            <a:ext cx="1651001" cy="495639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>
              <a:spcBef>
                <a:spcPts val="450"/>
              </a:spcBef>
              <a:buNone/>
              <a:defRPr sz="800" baseline="0">
                <a:solidFill>
                  <a:srgbClr val="858789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pPr lvl="0"/>
            <a:r>
              <a:rPr lang="en-GB"/>
              <a:t>-</a:t>
            </a:r>
          </a:p>
          <a:p>
            <a:pPr lvl="0"/>
            <a:r>
              <a:rPr lang="en-GB"/>
              <a:t>Key phrase to sum up</a:t>
            </a:r>
            <a:endParaRPr lang="en-US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23" hasCustomPrompt="1"/>
          </p:nvPr>
        </p:nvSpPr>
        <p:spPr>
          <a:xfrm>
            <a:off x="6190448" y="3804303"/>
            <a:ext cx="1651001" cy="495639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>
              <a:spcBef>
                <a:spcPts val="450"/>
              </a:spcBef>
              <a:buNone/>
              <a:defRPr sz="800" baseline="0">
                <a:solidFill>
                  <a:srgbClr val="858789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pPr lvl="0"/>
            <a:r>
              <a:rPr lang="en-GB"/>
              <a:t>-</a:t>
            </a:r>
          </a:p>
          <a:p>
            <a:pPr lvl="0"/>
            <a:r>
              <a:rPr lang="en-GB"/>
              <a:t>Key phrase to sum up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3742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ext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691469" y="4022624"/>
            <a:ext cx="1651001" cy="21173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 algn="r">
              <a:buNone/>
              <a:defRPr sz="800" b="1" i="0" cap="all" baseline="0">
                <a:solidFill>
                  <a:schemeClr val="accent6"/>
                </a:solidFill>
                <a:latin typeface="InterFace"/>
                <a:cs typeface="InterFace"/>
              </a:defRPr>
            </a:lvl1pPr>
          </a:lstStyle>
          <a:p>
            <a:pPr lvl="0"/>
            <a:r>
              <a:rPr lang="en-GB"/>
              <a:t>Sub header</a:t>
            </a:r>
            <a:endParaRPr lang="en-US"/>
          </a:p>
        </p:txBody>
      </p:sp>
      <p:sp>
        <p:nvSpPr>
          <p:cNvPr id="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1115616" y="4234362"/>
            <a:ext cx="2226855" cy="227599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marR="0" indent="0" algn="r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00" b="0" baseline="0">
                <a:solidFill>
                  <a:srgbClr val="414448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  <a:lvl2pPr>
              <a:defRPr sz="1200">
                <a:latin typeface="Averta"/>
                <a:cs typeface="Averta"/>
              </a:defRPr>
            </a:lvl2pPr>
            <a:lvl3pPr>
              <a:defRPr sz="1200">
                <a:latin typeface="Averta"/>
                <a:cs typeface="Averta"/>
              </a:defRPr>
            </a:lvl3pPr>
            <a:lvl4pPr>
              <a:defRPr sz="1200">
                <a:latin typeface="Averta"/>
                <a:cs typeface="Averta"/>
              </a:defRPr>
            </a:lvl4pPr>
            <a:lvl5pPr>
              <a:defRPr sz="1200">
                <a:latin typeface="Averta"/>
                <a:cs typeface="Averta"/>
              </a:defRPr>
            </a:lvl5pPr>
          </a:lstStyle>
          <a:p>
            <a:pPr lvl="0"/>
            <a:r>
              <a:rPr lang="en-US"/>
              <a:t>Description of the picture, photo or icon</a:t>
            </a:r>
          </a:p>
        </p:txBody>
      </p:sp>
      <p:sp>
        <p:nvSpPr>
          <p:cNvPr id="6" name="L-Shape 5"/>
          <p:cNvSpPr>
            <a:spLocks/>
          </p:cNvSpPr>
          <p:nvPr userDrawn="1"/>
        </p:nvSpPr>
        <p:spPr>
          <a:xfrm rot="5400000" flipV="1">
            <a:off x="3275908" y="4002859"/>
            <a:ext cx="94400" cy="94500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464646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1150944" y="847024"/>
            <a:ext cx="2227262" cy="3061040"/>
          </a:xfrm>
          <a:prstGeom prst="rect">
            <a:avLst/>
          </a:prstGeom>
        </p:spPr>
        <p:txBody>
          <a:bodyPr vert="horz" lIns="68564" tIns="34283" rIns="68564" bIns="34283" anchor="ctr" anchorCtr="0"/>
          <a:lstStyle>
            <a:lvl1pPr marL="0" indent="0" algn="ctr">
              <a:buNone/>
              <a:defRPr sz="1000" baseline="0">
                <a:solidFill>
                  <a:schemeClr val="accent1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r>
              <a:rPr lang="en-US"/>
              <a:t>Add picture here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011336" y="4022624"/>
            <a:ext cx="1651001" cy="21173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 algn="r">
              <a:buNone/>
              <a:defRPr sz="800" b="1" i="0" cap="all" baseline="0">
                <a:solidFill>
                  <a:srgbClr val="414448"/>
                </a:solidFill>
                <a:latin typeface="InterFace"/>
                <a:cs typeface="InterFace"/>
              </a:defRPr>
            </a:lvl1pPr>
          </a:lstStyle>
          <a:p>
            <a:pPr lvl="0"/>
            <a:r>
              <a:rPr lang="en-GB"/>
              <a:t>Sub header</a:t>
            </a:r>
            <a:endParaRPr lang="en-US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435483" y="4234362"/>
            <a:ext cx="2226855" cy="227599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marR="0" indent="0" algn="r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00" b="0" baseline="0">
                <a:solidFill>
                  <a:srgbClr val="414448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  <a:lvl2pPr>
              <a:defRPr sz="1200">
                <a:latin typeface="Averta"/>
                <a:cs typeface="Averta"/>
              </a:defRPr>
            </a:lvl2pPr>
            <a:lvl3pPr>
              <a:defRPr sz="1200">
                <a:latin typeface="Averta"/>
                <a:cs typeface="Averta"/>
              </a:defRPr>
            </a:lvl3pPr>
            <a:lvl4pPr>
              <a:defRPr sz="1200">
                <a:latin typeface="Averta"/>
                <a:cs typeface="Averta"/>
              </a:defRPr>
            </a:lvl4pPr>
            <a:lvl5pPr>
              <a:defRPr sz="1200">
                <a:latin typeface="Averta"/>
                <a:cs typeface="Averta"/>
              </a:defRPr>
            </a:lvl5pPr>
          </a:lstStyle>
          <a:p>
            <a:pPr lvl="0"/>
            <a:r>
              <a:rPr lang="en-US"/>
              <a:t>Description of the picture, photo or icon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19" hasCustomPrompt="1"/>
          </p:nvPr>
        </p:nvSpPr>
        <p:spPr>
          <a:xfrm>
            <a:off x="3470809" y="847024"/>
            <a:ext cx="2227262" cy="3061040"/>
          </a:xfrm>
          <a:prstGeom prst="rect">
            <a:avLst/>
          </a:prstGeom>
        </p:spPr>
        <p:txBody>
          <a:bodyPr vert="horz" lIns="68564" tIns="34283" rIns="68564" bIns="34283" anchor="ctr" anchorCtr="0"/>
          <a:lstStyle>
            <a:lvl1pPr marL="0" indent="0" algn="ctr">
              <a:buNone/>
              <a:defRPr sz="1000" baseline="0">
                <a:solidFill>
                  <a:srgbClr val="5B1B77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r>
              <a:rPr lang="en-US"/>
              <a:t>Add picture here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6314269" y="4022624"/>
            <a:ext cx="1651001" cy="21173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 algn="r">
              <a:buNone/>
              <a:defRPr sz="800" b="1" i="0" cap="all" baseline="0">
                <a:solidFill>
                  <a:srgbClr val="414448"/>
                </a:solidFill>
                <a:latin typeface="InterFace"/>
                <a:cs typeface="InterFace"/>
              </a:defRPr>
            </a:lvl1pPr>
          </a:lstStyle>
          <a:p>
            <a:pPr lvl="0"/>
            <a:r>
              <a:rPr lang="en-GB"/>
              <a:t>Sub header</a:t>
            </a:r>
            <a:endParaRPr lang="en-US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5738415" y="4234362"/>
            <a:ext cx="2226855" cy="227599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marR="0" indent="0" algn="r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00" b="0" baseline="0">
                <a:solidFill>
                  <a:srgbClr val="414448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  <a:lvl2pPr>
              <a:defRPr sz="1200">
                <a:latin typeface="Averta"/>
                <a:cs typeface="Averta"/>
              </a:defRPr>
            </a:lvl2pPr>
            <a:lvl3pPr>
              <a:defRPr sz="1200">
                <a:latin typeface="Averta"/>
                <a:cs typeface="Averta"/>
              </a:defRPr>
            </a:lvl3pPr>
            <a:lvl4pPr>
              <a:defRPr sz="1200">
                <a:latin typeface="Averta"/>
                <a:cs typeface="Averta"/>
              </a:defRPr>
            </a:lvl4pPr>
            <a:lvl5pPr>
              <a:defRPr sz="1200">
                <a:latin typeface="Averta"/>
                <a:cs typeface="Averta"/>
              </a:defRPr>
            </a:lvl5pPr>
          </a:lstStyle>
          <a:p>
            <a:pPr lvl="0"/>
            <a:r>
              <a:rPr lang="en-US"/>
              <a:t>Description of the picture, photo or icon</a:t>
            </a:r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5773744" y="847024"/>
            <a:ext cx="2227262" cy="3061040"/>
          </a:xfrm>
          <a:prstGeom prst="rect">
            <a:avLst/>
          </a:prstGeom>
        </p:spPr>
        <p:txBody>
          <a:bodyPr vert="horz" lIns="68564" tIns="34283" rIns="68564" bIns="34283" anchor="ctr" anchorCtr="0"/>
          <a:lstStyle>
            <a:lvl1pPr marL="0" indent="0" algn="ctr">
              <a:buNone/>
              <a:defRPr sz="1000" baseline="0">
                <a:solidFill>
                  <a:srgbClr val="5B1B77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r>
              <a:rPr lang="en-US"/>
              <a:t>Add picture here</a:t>
            </a:r>
          </a:p>
        </p:txBody>
      </p:sp>
      <p:sp>
        <p:nvSpPr>
          <p:cNvPr id="22" name="L-Shape 21"/>
          <p:cNvSpPr>
            <a:spLocks/>
          </p:cNvSpPr>
          <p:nvPr userDrawn="1"/>
        </p:nvSpPr>
        <p:spPr>
          <a:xfrm rot="5400000" flipV="1">
            <a:off x="5598165" y="4002860"/>
            <a:ext cx="94400" cy="94500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464646"/>
              </a:solidFill>
            </a:endParaRPr>
          </a:p>
        </p:txBody>
      </p:sp>
      <p:sp>
        <p:nvSpPr>
          <p:cNvPr id="26" name="L-Shape 25"/>
          <p:cNvSpPr>
            <a:spLocks/>
          </p:cNvSpPr>
          <p:nvPr userDrawn="1"/>
        </p:nvSpPr>
        <p:spPr>
          <a:xfrm rot="5400000" flipV="1">
            <a:off x="7893421" y="4002860"/>
            <a:ext cx="94400" cy="94500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46464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683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43508" y="87474"/>
            <a:ext cx="540060" cy="5400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895354" y="1090663"/>
            <a:ext cx="3821114" cy="3350225"/>
          </a:xfrm>
          <a:prstGeom prst="rect">
            <a:avLst/>
          </a:prstGeom>
        </p:spPr>
        <p:txBody>
          <a:bodyPr vert="horz" lIns="68564" tIns="34283" rIns="68564" bIns="34283" anchor="ctr" anchorCtr="0"/>
          <a:lstStyle>
            <a:lvl1pPr algn="ctr">
              <a:defRPr sz="1100">
                <a:solidFill>
                  <a:schemeClr val="accent1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0" name="L-Shape 9"/>
          <p:cNvSpPr>
            <a:spLocks noChangeAspect="1"/>
          </p:cNvSpPr>
          <p:nvPr userDrawn="1"/>
        </p:nvSpPr>
        <p:spPr>
          <a:xfrm rot="5400000">
            <a:off x="4805149" y="1090619"/>
            <a:ext cx="94413" cy="94500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46464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6"/>
          </p:nvPr>
        </p:nvSpPr>
        <p:spPr>
          <a:xfrm>
            <a:off x="4923396" y="1123324"/>
            <a:ext cx="3213000" cy="331756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7025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inding a better way cov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 algn="ctr">
              <a:buNone/>
              <a:defRPr b="0" i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picture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2941504" cy="616524"/>
          </a:xfrm>
        </p:spPr>
        <p:txBody>
          <a:bodyPr lIns="216000" tIns="216000"/>
          <a:lstStyle>
            <a:lvl1pPr>
              <a:defRPr sz="800" b="0">
                <a:solidFill>
                  <a:schemeClr val="bg1"/>
                </a:solidFill>
              </a:defRPr>
            </a:lvl1pPr>
            <a:lvl2pPr>
              <a:defRPr sz="800" b="0">
                <a:solidFill>
                  <a:schemeClr val="bg1"/>
                </a:solidFill>
              </a:defRPr>
            </a:lvl2pPr>
            <a:lvl3pPr>
              <a:buNone/>
              <a:defRPr sz="800" b="0">
                <a:solidFill>
                  <a:schemeClr val="bg1"/>
                </a:solidFill>
              </a:defRPr>
            </a:lvl3pPr>
            <a:lvl4pPr>
              <a:defRPr sz="800" b="0">
                <a:solidFill>
                  <a:schemeClr val="bg1"/>
                </a:solidFill>
              </a:defRPr>
            </a:lvl4pPr>
            <a:lvl5pPr>
              <a:defRPr sz="8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6772921" y="4342279"/>
            <a:ext cx="1186306" cy="428828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Client Logo Here</a:t>
            </a:r>
          </a:p>
        </p:txBody>
      </p:sp>
    </p:spTree>
    <p:extLst>
      <p:ext uri="{BB962C8B-B14F-4D97-AF65-F5344CB8AC3E}">
        <p14:creationId xmlns:p14="http://schemas.microsoft.com/office/powerpoint/2010/main" val="38023463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BW Cover_Colou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ChangeAspect="1" noEditPoints="1"/>
          </p:cNvSpPr>
          <p:nvPr userDrawn="1"/>
        </p:nvSpPr>
        <p:spPr bwMode="auto">
          <a:xfrm>
            <a:off x="1497173" y="438513"/>
            <a:ext cx="583200" cy="388981"/>
          </a:xfrm>
          <a:custGeom>
            <a:avLst/>
            <a:gdLst>
              <a:gd name="T0" fmla="*/ 419 w 457"/>
              <a:gd name="T1" fmla="*/ 28 h 302"/>
              <a:gd name="T2" fmla="*/ 423 w 457"/>
              <a:gd name="T3" fmla="*/ 27 h 302"/>
              <a:gd name="T4" fmla="*/ 426 w 457"/>
              <a:gd name="T5" fmla="*/ 28 h 302"/>
              <a:gd name="T6" fmla="*/ 425 w 457"/>
              <a:gd name="T7" fmla="*/ 64 h 302"/>
              <a:gd name="T8" fmla="*/ 409 w 457"/>
              <a:gd name="T9" fmla="*/ 115 h 302"/>
              <a:gd name="T10" fmla="*/ 419 w 457"/>
              <a:gd name="T11" fmla="*/ 28 h 302"/>
              <a:gd name="T12" fmla="*/ 347 w 457"/>
              <a:gd name="T13" fmla="*/ 217 h 302"/>
              <a:gd name="T14" fmla="*/ 310 w 457"/>
              <a:gd name="T15" fmla="*/ 176 h 302"/>
              <a:gd name="T16" fmla="*/ 347 w 457"/>
              <a:gd name="T17" fmla="*/ 135 h 302"/>
              <a:gd name="T18" fmla="*/ 385 w 457"/>
              <a:gd name="T19" fmla="*/ 176 h 302"/>
              <a:gd name="T20" fmla="*/ 347 w 457"/>
              <a:gd name="T21" fmla="*/ 217 h 302"/>
              <a:gd name="T22" fmla="*/ 74 w 457"/>
              <a:gd name="T23" fmla="*/ 217 h 302"/>
              <a:gd name="T24" fmla="*/ 37 w 457"/>
              <a:gd name="T25" fmla="*/ 176 h 302"/>
              <a:gd name="T26" fmla="*/ 74 w 457"/>
              <a:gd name="T27" fmla="*/ 135 h 302"/>
              <a:gd name="T28" fmla="*/ 111 w 457"/>
              <a:gd name="T29" fmla="*/ 176 h 302"/>
              <a:gd name="T30" fmla="*/ 74 w 457"/>
              <a:gd name="T31" fmla="*/ 217 h 302"/>
              <a:gd name="T32" fmla="*/ 453 w 457"/>
              <a:gd name="T33" fmla="*/ 217 h 302"/>
              <a:gd name="T34" fmla="*/ 425 w 457"/>
              <a:gd name="T35" fmla="*/ 182 h 302"/>
              <a:gd name="T36" fmla="*/ 438 w 457"/>
              <a:gd name="T37" fmla="*/ 130 h 302"/>
              <a:gd name="T38" fmla="*/ 444 w 457"/>
              <a:gd name="T39" fmla="*/ 107 h 302"/>
              <a:gd name="T40" fmla="*/ 443 w 457"/>
              <a:gd name="T41" fmla="*/ 16 h 302"/>
              <a:gd name="T42" fmla="*/ 426 w 457"/>
              <a:gd name="T43" fmla="*/ 2 h 302"/>
              <a:gd name="T44" fmla="*/ 405 w 457"/>
              <a:gd name="T45" fmla="*/ 7 h 302"/>
              <a:gd name="T46" fmla="*/ 378 w 457"/>
              <a:gd name="T47" fmla="*/ 67 h 302"/>
              <a:gd name="T48" fmla="*/ 377 w 457"/>
              <a:gd name="T49" fmla="*/ 111 h 302"/>
              <a:gd name="T50" fmla="*/ 342 w 457"/>
              <a:gd name="T51" fmla="*/ 101 h 302"/>
              <a:gd name="T52" fmla="*/ 279 w 457"/>
              <a:gd name="T53" fmla="*/ 142 h 302"/>
              <a:gd name="T54" fmla="*/ 278 w 457"/>
              <a:gd name="T55" fmla="*/ 143 h 302"/>
              <a:gd name="T56" fmla="*/ 278 w 457"/>
              <a:gd name="T57" fmla="*/ 143 h 302"/>
              <a:gd name="T58" fmla="*/ 229 w 457"/>
              <a:gd name="T59" fmla="*/ 100 h 302"/>
              <a:gd name="T60" fmla="*/ 229 w 457"/>
              <a:gd name="T61" fmla="*/ 100 h 302"/>
              <a:gd name="T62" fmla="*/ 183 w 457"/>
              <a:gd name="T63" fmla="*/ 113 h 302"/>
              <a:gd name="T64" fmla="*/ 183 w 457"/>
              <a:gd name="T65" fmla="*/ 51 h 302"/>
              <a:gd name="T66" fmla="*/ 144 w 457"/>
              <a:gd name="T67" fmla="*/ 51 h 302"/>
              <a:gd name="T68" fmla="*/ 144 w 457"/>
              <a:gd name="T69" fmla="*/ 139 h 302"/>
              <a:gd name="T70" fmla="*/ 81 w 457"/>
              <a:gd name="T71" fmla="*/ 100 h 302"/>
              <a:gd name="T72" fmla="*/ 37 w 457"/>
              <a:gd name="T73" fmla="*/ 120 h 302"/>
              <a:gd name="T74" fmla="*/ 37 w 457"/>
              <a:gd name="T75" fmla="*/ 103 h 302"/>
              <a:gd name="T76" fmla="*/ 0 w 457"/>
              <a:gd name="T77" fmla="*/ 103 h 302"/>
              <a:gd name="T78" fmla="*/ 0 w 457"/>
              <a:gd name="T79" fmla="*/ 302 h 302"/>
              <a:gd name="T80" fmla="*/ 37 w 457"/>
              <a:gd name="T81" fmla="*/ 302 h 302"/>
              <a:gd name="T82" fmla="*/ 37 w 457"/>
              <a:gd name="T83" fmla="*/ 234 h 302"/>
              <a:gd name="T84" fmla="*/ 81 w 457"/>
              <a:gd name="T85" fmla="*/ 251 h 302"/>
              <a:gd name="T86" fmla="*/ 144 w 457"/>
              <a:gd name="T87" fmla="*/ 211 h 302"/>
              <a:gd name="T88" fmla="*/ 144 w 457"/>
              <a:gd name="T89" fmla="*/ 247 h 302"/>
              <a:gd name="T90" fmla="*/ 183 w 457"/>
              <a:gd name="T91" fmla="*/ 247 h 302"/>
              <a:gd name="T92" fmla="*/ 183 w 457"/>
              <a:gd name="T93" fmla="*/ 166 h 302"/>
              <a:gd name="T94" fmla="*/ 184 w 457"/>
              <a:gd name="T95" fmla="*/ 155 h 302"/>
              <a:gd name="T96" fmla="*/ 220 w 457"/>
              <a:gd name="T97" fmla="*/ 135 h 302"/>
              <a:gd name="T98" fmla="*/ 242 w 457"/>
              <a:gd name="T99" fmla="*/ 171 h 302"/>
              <a:gd name="T100" fmla="*/ 242 w 457"/>
              <a:gd name="T101" fmla="*/ 247 h 302"/>
              <a:gd name="T102" fmla="*/ 281 w 457"/>
              <a:gd name="T103" fmla="*/ 247 h 302"/>
              <a:gd name="T104" fmla="*/ 281 w 457"/>
              <a:gd name="T105" fmla="*/ 215 h 302"/>
              <a:gd name="T106" fmla="*/ 282 w 457"/>
              <a:gd name="T107" fmla="*/ 216 h 302"/>
              <a:gd name="T108" fmla="*/ 342 w 457"/>
              <a:gd name="T109" fmla="*/ 251 h 302"/>
              <a:gd name="T110" fmla="*/ 400 w 457"/>
              <a:gd name="T111" fmla="*/ 227 h 302"/>
              <a:gd name="T112" fmla="*/ 453 w 457"/>
              <a:gd name="T113" fmla="*/ 252 h 302"/>
              <a:gd name="T114" fmla="*/ 457 w 457"/>
              <a:gd name="T115" fmla="*/ 252 h 302"/>
              <a:gd name="T116" fmla="*/ 457 w 457"/>
              <a:gd name="T117" fmla="*/ 217 h 302"/>
              <a:gd name="T118" fmla="*/ 453 w 457"/>
              <a:gd name="T119" fmla="*/ 217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57" h="302">
                <a:moveTo>
                  <a:pt x="419" y="28"/>
                </a:moveTo>
                <a:cubicBezTo>
                  <a:pt x="420" y="28"/>
                  <a:pt x="421" y="27"/>
                  <a:pt x="423" y="27"/>
                </a:cubicBezTo>
                <a:cubicBezTo>
                  <a:pt x="425" y="27"/>
                  <a:pt x="426" y="28"/>
                  <a:pt x="426" y="28"/>
                </a:cubicBezTo>
                <a:cubicBezTo>
                  <a:pt x="428" y="30"/>
                  <a:pt x="433" y="35"/>
                  <a:pt x="425" y="64"/>
                </a:cubicBezTo>
                <a:cubicBezTo>
                  <a:pt x="419" y="86"/>
                  <a:pt x="413" y="105"/>
                  <a:pt x="409" y="115"/>
                </a:cubicBezTo>
                <a:cubicBezTo>
                  <a:pt x="404" y="87"/>
                  <a:pt x="409" y="35"/>
                  <a:pt x="419" y="28"/>
                </a:cubicBezTo>
                <a:moveTo>
                  <a:pt x="347" y="217"/>
                </a:moveTo>
                <a:cubicBezTo>
                  <a:pt x="329" y="217"/>
                  <a:pt x="310" y="203"/>
                  <a:pt x="310" y="176"/>
                </a:cubicBezTo>
                <a:cubicBezTo>
                  <a:pt x="310" y="152"/>
                  <a:pt x="325" y="135"/>
                  <a:pt x="347" y="135"/>
                </a:cubicBezTo>
                <a:cubicBezTo>
                  <a:pt x="365" y="135"/>
                  <a:pt x="385" y="150"/>
                  <a:pt x="385" y="176"/>
                </a:cubicBezTo>
                <a:cubicBezTo>
                  <a:pt x="385" y="203"/>
                  <a:pt x="365" y="217"/>
                  <a:pt x="347" y="217"/>
                </a:cubicBezTo>
                <a:moveTo>
                  <a:pt x="74" y="217"/>
                </a:moveTo>
                <a:cubicBezTo>
                  <a:pt x="54" y="217"/>
                  <a:pt x="37" y="198"/>
                  <a:pt x="37" y="176"/>
                </a:cubicBezTo>
                <a:cubicBezTo>
                  <a:pt x="37" y="153"/>
                  <a:pt x="53" y="135"/>
                  <a:pt x="74" y="135"/>
                </a:cubicBezTo>
                <a:cubicBezTo>
                  <a:pt x="98" y="135"/>
                  <a:pt x="111" y="156"/>
                  <a:pt x="111" y="176"/>
                </a:cubicBezTo>
                <a:cubicBezTo>
                  <a:pt x="111" y="200"/>
                  <a:pt x="96" y="217"/>
                  <a:pt x="74" y="217"/>
                </a:cubicBezTo>
                <a:moveTo>
                  <a:pt x="453" y="217"/>
                </a:moveTo>
                <a:cubicBezTo>
                  <a:pt x="434" y="217"/>
                  <a:pt x="424" y="205"/>
                  <a:pt x="425" y="182"/>
                </a:cubicBezTo>
                <a:cubicBezTo>
                  <a:pt x="425" y="171"/>
                  <a:pt x="428" y="162"/>
                  <a:pt x="438" y="130"/>
                </a:cubicBezTo>
                <a:cubicBezTo>
                  <a:pt x="440" y="123"/>
                  <a:pt x="442" y="116"/>
                  <a:pt x="444" y="107"/>
                </a:cubicBezTo>
                <a:cubicBezTo>
                  <a:pt x="455" y="70"/>
                  <a:pt x="455" y="35"/>
                  <a:pt x="443" y="16"/>
                </a:cubicBezTo>
                <a:cubicBezTo>
                  <a:pt x="439" y="8"/>
                  <a:pt x="433" y="3"/>
                  <a:pt x="426" y="2"/>
                </a:cubicBezTo>
                <a:cubicBezTo>
                  <a:pt x="419" y="0"/>
                  <a:pt x="412" y="2"/>
                  <a:pt x="405" y="7"/>
                </a:cubicBezTo>
                <a:cubicBezTo>
                  <a:pt x="397" y="13"/>
                  <a:pt x="382" y="29"/>
                  <a:pt x="378" y="67"/>
                </a:cubicBezTo>
                <a:cubicBezTo>
                  <a:pt x="378" y="74"/>
                  <a:pt x="376" y="95"/>
                  <a:pt x="377" y="111"/>
                </a:cubicBezTo>
                <a:cubicBezTo>
                  <a:pt x="366" y="104"/>
                  <a:pt x="355" y="101"/>
                  <a:pt x="342" y="101"/>
                </a:cubicBezTo>
                <a:cubicBezTo>
                  <a:pt x="314" y="101"/>
                  <a:pt x="290" y="117"/>
                  <a:pt x="279" y="142"/>
                </a:cubicBezTo>
                <a:cubicBezTo>
                  <a:pt x="279" y="143"/>
                  <a:pt x="279" y="143"/>
                  <a:pt x="278" y="143"/>
                </a:cubicBezTo>
                <a:cubicBezTo>
                  <a:pt x="278" y="143"/>
                  <a:pt x="278" y="143"/>
                  <a:pt x="278" y="143"/>
                </a:cubicBezTo>
                <a:cubicBezTo>
                  <a:pt x="272" y="116"/>
                  <a:pt x="253" y="100"/>
                  <a:pt x="229" y="100"/>
                </a:cubicBezTo>
                <a:cubicBezTo>
                  <a:pt x="229" y="100"/>
                  <a:pt x="229" y="100"/>
                  <a:pt x="229" y="100"/>
                </a:cubicBezTo>
                <a:cubicBezTo>
                  <a:pt x="207" y="100"/>
                  <a:pt x="192" y="108"/>
                  <a:pt x="183" y="113"/>
                </a:cubicBezTo>
                <a:cubicBezTo>
                  <a:pt x="183" y="51"/>
                  <a:pt x="183" y="51"/>
                  <a:pt x="183" y="51"/>
                </a:cubicBezTo>
                <a:cubicBezTo>
                  <a:pt x="144" y="51"/>
                  <a:pt x="144" y="51"/>
                  <a:pt x="144" y="51"/>
                </a:cubicBezTo>
                <a:cubicBezTo>
                  <a:pt x="144" y="139"/>
                  <a:pt x="144" y="139"/>
                  <a:pt x="144" y="139"/>
                </a:cubicBezTo>
                <a:cubicBezTo>
                  <a:pt x="132" y="113"/>
                  <a:pt x="106" y="100"/>
                  <a:pt x="81" y="100"/>
                </a:cubicBezTo>
                <a:cubicBezTo>
                  <a:pt x="64" y="100"/>
                  <a:pt x="49" y="106"/>
                  <a:pt x="37" y="120"/>
                </a:cubicBezTo>
                <a:cubicBezTo>
                  <a:pt x="37" y="103"/>
                  <a:pt x="37" y="103"/>
                  <a:pt x="37" y="103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302"/>
                  <a:pt x="0" y="302"/>
                  <a:pt x="0" y="302"/>
                </a:cubicBezTo>
                <a:cubicBezTo>
                  <a:pt x="37" y="302"/>
                  <a:pt x="37" y="302"/>
                  <a:pt x="37" y="302"/>
                </a:cubicBezTo>
                <a:cubicBezTo>
                  <a:pt x="37" y="234"/>
                  <a:pt x="37" y="234"/>
                  <a:pt x="37" y="234"/>
                </a:cubicBezTo>
                <a:cubicBezTo>
                  <a:pt x="49" y="245"/>
                  <a:pt x="65" y="251"/>
                  <a:pt x="81" y="251"/>
                </a:cubicBezTo>
                <a:cubicBezTo>
                  <a:pt x="110" y="251"/>
                  <a:pt x="133" y="236"/>
                  <a:pt x="144" y="211"/>
                </a:cubicBezTo>
                <a:cubicBezTo>
                  <a:pt x="144" y="247"/>
                  <a:pt x="144" y="247"/>
                  <a:pt x="144" y="247"/>
                </a:cubicBezTo>
                <a:cubicBezTo>
                  <a:pt x="183" y="247"/>
                  <a:pt x="183" y="247"/>
                  <a:pt x="183" y="247"/>
                </a:cubicBezTo>
                <a:cubicBezTo>
                  <a:pt x="183" y="166"/>
                  <a:pt x="183" y="166"/>
                  <a:pt x="183" y="166"/>
                </a:cubicBezTo>
                <a:cubicBezTo>
                  <a:pt x="183" y="163"/>
                  <a:pt x="183" y="158"/>
                  <a:pt x="184" y="155"/>
                </a:cubicBezTo>
                <a:cubicBezTo>
                  <a:pt x="187" y="147"/>
                  <a:pt x="200" y="135"/>
                  <a:pt x="220" y="135"/>
                </a:cubicBezTo>
                <a:cubicBezTo>
                  <a:pt x="236" y="135"/>
                  <a:pt x="242" y="145"/>
                  <a:pt x="242" y="171"/>
                </a:cubicBezTo>
                <a:cubicBezTo>
                  <a:pt x="242" y="247"/>
                  <a:pt x="242" y="247"/>
                  <a:pt x="242" y="247"/>
                </a:cubicBezTo>
                <a:cubicBezTo>
                  <a:pt x="281" y="247"/>
                  <a:pt x="281" y="247"/>
                  <a:pt x="281" y="247"/>
                </a:cubicBezTo>
                <a:cubicBezTo>
                  <a:pt x="281" y="215"/>
                  <a:pt x="281" y="215"/>
                  <a:pt x="281" y="215"/>
                </a:cubicBezTo>
                <a:cubicBezTo>
                  <a:pt x="281" y="215"/>
                  <a:pt x="282" y="216"/>
                  <a:pt x="282" y="216"/>
                </a:cubicBezTo>
                <a:cubicBezTo>
                  <a:pt x="294" y="238"/>
                  <a:pt x="317" y="251"/>
                  <a:pt x="342" y="251"/>
                </a:cubicBezTo>
                <a:cubicBezTo>
                  <a:pt x="363" y="251"/>
                  <a:pt x="387" y="241"/>
                  <a:pt x="400" y="227"/>
                </a:cubicBezTo>
                <a:cubicBezTo>
                  <a:pt x="405" y="236"/>
                  <a:pt x="421" y="252"/>
                  <a:pt x="453" y="252"/>
                </a:cubicBezTo>
                <a:cubicBezTo>
                  <a:pt x="457" y="252"/>
                  <a:pt x="457" y="252"/>
                  <a:pt x="457" y="252"/>
                </a:cubicBezTo>
                <a:cubicBezTo>
                  <a:pt x="457" y="217"/>
                  <a:pt x="457" y="217"/>
                  <a:pt x="457" y="217"/>
                </a:cubicBezTo>
                <a:lnTo>
                  <a:pt x="453" y="21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7375688" y="4056915"/>
            <a:ext cx="575777" cy="2423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defTabSz="457098" rtl="0">
              <a:lnSpc>
                <a:spcPct val="150000"/>
              </a:lnSpc>
            </a:pPr>
            <a:r>
              <a:rPr lang="en-US" sz="1200" kern="400">
                <a:solidFill>
                  <a:prstClr val="white"/>
                </a:solidFill>
                <a:latin typeface="+mn-lt"/>
                <a:ea typeface="Calibri" charset="0"/>
                <a:cs typeface="Calibri" charset="0"/>
              </a:rPr>
              <a:t>for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3658" y="994581"/>
            <a:ext cx="6457950" cy="2981325"/>
          </a:xfrm>
          <a:prstGeom prst="rect">
            <a:avLst/>
          </a:prstGeom>
        </p:spPr>
      </p:pic>
      <p:sp>
        <p:nvSpPr>
          <p:cNvPr id="1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2941504" cy="616524"/>
          </a:xfrm>
        </p:spPr>
        <p:txBody>
          <a:bodyPr lIns="216000" tIns="216000"/>
          <a:lstStyle>
            <a:lvl1pPr>
              <a:defRPr sz="800" b="0">
                <a:solidFill>
                  <a:schemeClr val="bg1"/>
                </a:solidFill>
              </a:defRPr>
            </a:lvl1pPr>
            <a:lvl2pPr>
              <a:defRPr sz="800" b="0">
                <a:solidFill>
                  <a:schemeClr val="bg1"/>
                </a:solidFill>
              </a:defRPr>
            </a:lvl2pPr>
            <a:lvl3pPr>
              <a:buNone/>
              <a:defRPr sz="800" b="0">
                <a:solidFill>
                  <a:schemeClr val="bg1"/>
                </a:solidFill>
              </a:defRPr>
            </a:lvl3pPr>
            <a:lvl4pPr>
              <a:defRPr sz="800" b="0">
                <a:solidFill>
                  <a:schemeClr val="bg1"/>
                </a:solidFill>
              </a:defRPr>
            </a:lvl4pPr>
            <a:lvl5pPr>
              <a:defRPr sz="8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6772921" y="4342279"/>
            <a:ext cx="1186306" cy="428828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Client Logo Here</a:t>
            </a:r>
          </a:p>
        </p:txBody>
      </p:sp>
    </p:spTree>
    <p:extLst>
      <p:ext uri="{BB962C8B-B14F-4D97-AF65-F5344CB8AC3E}">
        <p14:creationId xmlns:p14="http://schemas.microsoft.com/office/powerpoint/2010/main" val="38023463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dia Network of the Year Cover_Colou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5143500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 algn="ctr">
              <a:buNone/>
              <a:defRPr b="0" i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picture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2941504" cy="616524"/>
          </a:xfrm>
        </p:spPr>
        <p:txBody>
          <a:bodyPr lIns="216000" tIns="216000"/>
          <a:lstStyle>
            <a:lvl1pPr>
              <a:defRPr sz="800" b="0">
                <a:solidFill>
                  <a:schemeClr val="bg1"/>
                </a:solidFill>
              </a:defRPr>
            </a:lvl1pPr>
            <a:lvl2pPr>
              <a:defRPr sz="800" b="0">
                <a:solidFill>
                  <a:schemeClr val="bg1"/>
                </a:solidFill>
              </a:defRPr>
            </a:lvl2pPr>
            <a:lvl3pPr>
              <a:buNone/>
              <a:defRPr sz="800" b="0">
                <a:solidFill>
                  <a:schemeClr val="bg1"/>
                </a:solidFill>
              </a:defRPr>
            </a:lvl3pPr>
            <a:lvl4pPr>
              <a:defRPr sz="800" b="0">
                <a:solidFill>
                  <a:schemeClr val="bg1"/>
                </a:solidFill>
              </a:defRPr>
            </a:lvl4pPr>
            <a:lvl5pPr>
              <a:defRPr sz="8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7077729" y="4110922"/>
            <a:ext cx="1186306" cy="428828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Client Logo Here</a:t>
            </a:r>
          </a:p>
        </p:txBody>
      </p:sp>
    </p:spTree>
    <p:extLst>
      <p:ext uri="{BB962C8B-B14F-4D97-AF65-F5344CB8AC3E}">
        <p14:creationId xmlns:p14="http://schemas.microsoft.com/office/powerpoint/2010/main" val="3953614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NOTY Cover_Colou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 defTabSz="309549">
              <a:defRPr lang="en-US" sz="700" smtClean="0">
                <a:solidFill>
                  <a:schemeClr val="bg1"/>
                </a:solidFill>
                <a:latin typeface="Averta Regular" panose="00000500000000000000" pitchFamily="50" charset="0"/>
                <a:ea typeface="Averta Regular" panose="00000500000000000000" pitchFamily="50" charset="0"/>
                <a:cs typeface="Averta Regular" panose="00000500000000000000" pitchFamily="50" charset="0"/>
                <a:sym typeface="Helvetica Light"/>
              </a:defRPr>
            </a:lvl1pPr>
          </a:lstStyle>
          <a:p>
            <a:fld id="{76722C5C-0398-E34A-8A2F-2739A2B5B48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7077729" y="4208896"/>
            <a:ext cx="1186306" cy="428828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Client Logo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966" y="1090203"/>
            <a:ext cx="7384069" cy="2963094"/>
          </a:xfrm>
          <a:prstGeom prst="rect">
            <a:avLst/>
          </a:prstGeom>
        </p:spPr>
      </p:pic>
      <p:sp>
        <p:nvSpPr>
          <p:cNvPr id="9" name="Freeform 8"/>
          <p:cNvSpPr>
            <a:spLocks noChangeAspect="1" noEditPoints="1"/>
          </p:cNvSpPr>
          <p:nvPr userDrawn="1"/>
        </p:nvSpPr>
        <p:spPr bwMode="auto">
          <a:xfrm>
            <a:off x="883455" y="525501"/>
            <a:ext cx="583200" cy="388981"/>
          </a:xfrm>
          <a:custGeom>
            <a:avLst/>
            <a:gdLst>
              <a:gd name="T0" fmla="*/ 419 w 457"/>
              <a:gd name="T1" fmla="*/ 28 h 302"/>
              <a:gd name="T2" fmla="*/ 423 w 457"/>
              <a:gd name="T3" fmla="*/ 27 h 302"/>
              <a:gd name="T4" fmla="*/ 426 w 457"/>
              <a:gd name="T5" fmla="*/ 28 h 302"/>
              <a:gd name="T6" fmla="*/ 425 w 457"/>
              <a:gd name="T7" fmla="*/ 64 h 302"/>
              <a:gd name="T8" fmla="*/ 409 w 457"/>
              <a:gd name="T9" fmla="*/ 115 h 302"/>
              <a:gd name="T10" fmla="*/ 419 w 457"/>
              <a:gd name="T11" fmla="*/ 28 h 302"/>
              <a:gd name="T12" fmla="*/ 347 w 457"/>
              <a:gd name="T13" fmla="*/ 217 h 302"/>
              <a:gd name="T14" fmla="*/ 310 w 457"/>
              <a:gd name="T15" fmla="*/ 176 h 302"/>
              <a:gd name="T16" fmla="*/ 347 w 457"/>
              <a:gd name="T17" fmla="*/ 135 h 302"/>
              <a:gd name="T18" fmla="*/ 385 w 457"/>
              <a:gd name="T19" fmla="*/ 176 h 302"/>
              <a:gd name="T20" fmla="*/ 347 w 457"/>
              <a:gd name="T21" fmla="*/ 217 h 302"/>
              <a:gd name="T22" fmla="*/ 74 w 457"/>
              <a:gd name="T23" fmla="*/ 217 h 302"/>
              <a:gd name="T24" fmla="*/ 37 w 457"/>
              <a:gd name="T25" fmla="*/ 176 h 302"/>
              <a:gd name="T26" fmla="*/ 74 w 457"/>
              <a:gd name="T27" fmla="*/ 135 h 302"/>
              <a:gd name="T28" fmla="*/ 111 w 457"/>
              <a:gd name="T29" fmla="*/ 176 h 302"/>
              <a:gd name="T30" fmla="*/ 74 w 457"/>
              <a:gd name="T31" fmla="*/ 217 h 302"/>
              <a:gd name="T32" fmla="*/ 453 w 457"/>
              <a:gd name="T33" fmla="*/ 217 h 302"/>
              <a:gd name="T34" fmla="*/ 425 w 457"/>
              <a:gd name="T35" fmla="*/ 182 h 302"/>
              <a:gd name="T36" fmla="*/ 438 w 457"/>
              <a:gd name="T37" fmla="*/ 130 h 302"/>
              <a:gd name="T38" fmla="*/ 444 w 457"/>
              <a:gd name="T39" fmla="*/ 107 h 302"/>
              <a:gd name="T40" fmla="*/ 443 w 457"/>
              <a:gd name="T41" fmla="*/ 16 h 302"/>
              <a:gd name="T42" fmla="*/ 426 w 457"/>
              <a:gd name="T43" fmla="*/ 2 h 302"/>
              <a:gd name="T44" fmla="*/ 405 w 457"/>
              <a:gd name="T45" fmla="*/ 7 h 302"/>
              <a:gd name="T46" fmla="*/ 378 w 457"/>
              <a:gd name="T47" fmla="*/ 67 h 302"/>
              <a:gd name="T48" fmla="*/ 377 w 457"/>
              <a:gd name="T49" fmla="*/ 111 h 302"/>
              <a:gd name="T50" fmla="*/ 342 w 457"/>
              <a:gd name="T51" fmla="*/ 101 h 302"/>
              <a:gd name="T52" fmla="*/ 279 w 457"/>
              <a:gd name="T53" fmla="*/ 142 h 302"/>
              <a:gd name="T54" fmla="*/ 278 w 457"/>
              <a:gd name="T55" fmla="*/ 143 h 302"/>
              <a:gd name="T56" fmla="*/ 278 w 457"/>
              <a:gd name="T57" fmla="*/ 143 h 302"/>
              <a:gd name="T58" fmla="*/ 229 w 457"/>
              <a:gd name="T59" fmla="*/ 100 h 302"/>
              <a:gd name="T60" fmla="*/ 229 w 457"/>
              <a:gd name="T61" fmla="*/ 100 h 302"/>
              <a:gd name="T62" fmla="*/ 183 w 457"/>
              <a:gd name="T63" fmla="*/ 113 h 302"/>
              <a:gd name="T64" fmla="*/ 183 w 457"/>
              <a:gd name="T65" fmla="*/ 51 h 302"/>
              <a:gd name="T66" fmla="*/ 144 w 457"/>
              <a:gd name="T67" fmla="*/ 51 h 302"/>
              <a:gd name="T68" fmla="*/ 144 w 457"/>
              <a:gd name="T69" fmla="*/ 139 h 302"/>
              <a:gd name="T70" fmla="*/ 81 w 457"/>
              <a:gd name="T71" fmla="*/ 100 h 302"/>
              <a:gd name="T72" fmla="*/ 37 w 457"/>
              <a:gd name="T73" fmla="*/ 120 h 302"/>
              <a:gd name="T74" fmla="*/ 37 w 457"/>
              <a:gd name="T75" fmla="*/ 103 h 302"/>
              <a:gd name="T76" fmla="*/ 0 w 457"/>
              <a:gd name="T77" fmla="*/ 103 h 302"/>
              <a:gd name="T78" fmla="*/ 0 w 457"/>
              <a:gd name="T79" fmla="*/ 302 h 302"/>
              <a:gd name="T80" fmla="*/ 37 w 457"/>
              <a:gd name="T81" fmla="*/ 302 h 302"/>
              <a:gd name="T82" fmla="*/ 37 w 457"/>
              <a:gd name="T83" fmla="*/ 234 h 302"/>
              <a:gd name="T84" fmla="*/ 81 w 457"/>
              <a:gd name="T85" fmla="*/ 251 h 302"/>
              <a:gd name="T86" fmla="*/ 144 w 457"/>
              <a:gd name="T87" fmla="*/ 211 h 302"/>
              <a:gd name="T88" fmla="*/ 144 w 457"/>
              <a:gd name="T89" fmla="*/ 247 h 302"/>
              <a:gd name="T90" fmla="*/ 183 w 457"/>
              <a:gd name="T91" fmla="*/ 247 h 302"/>
              <a:gd name="T92" fmla="*/ 183 w 457"/>
              <a:gd name="T93" fmla="*/ 166 h 302"/>
              <a:gd name="T94" fmla="*/ 184 w 457"/>
              <a:gd name="T95" fmla="*/ 155 h 302"/>
              <a:gd name="T96" fmla="*/ 220 w 457"/>
              <a:gd name="T97" fmla="*/ 135 h 302"/>
              <a:gd name="T98" fmla="*/ 242 w 457"/>
              <a:gd name="T99" fmla="*/ 171 h 302"/>
              <a:gd name="T100" fmla="*/ 242 w 457"/>
              <a:gd name="T101" fmla="*/ 247 h 302"/>
              <a:gd name="T102" fmla="*/ 281 w 457"/>
              <a:gd name="T103" fmla="*/ 247 h 302"/>
              <a:gd name="T104" fmla="*/ 281 w 457"/>
              <a:gd name="T105" fmla="*/ 215 h 302"/>
              <a:gd name="T106" fmla="*/ 282 w 457"/>
              <a:gd name="T107" fmla="*/ 216 h 302"/>
              <a:gd name="T108" fmla="*/ 342 w 457"/>
              <a:gd name="T109" fmla="*/ 251 h 302"/>
              <a:gd name="T110" fmla="*/ 400 w 457"/>
              <a:gd name="T111" fmla="*/ 227 h 302"/>
              <a:gd name="T112" fmla="*/ 453 w 457"/>
              <a:gd name="T113" fmla="*/ 252 h 302"/>
              <a:gd name="T114" fmla="*/ 457 w 457"/>
              <a:gd name="T115" fmla="*/ 252 h 302"/>
              <a:gd name="T116" fmla="*/ 457 w 457"/>
              <a:gd name="T117" fmla="*/ 217 h 302"/>
              <a:gd name="T118" fmla="*/ 453 w 457"/>
              <a:gd name="T119" fmla="*/ 217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57" h="302">
                <a:moveTo>
                  <a:pt x="419" y="28"/>
                </a:moveTo>
                <a:cubicBezTo>
                  <a:pt x="420" y="28"/>
                  <a:pt x="421" y="27"/>
                  <a:pt x="423" y="27"/>
                </a:cubicBezTo>
                <a:cubicBezTo>
                  <a:pt x="425" y="27"/>
                  <a:pt x="426" y="28"/>
                  <a:pt x="426" y="28"/>
                </a:cubicBezTo>
                <a:cubicBezTo>
                  <a:pt x="428" y="30"/>
                  <a:pt x="433" y="35"/>
                  <a:pt x="425" y="64"/>
                </a:cubicBezTo>
                <a:cubicBezTo>
                  <a:pt x="419" y="86"/>
                  <a:pt x="413" y="105"/>
                  <a:pt x="409" y="115"/>
                </a:cubicBezTo>
                <a:cubicBezTo>
                  <a:pt x="404" y="87"/>
                  <a:pt x="409" y="35"/>
                  <a:pt x="419" y="28"/>
                </a:cubicBezTo>
                <a:moveTo>
                  <a:pt x="347" y="217"/>
                </a:moveTo>
                <a:cubicBezTo>
                  <a:pt x="329" y="217"/>
                  <a:pt x="310" y="203"/>
                  <a:pt x="310" y="176"/>
                </a:cubicBezTo>
                <a:cubicBezTo>
                  <a:pt x="310" y="152"/>
                  <a:pt x="325" y="135"/>
                  <a:pt x="347" y="135"/>
                </a:cubicBezTo>
                <a:cubicBezTo>
                  <a:pt x="365" y="135"/>
                  <a:pt x="385" y="150"/>
                  <a:pt x="385" y="176"/>
                </a:cubicBezTo>
                <a:cubicBezTo>
                  <a:pt x="385" y="203"/>
                  <a:pt x="365" y="217"/>
                  <a:pt x="347" y="217"/>
                </a:cubicBezTo>
                <a:moveTo>
                  <a:pt x="74" y="217"/>
                </a:moveTo>
                <a:cubicBezTo>
                  <a:pt x="54" y="217"/>
                  <a:pt x="37" y="198"/>
                  <a:pt x="37" y="176"/>
                </a:cubicBezTo>
                <a:cubicBezTo>
                  <a:pt x="37" y="153"/>
                  <a:pt x="53" y="135"/>
                  <a:pt x="74" y="135"/>
                </a:cubicBezTo>
                <a:cubicBezTo>
                  <a:pt x="98" y="135"/>
                  <a:pt x="111" y="156"/>
                  <a:pt x="111" y="176"/>
                </a:cubicBezTo>
                <a:cubicBezTo>
                  <a:pt x="111" y="200"/>
                  <a:pt x="96" y="217"/>
                  <a:pt x="74" y="217"/>
                </a:cubicBezTo>
                <a:moveTo>
                  <a:pt x="453" y="217"/>
                </a:moveTo>
                <a:cubicBezTo>
                  <a:pt x="434" y="217"/>
                  <a:pt x="424" y="205"/>
                  <a:pt x="425" y="182"/>
                </a:cubicBezTo>
                <a:cubicBezTo>
                  <a:pt x="425" y="171"/>
                  <a:pt x="428" y="162"/>
                  <a:pt x="438" y="130"/>
                </a:cubicBezTo>
                <a:cubicBezTo>
                  <a:pt x="440" y="123"/>
                  <a:pt x="442" y="116"/>
                  <a:pt x="444" y="107"/>
                </a:cubicBezTo>
                <a:cubicBezTo>
                  <a:pt x="455" y="70"/>
                  <a:pt x="455" y="35"/>
                  <a:pt x="443" y="16"/>
                </a:cubicBezTo>
                <a:cubicBezTo>
                  <a:pt x="439" y="8"/>
                  <a:pt x="433" y="3"/>
                  <a:pt x="426" y="2"/>
                </a:cubicBezTo>
                <a:cubicBezTo>
                  <a:pt x="419" y="0"/>
                  <a:pt x="412" y="2"/>
                  <a:pt x="405" y="7"/>
                </a:cubicBezTo>
                <a:cubicBezTo>
                  <a:pt x="397" y="13"/>
                  <a:pt x="382" y="29"/>
                  <a:pt x="378" y="67"/>
                </a:cubicBezTo>
                <a:cubicBezTo>
                  <a:pt x="378" y="74"/>
                  <a:pt x="376" y="95"/>
                  <a:pt x="377" y="111"/>
                </a:cubicBezTo>
                <a:cubicBezTo>
                  <a:pt x="366" y="104"/>
                  <a:pt x="355" y="101"/>
                  <a:pt x="342" y="101"/>
                </a:cubicBezTo>
                <a:cubicBezTo>
                  <a:pt x="314" y="101"/>
                  <a:pt x="290" y="117"/>
                  <a:pt x="279" y="142"/>
                </a:cubicBezTo>
                <a:cubicBezTo>
                  <a:pt x="279" y="143"/>
                  <a:pt x="279" y="143"/>
                  <a:pt x="278" y="143"/>
                </a:cubicBezTo>
                <a:cubicBezTo>
                  <a:pt x="278" y="143"/>
                  <a:pt x="278" y="143"/>
                  <a:pt x="278" y="143"/>
                </a:cubicBezTo>
                <a:cubicBezTo>
                  <a:pt x="272" y="116"/>
                  <a:pt x="253" y="100"/>
                  <a:pt x="229" y="100"/>
                </a:cubicBezTo>
                <a:cubicBezTo>
                  <a:pt x="229" y="100"/>
                  <a:pt x="229" y="100"/>
                  <a:pt x="229" y="100"/>
                </a:cubicBezTo>
                <a:cubicBezTo>
                  <a:pt x="207" y="100"/>
                  <a:pt x="192" y="108"/>
                  <a:pt x="183" y="113"/>
                </a:cubicBezTo>
                <a:cubicBezTo>
                  <a:pt x="183" y="51"/>
                  <a:pt x="183" y="51"/>
                  <a:pt x="183" y="51"/>
                </a:cubicBezTo>
                <a:cubicBezTo>
                  <a:pt x="144" y="51"/>
                  <a:pt x="144" y="51"/>
                  <a:pt x="144" y="51"/>
                </a:cubicBezTo>
                <a:cubicBezTo>
                  <a:pt x="144" y="139"/>
                  <a:pt x="144" y="139"/>
                  <a:pt x="144" y="139"/>
                </a:cubicBezTo>
                <a:cubicBezTo>
                  <a:pt x="132" y="113"/>
                  <a:pt x="106" y="100"/>
                  <a:pt x="81" y="100"/>
                </a:cubicBezTo>
                <a:cubicBezTo>
                  <a:pt x="64" y="100"/>
                  <a:pt x="49" y="106"/>
                  <a:pt x="37" y="120"/>
                </a:cubicBezTo>
                <a:cubicBezTo>
                  <a:pt x="37" y="103"/>
                  <a:pt x="37" y="103"/>
                  <a:pt x="37" y="103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302"/>
                  <a:pt x="0" y="302"/>
                  <a:pt x="0" y="302"/>
                </a:cubicBezTo>
                <a:cubicBezTo>
                  <a:pt x="37" y="302"/>
                  <a:pt x="37" y="302"/>
                  <a:pt x="37" y="302"/>
                </a:cubicBezTo>
                <a:cubicBezTo>
                  <a:pt x="37" y="234"/>
                  <a:pt x="37" y="234"/>
                  <a:pt x="37" y="234"/>
                </a:cubicBezTo>
                <a:cubicBezTo>
                  <a:pt x="49" y="245"/>
                  <a:pt x="65" y="251"/>
                  <a:pt x="81" y="251"/>
                </a:cubicBezTo>
                <a:cubicBezTo>
                  <a:pt x="110" y="251"/>
                  <a:pt x="133" y="236"/>
                  <a:pt x="144" y="211"/>
                </a:cubicBezTo>
                <a:cubicBezTo>
                  <a:pt x="144" y="247"/>
                  <a:pt x="144" y="247"/>
                  <a:pt x="144" y="247"/>
                </a:cubicBezTo>
                <a:cubicBezTo>
                  <a:pt x="183" y="247"/>
                  <a:pt x="183" y="247"/>
                  <a:pt x="183" y="247"/>
                </a:cubicBezTo>
                <a:cubicBezTo>
                  <a:pt x="183" y="166"/>
                  <a:pt x="183" y="166"/>
                  <a:pt x="183" y="166"/>
                </a:cubicBezTo>
                <a:cubicBezTo>
                  <a:pt x="183" y="163"/>
                  <a:pt x="183" y="158"/>
                  <a:pt x="184" y="155"/>
                </a:cubicBezTo>
                <a:cubicBezTo>
                  <a:pt x="187" y="147"/>
                  <a:pt x="200" y="135"/>
                  <a:pt x="220" y="135"/>
                </a:cubicBezTo>
                <a:cubicBezTo>
                  <a:pt x="236" y="135"/>
                  <a:pt x="242" y="145"/>
                  <a:pt x="242" y="171"/>
                </a:cubicBezTo>
                <a:cubicBezTo>
                  <a:pt x="242" y="247"/>
                  <a:pt x="242" y="247"/>
                  <a:pt x="242" y="247"/>
                </a:cubicBezTo>
                <a:cubicBezTo>
                  <a:pt x="281" y="247"/>
                  <a:pt x="281" y="247"/>
                  <a:pt x="281" y="247"/>
                </a:cubicBezTo>
                <a:cubicBezTo>
                  <a:pt x="281" y="215"/>
                  <a:pt x="281" y="215"/>
                  <a:pt x="281" y="215"/>
                </a:cubicBezTo>
                <a:cubicBezTo>
                  <a:pt x="281" y="215"/>
                  <a:pt x="282" y="216"/>
                  <a:pt x="282" y="216"/>
                </a:cubicBezTo>
                <a:cubicBezTo>
                  <a:pt x="294" y="238"/>
                  <a:pt x="317" y="251"/>
                  <a:pt x="342" y="251"/>
                </a:cubicBezTo>
                <a:cubicBezTo>
                  <a:pt x="363" y="251"/>
                  <a:pt x="387" y="241"/>
                  <a:pt x="400" y="227"/>
                </a:cubicBezTo>
                <a:cubicBezTo>
                  <a:pt x="405" y="236"/>
                  <a:pt x="421" y="252"/>
                  <a:pt x="453" y="252"/>
                </a:cubicBezTo>
                <a:cubicBezTo>
                  <a:pt x="457" y="252"/>
                  <a:pt x="457" y="252"/>
                  <a:pt x="457" y="252"/>
                </a:cubicBezTo>
                <a:cubicBezTo>
                  <a:pt x="457" y="217"/>
                  <a:pt x="457" y="217"/>
                  <a:pt x="457" y="217"/>
                </a:cubicBezTo>
                <a:lnTo>
                  <a:pt x="453" y="21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668631" y="3867894"/>
            <a:ext cx="575777" cy="2423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defTabSz="457098" rtl="0">
              <a:lnSpc>
                <a:spcPct val="150000"/>
              </a:lnSpc>
            </a:pPr>
            <a:r>
              <a:rPr lang="en-US" sz="1200" kern="400">
                <a:solidFill>
                  <a:prstClr val="white"/>
                </a:solidFill>
                <a:latin typeface="+mn-lt"/>
                <a:ea typeface="Calibri" charset="0"/>
                <a:cs typeface="Calibri" charset="0"/>
              </a:rPr>
              <a:t>for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2941504" cy="616524"/>
          </a:xfrm>
        </p:spPr>
        <p:txBody>
          <a:bodyPr lIns="216000" tIns="216000"/>
          <a:lstStyle>
            <a:lvl1pPr>
              <a:defRPr sz="800" b="0">
                <a:solidFill>
                  <a:schemeClr val="bg1"/>
                </a:solidFill>
              </a:defRPr>
            </a:lvl1pPr>
            <a:lvl2pPr>
              <a:defRPr sz="800" b="0">
                <a:solidFill>
                  <a:schemeClr val="bg1"/>
                </a:solidFill>
              </a:defRPr>
            </a:lvl2pPr>
            <a:lvl3pPr>
              <a:buNone/>
              <a:defRPr sz="800" b="0">
                <a:solidFill>
                  <a:schemeClr val="bg1"/>
                </a:solidFill>
              </a:defRPr>
            </a:lvl3pPr>
            <a:lvl4pPr>
              <a:defRPr sz="800" b="0">
                <a:solidFill>
                  <a:schemeClr val="bg1"/>
                </a:solidFill>
              </a:defRPr>
            </a:lvl4pPr>
            <a:lvl5pPr>
              <a:defRPr sz="8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361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35596" y="1383240"/>
            <a:ext cx="7175252" cy="3058131"/>
          </a:xfrm>
        </p:spPr>
        <p:txBody>
          <a:bodyPr/>
          <a:lstStyle>
            <a:lvl1pPr>
              <a:buFontTx/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buFontTx/>
              <a:buNone/>
              <a:defRPr sz="1400" b="0">
                <a:solidFill>
                  <a:schemeClr val="accent6"/>
                </a:solidFill>
                <a:latin typeface="+mn-lt"/>
              </a:defRPr>
            </a:lvl2pPr>
            <a:lvl3pPr>
              <a:buFontTx/>
              <a:buNone/>
              <a:defRPr sz="1400" b="0">
                <a:solidFill>
                  <a:schemeClr val="accent6"/>
                </a:solidFill>
                <a:latin typeface="+mn-lt"/>
              </a:defRPr>
            </a:lvl3pPr>
            <a:lvl4pPr>
              <a:buFontTx/>
              <a:buNone/>
              <a:defRPr sz="1400" b="0">
                <a:solidFill>
                  <a:schemeClr val="accent6"/>
                </a:solidFill>
                <a:latin typeface="+mn-lt"/>
              </a:defRPr>
            </a:lvl4pPr>
            <a:lvl5pPr>
              <a:buFontTx/>
              <a:buNone/>
              <a:defRPr sz="1400" b="0">
                <a:solidFill>
                  <a:schemeClr val="accent6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entred Text Cover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4006764" y="3864322"/>
            <a:ext cx="1186306" cy="428828"/>
          </a:xfrm>
        </p:spPr>
        <p:txBody>
          <a:bodyPr/>
          <a:lstStyle>
            <a:lvl1pPr algn="ctr">
              <a:defRPr sz="11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Client Logo Here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36484" y="1761661"/>
            <a:ext cx="6750750" cy="994172"/>
          </a:xfrm>
        </p:spPr>
        <p:txBody>
          <a:bodyPr anchor="t"/>
          <a:lstStyle>
            <a:lvl1pPr algn="ctr">
              <a:defRPr sz="5400">
                <a:solidFill>
                  <a:schemeClr val="tx1"/>
                </a:solidFill>
                <a:latin typeface="InterFace" panose="020B0803030203020204" pitchFamily="34" charset="0"/>
                <a:ea typeface="InterFace" panose="020B0803030203020204" pitchFamily="34" charset="0"/>
                <a:cs typeface="InterFace" panose="020B08030302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330649" y="1248604"/>
            <a:ext cx="4482703" cy="567602"/>
          </a:xfrm>
        </p:spPr>
        <p:txBody>
          <a:bodyPr anchor="b"/>
          <a:lstStyle>
            <a:lvl1pPr algn="ctr">
              <a:defRPr>
                <a:solidFill>
                  <a:schemeClr val="tx1"/>
                </a:solidFill>
                <a:latin typeface="InterFace" panose="020B0803030203020204" pitchFamily="34" charset="0"/>
                <a:ea typeface="InterFace" panose="020B0803030203020204" pitchFamily="34" charset="0"/>
                <a:cs typeface="InterFace" panose="020B0803030203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L-Shape 6"/>
          <p:cNvSpPr/>
          <p:nvPr userDrawn="1"/>
        </p:nvSpPr>
        <p:spPr>
          <a:xfrm rot="5400000" flipH="1" flipV="1">
            <a:off x="7657243" y="3656743"/>
            <a:ext cx="1486757" cy="1486757"/>
          </a:xfrm>
          <a:prstGeom prst="corner">
            <a:avLst>
              <a:gd name="adj1" fmla="val 25581"/>
              <a:gd name="adj2" fmla="val 24894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D60057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L-Shape 8"/>
          <p:cNvSpPr/>
          <p:nvPr userDrawn="1"/>
        </p:nvSpPr>
        <p:spPr>
          <a:xfrm rot="16200000" flipH="1" flipV="1">
            <a:off x="0" y="0"/>
            <a:ext cx="1486757" cy="1486757"/>
          </a:xfrm>
          <a:prstGeom prst="corner">
            <a:avLst>
              <a:gd name="adj1" fmla="val 25581"/>
              <a:gd name="adj2" fmla="val 24894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D60057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284112" y="3564243"/>
            <a:ext cx="575777" cy="2423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098" rtl="0">
              <a:lnSpc>
                <a:spcPct val="150000"/>
              </a:lnSpc>
            </a:pPr>
            <a:r>
              <a:rPr lang="en-US" sz="1200" kern="400">
                <a:solidFill>
                  <a:schemeClr val="tx1"/>
                </a:solidFill>
                <a:latin typeface="+mn-lt"/>
                <a:ea typeface="Calibri" charset="0"/>
                <a:cs typeface="Calibri" charset="0"/>
              </a:rPr>
              <a:t>for</a:t>
            </a:r>
          </a:p>
        </p:txBody>
      </p:sp>
      <p:grpSp>
        <p:nvGrpSpPr>
          <p:cNvPr id="2" name="Group 11"/>
          <p:cNvGrpSpPr/>
          <p:nvPr userDrawn="1"/>
        </p:nvGrpSpPr>
        <p:grpSpPr>
          <a:xfrm>
            <a:off x="227164" y="4694447"/>
            <a:ext cx="370170" cy="243810"/>
            <a:chOff x="302885" y="6259263"/>
            <a:chExt cx="493560" cy="325080"/>
          </a:xfrm>
        </p:grpSpPr>
        <p:sp>
          <p:nvSpPr>
            <p:cNvPr id="13" name="Freeform 5"/>
            <p:cNvSpPr>
              <a:spLocks noEditPoints="1"/>
            </p:cNvSpPr>
            <p:nvPr userDrawn="1"/>
          </p:nvSpPr>
          <p:spPr bwMode="auto">
            <a:xfrm>
              <a:off x="302885" y="6259263"/>
              <a:ext cx="493560" cy="325080"/>
            </a:xfrm>
            <a:custGeom>
              <a:avLst/>
              <a:gdLst>
                <a:gd name="T0" fmla="*/ 846 w 914"/>
                <a:gd name="T1" fmla="*/ 52 h 602"/>
                <a:gd name="T2" fmla="*/ 858 w 914"/>
                <a:gd name="T3" fmla="*/ 70 h 602"/>
                <a:gd name="T4" fmla="*/ 850 w 914"/>
                <a:gd name="T5" fmla="*/ 126 h 602"/>
                <a:gd name="T6" fmla="*/ 814 w 914"/>
                <a:gd name="T7" fmla="*/ 180 h 602"/>
                <a:gd name="T8" fmla="*/ 830 w 914"/>
                <a:gd name="T9" fmla="*/ 64 h 602"/>
                <a:gd name="T10" fmla="*/ 680 w 914"/>
                <a:gd name="T11" fmla="*/ 430 h 602"/>
                <a:gd name="T12" fmla="*/ 626 w 914"/>
                <a:gd name="T13" fmla="*/ 386 h 602"/>
                <a:gd name="T14" fmla="*/ 626 w 914"/>
                <a:gd name="T15" fmla="*/ 318 h 602"/>
                <a:gd name="T16" fmla="*/ 678 w 914"/>
                <a:gd name="T17" fmla="*/ 270 h 602"/>
                <a:gd name="T18" fmla="*/ 734 w 914"/>
                <a:gd name="T19" fmla="*/ 280 h 602"/>
                <a:gd name="T20" fmla="*/ 770 w 914"/>
                <a:gd name="T21" fmla="*/ 350 h 602"/>
                <a:gd name="T22" fmla="*/ 746 w 914"/>
                <a:gd name="T23" fmla="*/ 410 h 602"/>
                <a:gd name="T24" fmla="*/ 148 w 914"/>
                <a:gd name="T25" fmla="*/ 432 h 602"/>
                <a:gd name="T26" fmla="*/ 96 w 914"/>
                <a:gd name="T27" fmla="*/ 408 h 602"/>
                <a:gd name="T28" fmla="*/ 74 w 914"/>
                <a:gd name="T29" fmla="*/ 350 h 602"/>
                <a:gd name="T30" fmla="*/ 106 w 914"/>
                <a:gd name="T31" fmla="*/ 282 h 602"/>
                <a:gd name="T32" fmla="*/ 164 w 914"/>
                <a:gd name="T33" fmla="*/ 270 h 602"/>
                <a:gd name="T34" fmla="*/ 218 w 914"/>
                <a:gd name="T35" fmla="*/ 322 h 602"/>
                <a:gd name="T36" fmla="*/ 218 w 914"/>
                <a:gd name="T37" fmla="*/ 384 h 602"/>
                <a:gd name="T38" fmla="*/ 164 w 914"/>
                <a:gd name="T39" fmla="*/ 430 h 602"/>
                <a:gd name="T40" fmla="*/ 880 w 914"/>
                <a:gd name="T41" fmla="*/ 428 h 602"/>
                <a:gd name="T42" fmla="*/ 850 w 914"/>
                <a:gd name="T43" fmla="*/ 378 h 602"/>
                <a:gd name="T44" fmla="*/ 876 w 914"/>
                <a:gd name="T45" fmla="*/ 258 h 602"/>
                <a:gd name="T46" fmla="*/ 900 w 914"/>
                <a:gd name="T47" fmla="*/ 158 h 602"/>
                <a:gd name="T48" fmla="*/ 894 w 914"/>
                <a:gd name="T49" fmla="*/ 46 h 602"/>
                <a:gd name="T50" fmla="*/ 862 w 914"/>
                <a:gd name="T51" fmla="*/ 6 h 602"/>
                <a:gd name="T52" fmla="*/ 820 w 914"/>
                <a:gd name="T53" fmla="*/ 6 h 602"/>
                <a:gd name="T54" fmla="*/ 788 w 914"/>
                <a:gd name="T55" fmla="*/ 34 h 602"/>
                <a:gd name="T56" fmla="*/ 756 w 914"/>
                <a:gd name="T57" fmla="*/ 132 h 602"/>
                <a:gd name="T58" fmla="*/ 754 w 914"/>
                <a:gd name="T59" fmla="*/ 220 h 602"/>
                <a:gd name="T60" fmla="*/ 684 w 914"/>
                <a:gd name="T61" fmla="*/ 200 h 602"/>
                <a:gd name="T62" fmla="*/ 592 w 914"/>
                <a:gd name="T63" fmla="*/ 234 h 602"/>
                <a:gd name="T64" fmla="*/ 556 w 914"/>
                <a:gd name="T65" fmla="*/ 284 h 602"/>
                <a:gd name="T66" fmla="*/ 542 w 914"/>
                <a:gd name="T67" fmla="*/ 248 h 602"/>
                <a:gd name="T68" fmla="*/ 476 w 914"/>
                <a:gd name="T69" fmla="*/ 200 h 602"/>
                <a:gd name="T70" fmla="*/ 428 w 914"/>
                <a:gd name="T71" fmla="*/ 202 h 602"/>
                <a:gd name="T72" fmla="*/ 288 w 914"/>
                <a:gd name="T73" fmla="*/ 100 h 602"/>
                <a:gd name="T74" fmla="*/ 252 w 914"/>
                <a:gd name="T75" fmla="*/ 228 h 602"/>
                <a:gd name="T76" fmla="*/ 162 w 914"/>
                <a:gd name="T77" fmla="*/ 198 h 602"/>
                <a:gd name="T78" fmla="*/ 114 w 914"/>
                <a:gd name="T79" fmla="*/ 208 h 602"/>
                <a:gd name="T80" fmla="*/ 74 w 914"/>
                <a:gd name="T81" fmla="*/ 204 h 602"/>
                <a:gd name="T82" fmla="*/ 74 w 914"/>
                <a:gd name="T83" fmla="*/ 466 h 602"/>
                <a:gd name="T84" fmla="*/ 162 w 914"/>
                <a:gd name="T85" fmla="*/ 500 h 602"/>
                <a:gd name="T86" fmla="*/ 254 w 914"/>
                <a:gd name="T87" fmla="*/ 468 h 602"/>
                <a:gd name="T88" fmla="*/ 366 w 914"/>
                <a:gd name="T89" fmla="*/ 492 h 602"/>
                <a:gd name="T90" fmla="*/ 368 w 914"/>
                <a:gd name="T91" fmla="*/ 308 h 602"/>
                <a:gd name="T92" fmla="*/ 402 w 914"/>
                <a:gd name="T93" fmla="*/ 278 h 602"/>
                <a:gd name="T94" fmla="*/ 452 w 914"/>
                <a:gd name="T95" fmla="*/ 270 h 602"/>
                <a:gd name="T96" fmla="*/ 482 w 914"/>
                <a:gd name="T97" fmla="*/ 306 h 602"/>
                <a:gd name="T98" fmla="*/ 562 w 914"/>
                <a:gd name="T99" fmla="*/ 428 h 602"/>
                <a:gd name="T100" fmla="*/ 584 w 914"/>
                <a:gd name="T101" fmla="*/ 460 h 602"/>
                <a:gd name="T102" fmla="*/ 664 w 914"/>
                <a:gd name="T103" fmla="*/ 500 h 602"/>
                <a:gd name="T104" fmla="*/ 732 w 914"/>
                <a:gd name="T105" fmla="*/ 492 h 602"/>
                <a:gd name="T106" fmla="*/ 800 w 914"/>
                <a:gd name="T107" fmla="*/ 452 h 602"/>
                <a:gd name="T108" fmla="*/ 848 w 914"/>
                <a:gd name="T109" fmla="*/ 490 h 602"/>
                <a:gd name="T110" fmla="*/ 914 w 914"/>
                <a:gd name="T111" fmla="*/ 43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14" h="602">
                  <a:moveTo>
                    <a:pt x="838" y="54"/>
                  </a:moveTo>
                  <a:lnTo>
                    <a:pt x="838" y="54"/>
                  </a:lnTo>
                  <a:lnTo>
                    <a:pt x="842" y="54"/>
                  </a:lnTo>
                  <a:lnTo>
                    <a:pt x="846" y="52"/>
                  </a:lnTo>
                  <a:lnTo>
                    <a:pt x="846" y="52"/>
                  </a:lnTo>
                  <a:lnTo>
                    <a:pt x="850" y="54"/>
                  </a:lnTo>
                  <a:lnTo>
                    <a:pt x="852" y="54"/>
                  </a:lnTo>
                  <a:lnTo>
                    <a:pt x="852" y="54"/>
                  </a:lnTo>
                  <a:lnTo>
                    <a:pt x="856" y="60"/>
                  </a:lnTo>
                  <a:lnTo>
                    <a:pt x="858" y="70"/>
                  </a:lnTo>
                  <a:lnTo>
                    <a:pt x="858" y="80"/>
                  </a:lnTo>
                  <a:lnTo>
                    <a:pt x="858" y="92"/>
                  </a:lnTo>
                  <a:lnTo>
                    <a:pt x="854" y="108"/>
                  </a:lnTo>
                  <a:lnTo>
                    <a:pt x="850" y="126"/>
                  </a:lnTo>
                  <a:lnTo>
                    <a:pt x="850" y="126"/>
                  </a:lnTo>
                  <a:lnTo>
                    <a:pt x="832" y="186"/>
                  </a:lnTo>
                  <a:lnTo>
                    <a:pt x="818" y="228"/>
                  </a:lnTo>
                  <a:lnTo>
                    <a:pt x="818" y="228"/>
                  </a:lnTo>
                  <a:lnTo>
                    <a:pt x="816" y="206"/>
                  </a:lnTo>
                  <a:lnTo>
                    <a:pt x="814" y="180"/>
                  </a:lnTo>
                  <a:lnTo>
                    <a:pt x="814" y="152"/>
                  </a:lnTo>
                  <a:lnTo>
                    <a:pt x="816" y="126"/>
                  </a:lnTo>
                  <a:lnTo>
                    <a:pt x="820" y="100"/>
                  </a:lnTo>
                  <a:lnTo>
                    <a:pt x="824" y="80"/>
                  </a:lnTo>
                  <a:lnTo>
                    <a:pt x="830" y="64"/>
                  </a:lnTo>
                  <a:lnTo>
                    <a:pt x="834" y="58"/>
                  </a:lnTo>
                  <a:lnTo>
                    <a:pt x="838" y="54"/>
                  </a:lnTo>
                  <a:close/>
                  <a:moveTo>
                    <a:pt x="694" y="432"/>
                  </a:moveTo>
                  <a:lnTo>
                    <a:pt x="694" y="432"/>
                  </a:lnTo>
                  <a:lnTo>
                    <a:pt x="680" y="430"/>
                  </a:lnTo>
                  <a:lnTo>
                    <a:pt x="666" y="426"/>
                  </a:lnTo>
                  <a:lnTo>
                    <a:pt x="654" y="420"/>
                  </a:lnTo>
                  <a:lnTo>
                    <a:pt x="642" y="410"/>
                  </a:lnTo>
                  <a:lnTo>
                    <a:pt x="634" y="400"/>
                  </a:lnTo>
                  <a:lnTo>
                    <a:pt x="626" y="386"/>
                  </a:lnTo>
                  <a:lnTo>
                    <a:pt x="622" y="370"/>
                  </a:lnTo>
                  <a:lnTo>
                    <a:pt x="620" y="350"/>
                  </a:lnTo>
                  <a:lnTo>
                    <a:pt x="620" y="350"/>
                  </a:lnTo>
                  <a:lnTo>
                    <a:pt x="622" y="332"/>
                  </a:lnTo>
                  <a:lnTo>
                    <a:pt x="626" y="318"/>
                  </a:lnTo>
                  <a:lnTo>
                    <a:pt x="632" y="304"/>
                  </a:lnTo>
                  <a:lnTo>
                    <a:pt x="640" y="292"/>
                  </a:lnTo>
                  <a:lnTo>
                    <a:pt x="652" y="282"/>
                  </a:lnTo>
                  <a:lnTo>
                    <a:pt x="664" y="274"/>
                  </a:lnTo>
                  <a:lnTo>
                    <a:pt x="678" y="270"/>
                  </a:lnTo>
                  <a:lnTo>
                    <a:pt x="694" y="268"/>
                  </a:lnTo>
                  <a:lnTo>
                    <a:pt x="694" y="268"/>
                  </a:lnTo>
                  <a:lnTo>
                    <a:pt x="708" y="270"/>
                  </a:lnTo>
                  <a:lnTo>
                    <a:pt x="722" y="274"/>
                  </a:lnTo>
                  <a:lnTo>
                    <a:pt x="734" y="280"/>
                  </a:lnTo>
                  <a:lnTo>
                    <a:pt x="746" y="290"/>
                  </a:lnTo>
                  <a:lnTo>
                    <a:pt x="754" y="302"/>
                  </a:lnTo>
                  <a:lnTo>
                    <a:pt x="762" y="316"/>
                  </a:lnTo>
                  <a:lnTo>
                    <a:pt x="768" y="332"/>
                  </a:lnTo>
                  <a:lnTo>
                    <a:pt x="770" y="350"/>
                  </a:lnTo>
                  <a:lnTo>
                    <a:pt x="770" y="350"/>
                  </a:lnTo>
                  <a:lnTo>
                    <a:pt x="768" y="368"/>
                  </a:lnTo>
                  <a:lnTo>
                    <a:pt x="762" y="386"/>
                  </a:lnTo>
                  <a:lnTo>
                    <a:pt x="754" y="400"/>
                  </a:lnTo>
                  <a:lnTo>
                    <a:pt x="746" y="410"/>
                  </a:lnTo>
                  <a:lnTo>
                    <a:pt x="734" y="420"/>
                  </a:lnTo>
                  <a:lnTo>
                    <a:pt x="722" y="426"/>
                  </a:lnTo>
                  <a:lnTo>
                    <a:pt x="708" y="430"/>
                  </a:lnTo>
                  <a:lnTo>
                    <a:pt x="694" y="432"/>
                  </a:lnTo>
                  <a:close/>
                  <a:moveTo>
                    <a:pt x="148" y="432"/>
                  </a:moveTo>
                  <a:lnTo>
                    <a:pt x="148" y="432"/>
                  </a:lnTo>
                  <a:lnTo>
                    <a:pt x="132" y="430"/>
                  </a:lnTo>
                  <a:lnTo>
                    <a:pt x="118" y="424"/>
                  </a:lnTo>
                  <a:lnTo>
                    <a:pt x="106" y="418"/>
                  </a:lnTo>
                  <a:lnTo>
                    <a:pt x="96" y="408"/>
                  </a:lnTo>
                  <a:lnTo>
                    <a:pt x="86" y="396"/>
                  </a:lnTo>
                  <a:lnTo>
                    <a:pt x="80" y="382"/>
                  </a:lnTo>
                  <a:lnTo>
                    <a:pt x="74" y="366"/>
                  </a:lnTo>
                  <a:lnTo>
                    <a:pt x="74" y="350"/>
                  </a:lnTo>
                  <a:lnTo>
                    <a:pt x="74" y="350"/>
                  </a:lnTo>
                  <a:lnTo>
                    <a:pt x="74" y="334"/>
                  </a:lnTo>
                  <a:lnTo>
                    <a:pt x="78" y="318"/>
                  </a:lnTo>
                  <a:lnTo>
                    <a:pt x="86" y="304"/>
                  </a:lnTo>
                  <a:lnTo>
                    <a:pt x="94" y="292"/>
                  </a:lnTo>
                  <a:lnTo>
                    <a:pt x="106" y="282"/>
                  </a:lnTo>
                  <a:lnTo>
                    <a:pt x="118" y="274"/>
                  </a:lnTo>
                  <a:lnTo>
                    <a:pt x="132" y="270"/>
                  </a:lnTo>
                  <a:lnTo>
                    <a:pt x="148" y="268"/>
                  </a:lnTo>
                  <a:lnTo>
                    <a:pt x="148" y="268"/>
                  </a:lnTo>
                  <a:lnTo>
                    <a:pt x="164" y="270"/>
                  </a:lnTo>
                  <a:lnTo>
                    <a:pt x="180" y="276"/>
                  </a:lnTo>
                  <a:lnTo>
                    <a:pt x="192" y="284"/>
                  </a:lnTo>
                  <a:lnTo>
                    <a:pt x="204" y="294"/>
                  </a:lnTo>
                  <a:lnTo>
                    <a:pt x="212" y="308"/>
                  </a:lnTo>
                  <a:lnTo>
                    <a:pt x="218" y="322"/>
                  </a:lnTo>
                  <a:lnTo>
                    <a:pt x="222" y="336"/>
                  </a:lnTo>
                  <a:lnTo>
                    <a:pt x="222" y="350"/>
                  </a:lnTo>
                  <a:lnTo>
                    <a:pt x="222" y="350"/>
                  </a:lnTo>
                  <a:lnTo>
                    <a:pt x="222" y="368"/>
                  </a:lnTo>
                  <a:lnTo>
                    <a:pt x="218" y="384"/>
                  </a:lnTo>
                  <a:lnTo>
                    <a:pt x="210" y="398"/>
                  </a:lnTo>
                  <a:lnTo>
                    <a:pt x="202" y="408"/>
                  </a:lnTo>
                  <a:lnTo>
                    <a:pt x="190" y="418"/>
                  </a:lnTo>
                  <a:lnTo>
                    <a:pt x="178" y="426"/>
                  </a:lnTo>
                  <a:lnTo>
                    <a:pt x="164" y="430"/>
                  </a:lnTo>
                  <a:lnTo>
                    <a:pt x="148" y="432"/>
                  </a:lnTo>
                  <a:close/>
                  <a:moveTo>
                    <a:pt x="906" y="432"/>
                  </a:moveTo>
                  <a:lnTo>
                    <a:pt x="906" y="432"/>
                  </a:lnTo>
                  <a:lnTo>
                    <a:pt x="892" y="430"/>
                  </a:lnTo>
                  <a:lnTo>
                    <a:pt x="880" y="428"/>
                  </a:lnTo>
                  <a:lnTo>
                    <a:pt x="870" y="422"/>
                  </a:lnTo>
                  <a:lnTo>
                    <a:pt x="862" y="414"/>
                  </a:lnTo>
                  <a:lnTo>
                    <a:pt x="856" y="404"/>
                  </a:lnTo>
                  <a:lnTo>
                    <a:pt x="852" y="392"/>
                  </a:lnTo>
                  <a:lnTo>
                    <a:pt x="850" y="378"/>
                  </a:lnTo>
                  <a:lnTo>
                    <a:pt x="850" y="362"/>
                  </a:lnTo>
                  <a:lnTo>
                    <a:pt x="850" y="362"/>
                  </a:lnTo>
                  <a:lnTo>
                    <a:pt x="852" y="346"/>
                  </a:lnTo>
                  <a:lnTo>
                    <a:pt x="856" y="326"/>
                  </a:lnTo>
                  <a:lnTo>
                    <a:pt x="876" y="258"/>
                  </a:lnTo>
                  <a:lnTo>
                    <a:pt x="876" y="258"/>
                  </a:lnTo>
                  <a:lnTo>
                    <a:pt x="888" y="212"/>
                  </a:lnTo>
                  <a:lnTo>
                    <a:pt x="888" y="212"/>
                  </a:lnTo>
                  <a:lnTo>
                    <a:pt x="896" y="184"/>
                  </a:lnTo>
                  <a:lnTo>
                    <a:pt x="900" y="158"/>
                  </a:lnTo>
                  <a:lnTo>
                    <a:pt x="904" y="132"/>
                  </a:lnTo>
                  <a:lnTo>
                    <a:pt x="904" y="108"/>
                  </a:lnTo>
                  <a:lnTo>
                    <a:pt x="904" y="84"/>
                  </a:lnTo>
                  <a:lnTo>
                    <a:pt x="900" y="64"/>
                  </a:lnTo>
                  <a:lnTo>
                    <a:pt x="894" y="46"/>
                  </a:lnTo>
                  <a:lnTo>
                    <a:pt x="886" y="30"/>
                  </a:lnTo>
                  <a:lnTo>
                    <a:pt x="886" y="30"/>
                  </a:lnTo>
                  <a:lnTo>
                    <a:pt x="880" y="20"/>
                  </a:lnTo>
                  <a:lnTo>
                    <a:pt x="872" y="10"/>
                  </a:lnTo>
                  <a:lnTo>
                    <a:pt x="862" y="6"/>
                  </a:lnTo>
                  <a:lnTo>
                    <a:pt x="852" y="2"/>
                  </a:lnTo>
                  <a:lnTo>
                    <a:pt x="852" y="2"/>
                  </a:lnTo>
                  <a:lnTo>
                    <a:pt x="842" y="0"/>
                  </a:lnTo>
                  <a:lnTo>
                    <a:pt x="832" y="2"/>
                  </a:lnTo>
                  <a:lnTo>
                    <a:pt x="820" y="6"/>
                  </a:lnTo>
                  <a:lnTo>
                    <a:pt x="810" y="12"/>
                  </a:lnTo>
                  <a:lnTo>
                    <a:pt x="810" y="12"/>
                  </a:lnTo>
                  <a:lnTo>
                    <a:pt x="802" y="18"/>
                  </a:lnTo>
                  <a:lnTo>
                    <a:pt x="796" y="24"/>
                  </a:lnTo>
                  <a:lnTo>
                    <a:pt x="788" y="34"/>
                  </a:lnTo>
                  <a:lnTo>
                    <a:pt x="780" y="48"/>
                  </a:lnTo>
                  <a:lnTo>
                    <a:pt x="772" y="64"/>
                  </a:lnTo>
                  <a:lnTo>
                    <a:pt x="766" y="82"/>
                  </a:lnTo>
                  <a:lnTo>
                    <a:pt x="760" y="106"/>
                  </a:lnTo>
                  <a:lnTo>
                    <a:pt x="756" y="132"/>
                  </a:lnTo>
                  <a:lnTo>
                    <a:pt x="756" y="132"/>
                  </a:lnTo>
                  <a:lnTo>
                    <a:pt x="754" y="170"/>
                  </a:lnTo>
                  <a:lnTo>
                    <a:pt x="752" y="196"/>
                  </a:lnTo>
                  <a:lnTo>
                    <a:pt x="754" y="220"/>
                  </a:lnTo>
                  <a:lnTo>
                    <a:pt x="754" y="220"/>
                  </a:lnTo>
                  <a:lnTo>
                    <a:pt x="738" y="212"/>
                  </a:lnTo>
                  <a:lnTo>
                    <a:pt x="720" y="204"/>
                  </a:lnTo>
                  <a:lnTo>
                    <a:pt x="702" y="200"/>
                  </a:lnTo>
                  <a:lnTo>
                    <a:pt x="684" y="200"/>
                  </a:lnTo>
                  <a:lnTo>
                    <a:pt x="684" y="200"/>
                  </a:lnTo>
                  <a:lnTo>
                    <a:pt x="662" y="202"/>
                  </a:lnTo>
                  <a:lnTo>
                    <a:pt x="644" y="206"/>
                  </a:lnTo>
                  <a:lnTo>
                    <a:pt x="624" y="212"/>
                  </a:lnTo>
                  <a:lnTo>
                    <a:pt x="608" y="222"/>
                  </a:lnTo>
                  <a:lnTo>
                    <a:pt x="592" y="234"/>
                  </a:lnTo>
                  <a:lnTo>
                    <a:pt x="578" y="248"/>
                  </a:lnTo>
                  <a:lnTo>
                    <a:pt x="566" y="264"/>
                  </a:lnTo>
                  <a:lnTo>
                    <a:pt x="558" y="282"/>
                  </a:lnTo>
                  <a:lnTo>
                    <a:pt x="558" y="282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0" y="264"/>
                  </a:lnTo>
                  <a:lnTo>
                    <a:pt x="542" y="248"/>
                  </a:lnTo>
                  <a:lnTo>
                    <a:pt x="532" y="234"/>
                  </a:lnTo>
                  <a:lnTo>
                    <a:pt x="520" y="220"/>
                  </a:lnTo>
                  <a:lnTo>
                    <a:pt x="506" y="212"/>
                  </a:lnTo>
                  <a:lnTo>
                    <a:pt x="492" y="204"/>
                  </a:lnTo>
                  <a:lnTo>
                    <a:pt x="476" y="200"/>
                  </a:lnTo>
                  <a:lnTo>
                    <a:pt x="458" y="198"/>
                  </a:lnTo>
                  <a:lnTo>
                    <a:pt x="458" y="198"/>
                  </a:lnTo>
                  <a:lnTo>
                    <a:pt x="458" y="198"/>
                  </a:lnTo>
                  <a:lnTo>
                    <a:pt x="442" y="200"/>
                  </a:lnTo>
                  <a:lnTo>
                    <a:pt x="428" y="202"/>
                  </a:lnTo>
                  <a:lnTo>
                    <a:pt x="402" y="208"/>
                  </a:lnTo>
                  <a:lnTo>
                    <a:pt x="382" y="216"/>
                  </a:lnTo>
                  <a:lnTo>
                    <a:pt x="366" y="224"/>
                  </a:lnTo>
                  <a:lnTo>
                    <a:pt x="366" y="100"/>
                  </a:lnTo>
                  <a:lnTo>
                    <a:pt x="288" y="100"/>
                  </a:lnTo>
                  <a:lnTo>
                    <a:pt x="288" y="276"/>
                  </a:lnTo>
                  <a:lnTo>
                    <a:pt x="288" y="276"/>
                  </a:lnTo>
                  <a:lnTo>
                    <a:pt x="278" y="258"/>
                  </a:lnTo>
                  <a:lnTo>
                    <a:pt x="266" y="242"/>
                  </a:lnTo>
                  <a:lnTo>
                    <a:pt x="252" y="228"/>
                  </a:lnTo>
                  <a:lnTo>
                    <a:pt x="236" y="218"/>
                  </a:lnTo>
                  <a:lnTo>
                    <a:pt x="218" y="210"/>
                  </a:lnTo>
                  <a:lnTo>
                    <a:pt x="200" y="204"/>
                  </a:lnTo>
                  <a:lnTo>
                    <a:pt x="182" y="200"/>
                  </a:lnTo>
                  <a:lnTo>
                    <a:pt x="162" y="198"/>
                  </a:lnTo>
                  <a:lnTo>
                    <a:pt x="162" y="198"/>
                  </a:lnTo>
                  <a:lnTo>
                    <a:pt x="150" y="198"/>
                  </a:lnTo>
                  <a:lnTo>
                    <a:pt x="138" y="200"/>
                  </a:lnTo>
                  <a:lnTo>
                    <a:pt x="126" y="204"/>
                  </a:lnTo>
                  <a:lnTo>
                    <a:pt x="114" y="208"/>
                  </a:lnTo>
                  <a:lnTo>
                    <a:pt x="104" y="214"/>
                  </a:lnTo>
                  <a:lnTo>
                    <a:pt x="94" y="220"/>
                  </a:lnTo>
                  <a:lnTo>
                    <a:pt x="84" y="228"/>
                  </a:lnTo>
                  <a:lnTo>
                    <a:pt x="74" y="238"/>
                  </a:lnTo>
                  <a:lnTo>
                    <a:pt x="74" y="204"/>
                  </a:lnTo>
                  <a:lnTo>
                    <a:pt x="0" y="204"/>
                  </a:lnTo>
                  <a:lnTo>
                    <a:pt x="0" y="602"/>
                  </a:lnTo>
                  <a:lnTo>
                    <a:pt x="74" y="602"/>
                  </a:lnTo>
                  <a:lnTo>
                    <a:pt x="74" y="466"/>
                  </a:lnTo>
                  <a:lnTo>
                    <a:pt x="74" y="466"/>
                  </a:lnTo>
                  <a:lnTo>
                    <a:pt x="94" y="480"/>
                  </a:lnTo>
                  <a:lnTo>
                    <a:pt x="116" y="492"/>
                  </a:lnTo>
                  <a:lnTo>
                    <a:pt x="138" y="498"/>
                  </a:lnTo>
                  <a:lnTo>
                    <a:pt x="162" y="500"/>
                  </a:lnTo>
                  <a:lnTo>
                    <a:pt x="162" y="500"/>
                  </a:lnTo>
                  <a:lnTo>
                    <a:pt x="184" y="498"/>
                  </a:lnTo>
                  <a:lnTo>
                    <a:pt x="204" y="494"/>
                  </a:lnTo>
                  <a:lnTo>
                    <a:pt x="222" y="488"/>
                  </a:lnTo>
                  <a:lnTo>
                    <a:pt x="238" y="478"/>
                  </a:lnTo>
                  <a:lnTo>
                    <a:pt x="254" y="468"/>
                  </a:lnTo>
                  <a:lnTo>
                    <a:pt x="268" y="454"/>
                  </a:lnTo>
                  <a:lnTo>
                    <a:pt x="278" y="438"/>
                  </a:lnTo>
                  <a:lnTo>
                    <a:pt x="288" y="420"/>
                  </a:lnTo>
                  <a:lnTo>
                    <a:pt x="288" y="492"/>
                  </a:lnTo>
                  <a:lnTo>
                    <a:pt x="366" y="492"/>
                  </a:lnTo>
                  <a:lnTo>
                    <a:pt x="366" y="330"/>
                  </a:lnTo>
                  <a:lnTo>
                    <a:pt x="366" y="330"/>
                  </a:lnTo>
                  <a:lnTo>
                    <a:pt x="366" y="320"/>
                  </a:lnTo>
                  <a:lnTo>
                    <a:pt x="368" y="308"/>
                  </a:lnTo>
                  <a:lnTo>
                    <a:pt x="368" y="308"/>
                  </a:lnTo>
                  <a:lnTo>
                    <a:pt x="372" y="302"/>
                  </a:lnTo>
                  <a:lnTo>
                    <a:pt x="376" y="296"/>
                  </a:lnTo>
                  <a:lnTo>
                    <a:pt x="384" y="288"/>
                  </a:lnTo>
                  <a:lnTo>
                    <a:pt x="392" y="282"/>
                  </a:lnTo>
                  <a:lnTo>
                    <a:pt x="402" y="278"/>
                  </a:lnTo>
                  <a:lnTo>
                    <a:pt x="414" y="272"/>
                  </a:lnTo>
                  <a:lnTo>
                    <a:pt x="426" y="270"/>
                  </a:lnTo>
                  <a:lnTo>
                    <a:pt x="440" y="268"/>
                  </a:lnTo>
                  <a:lnTo>
                    <a:pt x="440" y="268"/>
                  </a:lnTo>
                  <a:lnTo>
                    <a:pt x="452" y="270"/>
                  </a:lnTo>
                  <a:lnTo>
                    <a:pt x="462" y="272"/>
                  </a:lnTo>
                  <a:lnTo>
                    <a:pt x="468" y="278"/>
                  </a:lnTo>
                  <a:lnTo>
                    <a:pt x="474" y="284"/>
                  </a:lnTo>
                  <a:lnTo>
                    <a:pt x="480" y="294"/>
                  </a:lnTo>
                  <a:lnTo>
                    <a:pt x="482" y="306"/>
                  </a:lnTo>
                  <a:lnTo>
                    <a:pt x="484" y="322"/>
                  </a:lnTo>
                  <a:lnTo>
                    <a:pt x="484" y="340"/>
                  </a:lnTo>
                  <a:lnTo>
                    <a:pt x="484" y="492"/>
                  </a:lnTo>
                  <a:lnTo>
                    <a:pt x="562" y="492"/>
                  </a:lnTo>
                  <a:lnTo>
                    <a:pt x="562" y="428"/>
                  </a:lnTo>
                  <a:lnTo>
                    <a:pt x="562" y="428"/>
                  </a:lnTo>
                  <a:lnTo>
                    <a:pt x="564" y="430"/>
                  </a:lnTo>
                  <a:lnTo>
                    <a:pt x="564" y="430"/>
                  </a:lnTo>
                  <a:lnTo>
                    <a:pt x="574" y="444"/>
                  </a:lnTo>
                  <a:lnTo>
                    <a:pt x="584" y="460"/>
                  </a:lnTo>
                  <a:lnTo>
                    <a:pt x="598" y="472"/>
                  </a:lnTo>
                  <a:lnTo>
                    <a:pt x="614" y="482"/>
                  </a:lnTo>
                  <a:lnTo>
                    <a:pt x="630" y="490"/>
                  </a:lnTo>
                  <a:lnTo>
                    <a:pt x="646" y="496"/>
                  </a:lnTo>
                  <a:lnTo>
                    <a:pt x="664" y="500"/>
                  </a:lnTo>
                  <a:lnTo>
                    <a:pt x="684" y="500"/>
                  </a:lnTo>
                  <a:lnTo>
                    <a:pt x="684" y="500"/>
                  </a:lnTo>
                  <a:lnTo>
                    <a:pt x="700" y="500"/>
                  </a:lnTo>
                  <a:lnTo>
                    <a:pt x="716" y="498"/>
                  </a:lnTo>
                  <a:lnTo>
                    <a:pt x="732" y="492"/>
                  </a:lnTo>
                  <a:lnTo>
                    <a:pt x="748" y="488"/>
                  </a:lnTo>
                  <a:lnTo>
                    <a:pt x="762" y="480"/>
                  </a:lnTo>
                  <a:lnTo>
                    <a:pt x="776" y="472"/>
                  </a:lnTo>
                  <a:lnTo>
                    <a:pt x="788" y="462"/>
                  </a:lnTo>
                  <a:lnTo>
                    <a:pt x="800" y="452"/>
                  </a:lnTo>
                  <a:lnTo>
                    <a:pt x="800" y="452"/>
                  </a:lnTo>
                  <a:lnTo>
                    <a:pt x="812" y="468"/>
                  </a:lnTo>
                  <a:lnTo>
                    <a:pt x="822" y="476"/>
                  </a:lnTo>
                  <a:lnTo>
                    <a:pt x="832" y="484"/>
                  </a:lnTo>
                  <a:lnTo>
                    <a:pt x="848" y="490"/>
                  </a:lnTo>
                  <a:lnTo>
                    <a:pt x="864" y="496"/>
                  </a:lnTo>
                  <a:lnTo>
                    <a:pt x="884" y="500"/>
                  </a:lnTo>
                  <a:lnTo>
                    <a:pt x="906" y="502"/>
                  </a:lnTo>
                  <a:lnTo>
                    <a:pt x="914" y="502"/>
                  </a:lnTo>
                  <a:lnTo>
                    <a:pt x="914" y="432"/>
                  </a:lnTo>
                  <a:lnTo>
                    <a:pt x="906" y="432"/>
                  </a:lnTo>
                  <a:close/>
                </a:path>
              </a:pathLst>
            </a:custGeom>
            <a:solidFill>
              <a:srgbClr val="3D11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4" name="Freeform 6"/>
            <p:cNvSpPr>
              <a:spLocks/>
            </p:cNvSpPr>
            <p:nvPr userDrawn="1"/>
          </p:nvSpPr>
          <p:spPr bwMode="auto">
            <a:xfrm>
              <a:off x="742445" y="6287343"/>
              <a:ext cx="23760" cy="95040"/>
            </a:xfrm>
            <a:custGeom>
              <a:avLst/>
              <a:gdLst>
                <a:gd name="T0" fmla="*/ 24 w 44"/>
                <a:gd name="T1" fmla="*/ 2 h 176"/>
                <a:gd name="T2" fmla="*/ 24 w 44"/>
                <a:gd name="T3" fmla="*/ 2 h 176"/>
                <a:gd name="T4" fmla="*/ 28 w 44"/>
                <a:gd name="T5" fmla="*/ 2 h 176"/>
                <a:gd name="T6" fmla="*/ 32 w 44"/>
                <a:gd name="T7" fmla="*/ 0 h 176"/>
                <a:gd name="T8" fmla="*/ 32 w 44"/>
                <a:gd name="T9" fmla="*/ 0 h 176"/>
                <a:gd name="T10" fmla="*/ 36 w 44"/>
                <a:gd name="T11" fmla="*/ 2 h 176"/>
                <a:gd name="T12" fmla="*/ 38 w 44"/>
                <a:gd name="T13" fmla="*/ 2 h 176"/>
                <a:gd name="T14" fmla="*/ 38 w 44"/>
                <a:gd name="T15" fmla="*/ 2 h 176"/>
                <a:gd name="T16" fmla="*/ 42 w 44"/>
                <a:gd name="T17" fmla="*/ 8 h 176"/>
                <a:gd name="T18" fmla="*/ 44 w 44"/>
                <a:gd name="T19" fmla="*/ 18 h 176"/>
                <a:gd name="T20" fmla="*/ 44 w 44"/>
                <a:gd name="T21" fmla="*/ 28 h 176"/>
                <a:gd name="T22" fmla="*/ 44 w 44"/>
                <a:gd name="T23" fmla="*/ 40 h 176"/>
                <a:gd name="T24" fmla="*/ 40 w 44"/>
                <a:gd name="T25" fmla="*/ 56 h 176"/>
                <a:gd name="T26" fmla="*/ 36 w 44"/>
                <a:gd name="T27" fmla="*/ 74 h 176"/>
                <a:gd name="T28" fmla="*/ 36 w 44"/>
                <a:gd name="T29" fmla="*/ 74 h 176"/>
                <a:gd name="T30" fmla="*/ 18 w 44"/>
                <a:gd name="T31" fmla="*/ 134 h 176"/>
                <a:gd name="T32" fmla="*/ 4 w 44"/>
                <a:gd name="T33" fmla="*/ 176 h 176"/>
                <a:gd name="T34" fmla="*/ 4 w 44"/>
                <a:gd name="T35" fmla="*/ 176 h 176"/>
                <a:gd name="T36" fmla="*/ 2 w 44"/>
                <a:gd name="T37" fmla="*/ 154 h 176"/>
                <a:gd name="T38" fmla="*/ 0 w 44"/>
                <a:gd name="T39" fmla="*/ 128 h 176"/>
                <a:gd name="T40" fmla="*/ 0 w 44"/>
                <a:gd name="T41" fmla="*/ 100 h 176"/>
                <a:gd name="T42" fmla="*/ 2 w 44"/>
                <a:gd name="T43" fmla="*/ 74 h 176"/>
                <a:gd name="T44" fmla="*/ 6 w 44"/>
                <a:gd name="T45" fmla="*/ 48 h 176"/>
                <a:gd name="T46" fmla="*/ 10 w 44"/>
                <a:gd name="T47" fmla="*/ 28 h 176"/>
                <a:gd name="T48" fmla="*/ 16 w 44"/>
                <a:gd name="T49" fmla="*/ 12 h 176"/>
                <a:gd name="T50" fmla="*/ 20 w 44"/>
                <a:gd name="T51" fmla="*/ 6 h 176"/>
                <a:gd name="T52" fmla="*/ 24 w 44"/>
                <a:gd name="T53" fmla="*/ 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" h="176">
                  <a:moveTo>
                    <a:pt x="24" y="2"/>
                  </a:moveTo>
                  <a:lnTo>
                    <a:pt x="24" y="2"/>
                  </a:lnTo>
                  <a:lnTo>
                    <a:pt x="28" y="2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6" y="2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42" y="8"/>
                  </a:lnTo>
                  <a:lnTo>
                    <a:pt x="44" y="18"/>
                  </a:lnTo>
                  <a:lnTo>
                    <a:pt x="44" y="28"/>
                  </a:lnTo>
                  <a:lnTo>
                    <a:pt x="44" y="40"/>
                  </a:lnTo>
                  <a:lnTo>
                    <a:pt x="40" y="56"/>
                  </a:lnTo>
                  <a:lnTo>
                    <a:pt x="36" y="74"/>
                  </a:lnTo>
                  <a:lnTo>
                    <a:pt x="36" y="74"/>
                  </a:lnTo>
                  <a:lnTo>
                    <a:pt x="18" y="134"/>
                  </a:lnTo>
                  <a:lnTo>
                    <a:pt x="4" y="176"/>
                  </a:lnTo>
                  <a:lnTo>
                    <a:pt x="4" y="176"/>
                  </a:lnTo>
                  <a:lnTo>
                    <a:pt x="2" y="154"/>
                  </a:lnTo>
                  <a:lnTo>
                    <a:pt x="0" y="128"/>
                  </a:lnTo>
                  <a:lnTo>
                    <a:pt x="0" y="100"/>
                  </a:lnTo>
                  <a:lnTo>
                    <a:pt x="2" y="74"/>
                  </a:lnTo>
                  <a:lnTo>
                    <a:pt x="6" y="48"/>
                  </a:lnTo>
                  <a:lnTo>
                    <a:pt x="10" y="28"/>
                  </a:lnTo>
                  <a:lnTo>
                    <a:pt x="16" y="12"/>
                  </a:lnTo>
                  <a:lnTo>
                    <a:pt x="20" y="6"/>
                  </a:lnTo>
                  <a:lnTo>
                    <a:pt x="24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5" name="Freeform 7"/>
            <p:cNvSpPr>
              <a:spLocks/>
            </p:cNvSpPr>
            <p:nvPr userDrawn="1"/>
          </p:nvSpPr>
          <p:spPr bwMode="auto">
            <a:xfrm>
              <a:off x="637685" y="6403983"/>
              <a:ext cx="81000" cy="88560"/>
            </a:xfrm>
            <a:custGeom>
              <a:avLst/>
              <a:gdLst>
                <a:gd name="T0" fmla="*/ 74 w 150"/>
                <a:gd name="T1" fmla="*/ 164 h 164"/>
                <a:gd name="T2" fmla="*/ 74 w 150"/>
                <a:gd name="T3" fmla="*/ 164 h 164"/>
                <a:gd name="T4" fmla="*/ 60 w 150"/>
                <a:gd name="T5" fmla="*/ 162 h 164"/>
                <a:gd name="T6" fmla="*/ 46 w 150"/>
                <a:gd name="T7" fmla="*/ 158 h 164"/>
                <a:gd name="T8" fmla="*/ 34 w 150"/>
                <a:gd name="T9" fmla="*/ 152 h 164"/>
                <a:gd name="T10" fmla="*/ 22 w 150"/>
                <a:gd name="T11" fmla="*/ 142 h 164"/>
                <a:gd name="T12" fmla="*/ 14 w 150"/>
                <a:gd name="T13" fmla="*/ 132 h 164"/>
                <a:gd name="T14" fmla="*/ 6 w 150"/>
                <a:gd name="T15" fmla="*/ 118 h 164"/>
                <a:gd name="T16" fmla="*/ 2 w 150"/>
                <a:gd name="T17" fmla="*/ 102 h 164"/>
                <a:gd name="T18" fmla="*/ 0 w 150"/>
                <a:gd name="T19" fmla="*/ 82 h 164"/>
                <a:gd name="T20" fmla="*/ 0 w 150"/>
                <a:gd name="T21" fmla="*/ 82 h 164"/>
                <a:gd name="T22" fmla="*/ 2 w 150"/>
                <a:gd name="T23" fmla="*/ 64 h 164"/>
                <a:gd name="T24" fmla="*/ 6 w 150"/>
                <a:gd name="T25" fmla="*/ 50 h 164"/>
                <a:gd name="T26" fmla="*/ 12 w 150"/>
                <a:gd name="T27" fmla="*/ 36 h 164"/>
                <a:gd name="T28" fmla="*/ 20 w 150"/>
                <a:gd name="T29" fmla="*/ 24 h 164"/>
                <a:gd name="T30" fmla="*/ 32 w 150"/>
                <a:gd name="T31" fmla="*/ 14 h 164"/>
                <a:gd name="T32" fmla="*/ 44 w 150"/>
                <a:gd name="T33" fmla="*/ 6 h 164"/>
                <a:gd name="T34" fmla="*/ 58 w 150"/>
                <a:gd name="T35" fmla="*/ 2 h 164"/>
                <a:gd name="T36" fmla="*/ 74 w 150"/>
                <a:gd name="T37" fmla="*/ 0 h 164"/>
                <a:gd name="T38" fmla="*/ 74 w 150"/>
                <a:gd name="T39" fmla="*/ 0 h 164"/>
                <a:gd name="T40" fmla="*/ 88 w 150"/>
                <a:gd name="T41" fmla="*/ 2 h 164"/>
                <a:gd name="T42" fmla="*/ 102 w 150"/>
                <a:gd name="T43" fmla="*/ 6 h 164"/>
                <a:gd name="T44" fmla="*/ 114 w 150"/>
                <a:gd name="T45" fmla="*/ 12 h 164"/>
                <a:gd name="T46" fmla="*/ 126 w 150"/>
                <a:gd name="T47" fmla="*/ 22 h 164"/>
                <a:gd name="T48" fmla="*/ 134 w 150"/>
                <a:gd name="T49" fmla="*/ 34 h 164"/>
                <a:gd name="T50" fmla="*/ 142 w 150"/>
                <a:gd name="T51" fmla="*/ 48 h 164"/>
                <a:gd name="T52" fmla="*/ 148 w 150"/>
                <a:gd name="T53" fmla="*/ 64 h 164"/>
                <a:gd name="T54" fmla="*/ 150 w 150"/>
                <a:gd name="T55" fmla="*/ 82 h 164"/>
                <a:gd name="T56" fmla="*/ 150 w 150"/>
                <a:gd name="T57" fmla="*/ 82 h 164"/>
                <a:gd name="T58" fmla="*/ 148 w 150"/>
                <a:gd name="T59" fmla="*/ 100 h 164"/>
                <a:gd name="T60" fmla="*/ 142 w 150"/>
                <a:gd name="T61" fmla="*/ 118 h 164"/>
                <a:gd name="T62" fmla="*/ 134 w 150"/>
                <a:gd name="T63" fmla="*/ 132 h 164"/>
                <a:gd name="T64" fmla="*/ 126 w 150"/>
                <a:gd name="T65" fmla="*/ 142 h 164"/>
                <a:gd name="T66" fmla="*/ 114 w 150"/>
                <a:gd name="T67" fmla="*/ 152 h 164"/>
                <a:gd name="T68" fmla="*/ 102 w 150"/>
                <a:gd name="T69" fmla="*/ 158 h 164"/>
                <a:gd name="T70" fmla="*/ 88 w 150"/>
                <a:gd name="T71" fmla="*/ 162 h 164"/>
                <a:gd name="T72" fmla="*/ 74 w 150"/>
                <a:gd name="T73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0" h="164">
                  <a:moveTo>
                    <a:pt x="74" y="164"/>
                  </a:moveTo>
                  <a:lnTo>
                    <a:pt x="74" y="164"/>
                  </a:lnTo>
                  <a:lnTo>
                    <a:pt x="60" y="162"/>
                  </a:lnTo>
                  <a:lnTo>
                    <a:pt x="46" y="158"/>
                  </a:lnTo>
                  <a:lnTo>
                    <a:pt x="34" y="152"/>
                  </a:lnTo>
                  <a:lnTo>
                    <a:pt x="22" y="142"/>
                  </a:lnTo>
                  <a:lnTo>
                    <a:pt x="14" y="132"/>
                  </a:lnTo>
                  <a:lnTo>
                    <a:pt x="6" y="118"/>
                  </a:lnTo>
                  <a:lnTo>
                    <a:pt x="2" y="102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2" y="64"/>
                  </a:lnTo>
                  <a:lnTo>
                    <a:pt x="6" y="50"/>
                  </a:lnTo>
                  <a:lnTo>
                    <a:pt x="12" y="36"/>
                  </a:lnTo>
                  <a:lnTo>
                    <a:pt x="20" y="24"/>
                  </a:lnTo>
                  <a:lnTo>
                    <a:pt x="32" y="14"/>
                  </a:lnTo>
                  <a:lnTo>
                    <a:pt x="44" y="6"/>
                  </a:lnTo>
                  <a:lnTo>
                    <a:pt x="58" y="2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88" y="2"/>
                  </a:lnTo>
                  <a:lnTo>
                    <a:pt x="102" y="6"/>
                  </a:lnTo>
                  <a:lnTo>
                    <a:pt x="114" y="12"/>
                  </a:lnTo>
                  <a:lnTo>
                    <a:pt x="126" y="22"/>
                  </a:lnTo>
                  <a:lnTo>
                    <a:pt x="134" y="34"/>
                  </a:lnTo>
                  <a:lnTo>
                    <a:pt x="142" y="48"/>
                  </a:lnTo>
                  <a:lnTo>
                    <a:pt x="148" y="64"/>
                  </a:lnTo>
                  <a:lnTo>
                    <a:pt x="150" y="82"/>
                  </a:lnTo>
                  <a:lnTo>
                    <a:pt x="150" y="82"/>
                  </a:lnTo>
                  <a:lnTo>
                    <a:pt x="148" y="100"/>
                  </a:lnTo>
                  <a:lnTo>
                    <a:pt x="142" y="118"/>
                  </a:lnTo>
                  <a:lnTo>
                    <a:pt x="134" y="132"/>
                  </a:lnTo>
                  <a:lnTo>
                    <a:pt x="126" y="142"/>
                  </a:lnTo>
                  <a:lnTo>
                    <a:pt x="114" y="152"/>
                  </a:lnTo>
                  <a:lnTo>
                    <a:pt x="102" y="158"/>
                  </a:lnTo>
                  <a:lnTo>
                    <a:pt x="88" y="162"/>
                  </a:lnTo>
                  <a:lnTo>
                    <a:pt x="74" y="16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6" name="Freeform 8"/>
            <p:cNvSpPr>
              <a:spLocks/>
            </p:cNvSpPr>
            <p:nvPr userDrawn="1"/>
          </p:nvSpPr>
          <p:spPr bwMode="auto">
            <a:xfrm>
              <a:off x="342845" y="6403983"/>
              <a:ext cx="79920" cy="88560"/>
            </a:xfrm>
            <a:custGeom>
              <a:avLst/>
              <a:gdLst>
                <a:gd name="T0" fmla="*/ 74 w 148"/>
                <a:gd name="T1" fmla="*/ 164 h 164"/>
                <a:gd name="T2" fmla="*/ 74 w 148"/>
                <a:gd name="T3" fmla="*/ 164 h 164"/>
                <a:gd name="T4" fmla="*/ 58 w 148"/>
                <a:gd name="T5" fmla="*/ 162 h 164"/>
                <a:gd name="T6" fmla="*/ 44 w 148"/>
                <a:gd name="T7" fmla="*/ 156 h 164"/>
                <a:gd name="T8" fmla="*/ 32 w 148"/>
                <a:gd name="T9" fmla="*/ 150 h 164"/>
                <a:gd name="T10" fmla="*/ 22 w 148"/>
                <a:gd name="T11" fmla="*/ 140 h 164"/>
                <a:gd name="T12" fmla="*/ 12 w 148"/>
                <a:gd name="T13" fmla="*/ 128 h 164"/>
                <a:gd name="T14" fmla="*/ 6 w 148"/>
                <a:gd name="T15" fmla="*/ 114 h 164"/>
                <a:gd name="T16" fmla="*/ 0 w 148"/>
                <a:gd name="T17" fmla="*/ 98 h 164"/>
                <a:gd name="T18" fmla="*/ 0 w 148"/>
                <a:gd name="T19" fmla="*/ 82 h 164"/>
                <a:gd name="T20" fmla="*/ 0 w 148"/>
                <a:gd name="T21" fmla="*/ 82 h 164"/>
                <a:gd name="T22" fmla="*/ 0 w 148"/>
                <a:gd name="T23" fmla="*/ 66 h 164"/>
                <a:gd name="T24" fmla="*/ 4 w 148"/>
                <a:gd name="T25" fmla="*/ 50 h 164"/>
                <a:gd name="T26" fmla="*/ 12 w 148"/>
                <a:gd name="T27" fmla="*/ 36 h 164"/>
                <a:gd name="T28" fmla="*/ 20 w 148"/>
                <a:gd name="T29" fmla="*/ 24 h 164"/>
                <a:gd name="T30" fmla="*/ 32 w 148"/>
                <a:gd name="T31" fmla="*/ 14 h 164"/>
                <a:gd name="T32" fmla="*/ 44 w 148"/>
                <a:gd name="T33" fmla="*/ 6 h 164"/>
                <a:gd name="T34" fmla="*/ 58 w 148"/>
                <a:gd name="T35" fmla="*/ 2 h 164"/>
                <a:gd name="T36" fmla="*/ 74 w 148"/>
                <a:gd name="T37" fmla="*/ 0 h 164"/>
                <a:gd name="T38" fmla="*/ 74 w 148"/>
                <a:gd name="T39" fmla="*/ 0 h 164"/>
                <a:gd name="T40" fmla="*/ 90 w 148"/>
                <a:gd name="T41" fmla="*/ 2 h 164"/>
                <a:gd name="T42" fmla="*/ 106 w 148"/>
                <a:gd name="T43" fmla="*/ 8 h 164"/>
                <a:gd name="T44" fmla="*/ 118 w 148"/>
                <a:gd name="T45" fmla="*/ 16 h 164"/>
                <a:gd name="T46" fmla="*/ 130 w 148"/>
                <a:gd name="T47" fmla="*/ 26 h 164"/>
                <a:gd name="T48" fmla="*/ 138 w 148"/>
                <a:gd name="T49" fmla="*/ 40 h 164"/>
                <a:gd name="T50" fmla="*/ 144 w 148"/>
                <a:gd name="T51" fmla="*/ 54 h 164"/>
                <a:gd name="T52" fmla="*/ 148 w 148"/>
                <a:gd name="T53" fmla="*/ 68 h 164"/>
                <a:gd name="T54" fmla="*/ 148 w 148"/>
                <a:gd name="T55" fmla="*/ 82 h 164"/>
                <a:gd name="T56" fmla="*/ 148 w 148"/>
                <a:gd name="T57" fmla="*/ 82 h 164"/>
                <a:gd name="T58" fmla="*/ 148 w 148"/>
                <a:gd name="T59" fmla="*/ 100 h 164"/>
                <a:gd name="T60" fmla="*/ 144 w 148"/>
                <a:gd name="T61" fmla="*/ 116 h 164"/>
                <a:gd name="T62" fmla="*/ 136 w 148"/>
                <a:gd name="T63" fmla="*/ 130 h 164"/>
                <a:gd name="T64" fmla="*/ 128 w 148"/>
                <a:gd name="T65" fmla="*/ 140 h 164"/>
                <a:gd name="T66" fmla="*/ 116 w 148"/>
                <a:gd name="T67" fmla="*/ 150 h 164"/>
                <a:gd name="T68" fmla="*/ 104 w 148"/>
                <a:gd name="T69" fmla="*/ 158 h 164"/>
                <a:gd name="T70" fmla="*/ 90 w 148"/>
                <a:gd name="T71" fmla="*/ 162 h 164"/>
                <a:gd name="T72" fmla="*/ 74 w 148"/>
                <a:gd name="T73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8" h="164">
                  <a:moveTo>
                    <a:pt x="74" y="164"/>
                  </a:moveTo>
                  <a:lnTo>
                    <a:pt x="74" y="164"/>
                  </a:lnTo>
                  <a:lnTo>
                    <a:pt x="58" y="162"/>
                  </a:lnTo>
                  <a:lnTo>
                    <a:pt x="44" y="156"/>
                  </a:lnTo>
                  <a:lnTo>
                    <a:pt x="32" y="150"/>
                  </a:lnTo>
                  <a:lnTo>
                    <a:pt x="22" y="140"/>
                  </a:lnTo>
                  <a:lnTo>
                    <a:pt x="12" y="128"/>
                  </a:lnTo>
                  <a:lnTo>
                    <a:pt x="6" y="114"/>
                  </a:lnTo>
                  <a:lnTo>
                    <a:pt x="0" y="98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66"/>
                  </a:lnTo>
                  <a:lnTo>
                    <a:pt x="4" y="50"/>
                  </a:lnTo>
                  <a:lnTo>
                    <a:pt x="12" y="36"/>
                  </a:lnTo>
                  <a:lnTo>
                    <a:pt x="20" y="24"/>
                  </a:lnTo>
                  <a:lnTo>
                    <a:pt x="32" y="14"/>
                  </a:lnTo>
                  <a:lnTo>
                    <a:pt x="44" y="6"/>
                  </a:lnTo>
                  <a:lnTo>
                    <a:pt x="58" y="2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90" y="2"/>
                  </a:lnTo>
                  <a:lnTo>
                    <a:pt x="106" y="8"/>
                  </a:lnTo>
                  <a:lnTo>
                    <a:pt x="118" y="16"/>
                  </a:lnTo>
                  <a:lnTo>
                    <a:pt x="130" y="26"/>
                  </a:lnTo>
                  <a:lnTo>
                    <a:pt x="138" y="40"/>
                  </a:lnTo>
                  <a:lnTo>
                    <a:pt x="144" y="54"/>
                  </a:lnTo>
                  <a:lnTo>
                    <a:pt x="148" y="68"/>
                  </a:lnTo>
                  <a:lnTo>
                    <a:pt x="148" y="82"/>
                  </a:lnTo>
                  <a:lnTo>
                    <a:pt x="148" y="82"/>
                  </a:lnTo>
                  <a:lnTo>
                    <a:pt x="148" y="100"/>
                  </a:lnTo>
                  <a:lnTo>
                    <a:pt x="144" y="116"/>
                  </a:lnTo>
                  <a:lnTo>
                    <a:pt x="136" y="130"/>
                  </a:lnTo>
                  <a:lnTo>
                    <a:pt x="128" y="140"/>
                  </a:lnTo>
                  <a:lnTo>
                    <a:pt x="116" y="150"/>
                  </a:lnTo>
                  <a:lnTo>
                    <a:pt x="104" y="158"/>
                  </a:lnTo>
                  <a:lnTo>
                    <a:pt x="90" y="162"/>
                  </a:lnTo>
                  <a:lnTo>
                    <a:pt x="74" y="16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7" name="Freeform 9"/>
            <p:cNvSpPr>
              <a:spLocks/>
            </p:cNvSpPr>
            <p:nvPr userDrawn="1"/>
          </p:nvSpPr>
          <p:spPr bwMode="auto">
            <a:xfrm>
              <a:off x="302885" y="6259263"/>
              <a:ext cx="493560" cy="325080"/>
            </a:xfrm>
            <a:custGeom>
              <a:avLst/>
              <a:gdLst>
                <a:gd name="T0" fmla="*/ 892 w 914"/>
                <a:gd name="T1" fmla="*/ 430 h 602"/>
                <a:gd name="T2" fmla="*/ 862 w 914"/>
                <a:gd name="T3" fmla="*/ 414 h 602"/>
                <a:gd name="T4" fmla="*/ 850 w 914"/>
                <a:gd name="T5" fmla="*/ 378 h 602"/>
                <a:gd name="T6" fmla="*/ 852 w 914"/>
                <a:gd name="T7" fmla="*/ 346 h 602"/>
                <a:gd name="T8" fmla="*/ 876 w 914"/>
                <a:gd name="T9" fmla="*/ 258 h 602"/>
                <a:gd name="T10" fmla="*/ 896 w 914"/>
                <a:gd name="T11" fmla="*/ 184 h 602"/>
                <a:gd name="T12" fmla="*/ 904 w 914"/>
                <a:gd name="T13" fmla="*/ 108 h 602"/>
                <a:gd name="T14" fmla="*/ 894 w 914"/>
                <a:gd name="T15" fmla="*/ 46 h 602"/>
                <a:gd name="T16" fmla="*/ 880 w 914"/>
                <a:gd name="T17" fmla="*/ 20 h 602"/>
                <a:gd name="T18" fmla="*/ 852 w 914"/>
                <a:gd name="T19" fmla="*/ 2 h 602"/>
                <a:gd name="T20" fmla="*/ 832 w 914"/>
                <a:gd name="T21" fmla="*/ 2 h 602"/>
                <a:gd name="T22" fmla="*/ 810 w 914"/>
                <a:gd name="T23" fmla="*/ 12 h 602"/>
                <a:gd name="T24" fmla="*/ 788 w 914"/>
                <a:gd name="T25" fmla="*/ 34 h 602"/>
                <a:gd name="T26" fmla="*/ 766 w 914"/>
                <a:gd name="T27" fmla="*/ 82 h 602"/>
                <a:gd name="T28" fmla="*/ 756 w 914"/>
                <a:gd name="T29" fmla="*/ 132 h 602"/>
                <a:gd name="T30" fmla="*/ 754 w 914"/>
                <a:gd name="T31" fmla="*/ 220 h 602"/>
                <a:gd name="T32" fmla="*/ 720 w 914"/>
                <a:gd name="T33" fmla="*/ 204 h 602"/>
                <a:gd name="T34" fmla="*/ 684 w 914"/>
                <a:gd name="T35" fmla="*/ 200 h 602"/>
                <a:gd name="T36" fmla="*/ 624 w 914"/>
                <a:gd name="T37" fmla="*/ 212 h 602"/>
                <a:gd name="T38" fmla="*/ 578 w 914"/>
                <a:gd name="T39" fmla="*/ 248 h 602"/>
                <a:gd name="T40" fmla="*/ 558 w 914"/>
                <a:gd name="T41" fmla="*/ 282 h 602"/>
                <a:gd name="T42" fmla="*/ 556 w 914"/>
                <a:gd name="T43" fmla="*/ 284 h 602"/>
                <a:gd name="T44" fmla="*/ 542 w 914"/>
                <a:gd name="T45" fmla="*/ 248 h 602"/>
                <a:gd name="T46" fmla="*/ 506 w 914"/>
                <a:gd name="T47" fmla="*/ 212 h 602"/>
                <a:gd name="T48" fmla="*/ 458 w 914"/>
                <a:gd name="T49" fmla="*/ 198 h 602"/>
                <a:gd name="T50" fmla="*/ 442 w 914"/>
                <a:gd name="T51" fmla="*/ 200 h 602"/>
                <a:gd name="T52" fmla="*/ 382 w 914"/>
                <a:gd name="T53" fmla="*/ 216 h 602"/>
                <a:gd name="T54" fmla="*/ 288 w 914"/>
                <a:gd name="T55" fmla="*/ 100 h 602"/>
                <a:gd name="T56" fmla="*/ 278 w 914"/>
                <a:gd name="T57" fmla="*/ 258 h 602"/>
                <a:gd name="T58" fmla="*/ 236 w 914"/>
                <a:gd name="T59" fmla="*/ 218 h 602"/>
                <a:gd name="T60" fmla="*/ 182 w 914"/>
                <a:gd name="T61" fmla="*/ 200 h 602"/>
                <a:gd name="T62" fmla="*/ 150 w 914"/>
                <a:gd name="T63" fmla="*/ 198 h 602"/>
                <a:gd name="T64" fmla="*/ 114 w 914"/>
                <a:gd name="T65" fmla="*/ 208 h 602"/>
                <a:gd name="T66" fmla="*/ 84 w 914"/>
                <a:gd name="T67" fmla="*/ 228 h 602"/>
                <a:gd name="T68" fmla="*/ 0 w 914"/>
                <a:gd name="T69" fmla="*/ 204 h 602"/>
                <a:gd name="T70" fmla="*/ 74 w 914"/>
                <a:gd name="T71" fmla="*/ 466 h 602"/>
                <a:gd name="T72" fmla="*/ 116 w 914"/>
                <a:gd name="T73" fmla="*/ 492 h 602"/>
                <a:gd name="T74" fmla="*/ 162 w 914"/>
                <a:gd name="T75" fmla="*/ 500 h 602"/>
                <a:gd name="T76" fmla="*/ 222 w 914"/>
                <a:gd name="T77" fmla="*/ 488 h 602"/>
                <a:gd name="T78" fmla="*/ 268 w 914"/>
                <a:gd name="T79" fmla="*/ 454 h 602"/>
                <a:gd name="T80" fmla="*/ 288 w 914"/>
                <a:gd name="T81" fmla="*/ 492 h 602"/>
                <a:gd name="T82" fmla="*/ 366 w 914"/>
                <a:gd name="T83" fmla="*/ 330 h 602"/>
                <a:gd name="T84" fmla="*/ 368 w 914"/>
                <a:gd name="T85" fmla="*/ 308 h 602"/>
                <a:gd name="T86" fmla="*/ 384 w 914"/>
                <a:gd name="T87" fmla="*/ 288 h 602"/>
                <a:gd name="T88" fmla="*/ 414 w 914"/>
                <a:gd name="T89" fmla="*/ 272 h 602"/>
                <a:gd name="T90" fmla="*/ 440 w 914"/>
                <a:gd name="T91" fmla="*/ 268 h 602"/>
                <a:gd name="T92" fmla="*/ 468 w 914"/>
                <a:gd name="T93" fmla="*/ 278 h 602"/>
                <a:gd name="T94" fmla="*/ 482 w 914"/>
                <a:gd name="T95" fmla="*/ 306 h 602"/>
                <a:gd name="T96" fmla="*/ 484 w 914"/>
                <a:gd name="T97" fmla="*/ 492 h 602"/>
                <a:gd name="T98" fmla="*/ 562 w 914"/>
                <a:gd name="T99" fmla="*/ 428 h 602"/>
                <a:gd name="T100" fmla="*/ 574 w 914"/>
                <a:gd name="T101" fmla="*/ 444 h 602"/>
                <a:gd name="T102" fmla="*/ 614 w 914"/>
                <a:gd name="T103" fmla="*/ 482 h 602"/>
                <a:gd name="T104" fmla="*/ 664 w 914"/>
                <a:gd name="T105" fmla="*/ 500 h 602"/>
                <a:gd name="T106" fmla="*/ 700 w 914"/>
                <a:gd name="T107" fmla="*/ 500 h 602"/>
                <a:gd name="T108" fmla="*/ 748 w 914"/>
                <a:gd name="T109" fmla="*/ 488 h 602"/>
                <a:gd name="T110" fmla="*/ 788 w 914"/>
                <a:gd name="T111" fmla="*/ 462 h 602"/>
                <a:gd name="T112" fmla="*/ 812 w 914"/>
                <a:gd name="T113" fmla="*/ 468 h 602"/>
                <a:gd name="T114" fmla="*/ 848 w 914"/>
                <a:gd name="T115" fmla="*/ 490 h 602"/>
                <a:gd name="T116" fmla="*/ 906 w 914"/>
                <a:gd name="T117" fmla="*/ 502 h 602"/>
                <a:gd name="T118" fmla="*/ 906 w 914"/>
                <a:gd name="T119" fmla="*/ 43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14" h="602">
                  <a:moveTo>
                    <a:pt x="906" y="432"/>
                  </a:moveTo>
                  <a:lnTo>
                    <a:pt x="906" y="432"/>
                  </a:lnTo>
                  <a:lnTo>
                    <a:pt x="892" y="430"/>
                  </a:lnTo>
                  <a:lnTo>
                    <a:pt x="880" y="428"/>
                  </a:lnTo>
                  <a:lnTo>
                    <a:pt x="870" y="422"/>
                  </a:lnTo>
                  <a:lnTo>
                    <a:pt x="862" y="414"/>
                  </a:lnTo>
                  <a:lnTo>
                    <a:pt x="856" y="404"/>
                  </a:lnTo>
                  <a:lnTo>
                    <a:pt x="852" y="392"/>
                  </a:lnTo>
                  <a:lnTo>
                    <a:pt x="850" y="378"/>
                  </a:lnTo>
                  <a:lnTo>
                    <a:pt x="850" y="362"/>
                  </a:lnTo>
                  <a:lnTo>
                    <a:pt x="850" y="362"/>
                  </a:lnTo>
                  <a:lnTo>
                    <a:pt x="852" y="346"/>
                  </a:lnTo>
                  <a:lnTo>
                    <a:pt x="856" y="326"/>
                  </a:lnTo>
                  <a:lnTo>
                    <a:pt x="876" y="258"/>
                  </a:lnTo>
                  <a:lnTo>
                    <a:pt x="876" y="258"/>
                  </a:lnTo>
                  <a:lnTo>
                    <a:pt x="888" y="212"/>
                  </a:lnTo>
                  <a:lnTo>
                    <a:pt x="888" y="212"/>
                  </a:lnTo>
                  <a:lnTo>
                    <a:pt x="896" y="184"/>
                  </a:lnTo>
                  <a:lnTo>
                    <a:pt x="900" y="158"/>
                  </a:lnTo>
                  <a:lnTo>
                    <a:pt x="904" y="132"/>
                  </a:lnTo>
                  <a:lnTo>
                    <a:pt x="904" y="108"/>
                  </a:lnTo>
                  <a:lnTo>
                    <a:pt x="904" y="84"/>
                  </a:lnTo>
                  <a:lnTo>
                    <a:pt x="900" y="64"/>
                  </a:lnTo>
                  <a:lnTo>
                    <a:pt x="894" y="46"/>
                  </a:lnTo>
                  <a:lnTo>
                    <a:pt x="886" y="30"/>
                  </a:lnTo>
                  <a:lnTo>
                    <a:pt x="886" y="30"/>
                  </a:lnTo>
                  <a:lnTo>
                    <a:pt x="880" y="20"/>
                  </a:lnTo>
                  <a:lnTo>
                    <a:pt x="872" y="10"/>
                  </a:lnTo>
                  <a:lnTo>
                    <a:pt x="862" y="6"/>
                  </a:lnTo>
                  <a:lnTo>
                    <a:pt x="852" y="2"/>
                  </a:lnTo>
                  <a:lnTo>
                    <a:pt x="852" y="2"/>
                  </a:lnTo>
                  <a:lnTo>
                    <a:pt x="842" y="0"/>
                  </a:lnTo>
                  <a:lnTo>
                    <a:pt x="832" y="2"/>
                  </a:lnTo>
                  <a:lnTo>
                    <a:pt x="820" y="6"/>
                  </a:lnTo>
                  <a:lnTo>
                    <a:pt x="810" y="12"/>
                  </a:lnTo>
                  <a:lnTo>
                    <a:pt x="810" y="12"/>
                  </a:lnTo>
                  <a:lnTo>
                    <a:pt x="802" y="18"/>
                  </a:lnTo>
                  <a:lnTo>
                    <a:pt x="796" y="24"/>
                  </a:lnTo>
                  <a:lnTo>
                    <a:pt x="788" y="34"/>
                  </a:lnTo>
                  <a:lnTo>
                    <a:pt x="780" y="48"/>
                  </a:lnTo>
                  <a:lnTo>
                    <a:pt x="772" y="64"/>
                  </a:lnTo>
                  <a:lnTo>
                    <a:pt x="766" y="82"/>
                  </a:lnTo>
                  <a:lnTo>
                    <a:pt x="760" y="106"/>
                  </a:lnTo>
                  <a:lnTo>
                    <a:pt x="756" y="132"/>
                  </a:lnTo>
                  <a:lnTo>
                    <a:pt x="756" y="132"/>
                  </a:lnTo>
                  <a:lnTo>
                    <a:pt x="754" y="170"/>
                  </a:lnTo>
                  <a:lnTo>
                    <a:pt x="752" y="196"/>
                  </a:lnTo>
                  <a:lnTo>
                    <a:pt x="754" y="220"/>
                  </a:lnTo>
                  <a:lnTo>
                    <a:pt x="754" y="220"/>
                  </a:lnTo>
                  <a:lnTo>
                    <a:pt x="738" y="212"/>
                  </a:lnTo>
                  <a:lnTo>
                    <a:pt x="720" y="204"/>
                  </a:lnTo>
                  <a:lnTo>
                    <a:pt x="702" y="200"/>
                  </a:lnTo>
                  <a:lnTo>
                    <a:pt x="684" y="200"/>
                  </a:lnTo>
                  <a:lnTo>
                    <a:pt x="684" y="200"/>
                  </a:lnTo>
                  <a:lnTo>
                    <a:pt x="662" y="202"/>
                  </a:lnTo>
                  <a:lnTo>
                    <a:pt x="644" y="206"/>
                  </a:lnTo>
                  <a:lnTo>
                    <a:pt x="624" y="212"/>
                  </a:lnTo>
                  <a:lnTo>
                    <a:pt x="608" y="222"/>
                  </a:lnTo>
                  <a:lnTo>
                    <a:pt x="592" y="234"/>
                  </a:lnTo>
                  <a:lnTo>
                    <a:pt x="578" y="248"/>
                  </a:lnTo>
                  <a:lnTo>
                    <a:pt x="566" y="264"/>
                  </a:lnTo>
                  <a:lnTo>
                    <a:pt x="558" y="282"/>
                  </a:lnTo>
                  <a:lnTo>
                    <a:pt x="558" y="282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0" y="264"/>
                  </a:lnTo>
                  <a:lnTo>
                    <a:pt x="542" y="248"/>
                  </a:lnTo>
                  <a:lnTo>
                    <a:pt x="532" y="234"/>
                  </a:lnTo>
                  <a:lnTo>
                    <a:pt x="520" y="220"/>
                  </a:lnTo>
                  <a:lnTo>
                    <a:pt x="506" y="212"/>
                  </a:lnTo>
                  <a:lnTo>
                    <a:pt x="492" y="204"/>
                  </a:lnTo>
                  <a:lnTo>
                    <a:pt x="476" y="200"/>
                  </a:lnTo>
                  <a:lnTo>
                    <a:pt x="458" y="198"/>
                  </a:lnTo>
                  <a:lnTo>
                    <a:pt x="458" y="198"/>
                  </a:lnTo>
                  <a:lnTo>
                    <a:pt x="458" y="198"/>
                  </a:lnTo>
                  <a:lnTo>
                    <a:pt x="442" y="200"/>
                  </a:lnTo>
                  <a:lnTo>
                    <a:pt x="428" y="202"/>
                  </a:lnTo>
                  <a:lnTo>
                    <a:pt x="402" y="208"/>
                  </a:lnTo>
                  <a:lnTo>
                    <a:pt x="382" y="216"/>
                  </a:lnTo>
                  <a:lnTo>
                    <a:pt x="366" y="224"/>
                  </a:lnTo>
                  <a:lnTo>
                    <a:pt x="366" y="100"/>
                  </a:lnTo>
                  <a:lnTo>
                    <a:pt x="288" y="100"/>
                  </a:lnTo>
                  <a:lnTo>
                    <a:pt x="288" y="276"/>
                  </a:lnTo>
                  <a:lnTo>
                    <a:pt x="288" y="276"/>
                  </a:lnTo>
                  <a:lnTo>
                    <a:pt x="278" y="258"/>
                  </a:lnTo>
                  <a:lnTo>
                    <a:pt x="266" y="242"/>
                  </a:lnTo>
                  <a:lnTo>
                    <a:pt x="252" y="228"/>
                  </a:lnTo>
                  <a:lnTo>
                    <a:pt x="236" y="218"/>
                  </a:lnTo>
                  <a:lnTo>
                    <a:pt x="218" y="210"/>
                  </a:lnTo>
                  <a:lnTo>
                    <a:pt x="200" y="204"/>
                  </a:lnTo>
                  <a:lnTo>
                    <a:pt x="182" y="200"/>
                  </a:lnTo>
                  <a:lnTo>
                    <a:pt x="162" y="198"/>
                  </a:lnTo>
                  <a:lnTo>
                    <a:pt x="162" y="198"/>
                  </a:lnTo>
                  <a:lnTo>
                    <a:pt x="150" y="198"/>
                  </a:lnTo>
                  <a:lnTo>
                    <a:pt x="138" y="200"/>
                  </a:lnTo>
                  <a:lnTo>
                    <a:pt x="126" y="204"/>
                  </a:lnTo>
                  <a:lnTo>
                    <a:pt x="114" y="208"/>
                  </a:lnTo>
                  <a:lnTo>
                    <a:pt x="104" y="214"/>
                  </a:lnTo>
                  <a:lnTo>
                    <a:pt x="94" y="220"/>
                  </a:lnTo>
                  <a:lnTo>
                    <a:pt x="84" y="228"/>
                  </a:lnTo>
                  <a:lnTo>
                    <a:pt x="74" y="238"/>
                  </a:lnTo>
                  <a:lnTo>
                    <a:pt x="74" y="204"/>
                  </a:lnTo>
                  <a:lnTo>
                    <a:pt x="0" y="204"/>
                  </a:lnTo>
                  <a:lnTo>
                    <a:pt x="0" y="602"/>
                  </a:lnTo>
                  <a:lnTo>
                    <a:pt x="74" y="602"/>
                  </a:lnTo>
                  <a:lnTo>
                    <a:pt x="74" y="466"/>
                  </a:lnTo>
                  <a:lnTo>
                    <a:pt x="74" y="466"/>
                  </a:lnTo>
                  <a:lnTo>
                    <a:pt x="94" y="480"/>
                  </a:lnTo>
                  <a:lnTo>
                    <a:pt x="116" y="492"/>
                  </a:lnTo>
                  <a:lnTo>
                    <a:pt x="138" y="498"/>
                  </a:lnTo>
                  <a:lnTo>
                    <a:pt x="162" y="500"/>
                  </a:lnTo>
                  <a:lnTo>
                    <a:pt x="162" y="500"/>
                  </a:lnTo>
                  <a:lnTo>
                    <a:pt x="184" y="498"/>
                  </a:lnTo>
                  <a:lnTo>
                    <a:pt x="204" y="494"/>
                  </a:lnTo>
                  <a:lnTo>
                    <a:pt x="222" y="488"/>
                  </a:lnTo>
                  <a:lnTo>
                    <a:pt x="238" y="478"/>
                  </a:lnTo>
                  <a:lnTo>
                    <a:pt x="254" y="468"/>
                  </a:lnTo>
                  <a:lnTo>
                    <a:pt x="268" y="454"/>
                  </a:lnTo>
                  <a:lnTo>
                    <a:pt x="278" y="438"/>
                  </a:lnTo>
                  <a:lnTo>
                    <a:pt x="288" y="420"/>
                  </a:lnTo>
                  <a:lnTo>
                    <a:pt x="288" y="492"/>
                  </a:lnTo>
                  <a:lnTo>
                    <a:pt x="366" y="492"/>
                  </a:lnTo>
                  <a:lnTo>
                    <a:pt x="366" y="330"/>
                  </a:lnTo>
                  <a:lnTo>
                    <a:pt x="366" y="330"/>
                  </a:lnTo>
                  <a:lnTo>
                    <a:pt x="366" y="320"/>
                  </a:lnTo>
                  <a:lnTo>
                    <a:pt x="368" y="308"/>
                  </a:lnTo>
                  <a:lnTo>
                    <a:pt x="368" y="308"/>
                  </a:lnTo>
                  <a:lnTo>
                    <a:pt x="372" y="302"/>
                  </a:lnTo>
                  <a:lnTo>
                    <a:pt x="376" y="296"/>
                  </a:lnTo>
                  <a:lnTo>
                    <a:pt x="384" y="288"/>
                  </a:lnTo>
                  <a:lnTo>
                    <a:pt x="392" y="282"/>
                  </a:lnTo>
                  <a:lnTo>
                    <a:pt x="402" y="278"/>
                  </a:lnTo>
                  <a:lnTo>
                    <a:pt x="414" y="272"/>
                  </a:lnTo>
                  <a:lnTo>
                    <a:pt x="426" y="270"/>
                  </a:lnTo>
                  <a:lnTo>
                    <a:pt x="440" y="268"/>
                  </a:lnTo>
                  <a:lnTo>
                    <a:pt x="440" y="268"/>
                  </a:lnTo>
                  <a:lnTo>
                    <a:pt x="452" y="270"/>
                  </a:lnTo>
                  <a:lnTo>
                    <a:pt x="462" y="272"/>
                  </a:lnTo>
                  <a:lnTo>
                    <a:pt x="468" y="278"/>
                  </a:lnTo>
                  <a:lnTo>
                    <a:pt x="474" y="284"/>
                  </a:lnTo>
                  <a:lnTo>
                    <a:pt x="480" y="294"/>
                  </a:lnTo>
                  <a:lnTo>
                    <a:pt x="482" y="306"/>
                  </a:lnTo>
                  <a:lnTo>
                    <a:pt x="484" y="322"/>
                  </a:lnTo>
                  <a:lnTo>
                    <a:pt x="484" y="340"/>
                  </a:lnTo>
                  <a:lnTo>
                    <a:pt x="484" y="492"/>
                  </a:lnTo>
                  <a:lnTo>
                    <a:pt x="562" y="492"/>
                  </a:lnTo>
                  <a:lnTo>
                    <a:pt x="562" y="428"/>
                  </a:lnTo>
                  <a:lnTo>
                    <a:pt x="562" y="428"/>
                  </a:lnTo>
                  <a:lnTo>
                    <a:pt x="564" y="430"/>
                  </a:lnTo>
                  <a:lnTo>
                    <a:pt x="564" y="430"/>
                  </a:lnTo>
                  <a:lnTo>
                    <a:pt x="574" y="444"/>
                  </a:lnTo>
                  <a:lnTo>
                    <a:pt x="584" y="460"/>
                  </a:lnTo>
                  <a:lnTo>
                    <a:pt x="598" y="472"/>
                  </a:lnTo>
                  <a:lnTo>
                    <a:pt x="614" y="482"/>
                  </a:lnTo>
                  <a:lnTo>
                    <a:pt x="630" y="490"/>
                  </a:lnTo>
                  <a:lnTo>
                    <a:pt x="646" y="496"/>
                  </a:lnTo>
                  <a:lnTo>
                    <a:pt x="664" y="500"/>
                  </a:lnTo>
                  <a:lnTo>
                    <a:pt x="684" y="500"/>
                  </a:lnTo>
                  <a:lnTo>
                    <a:pt x="684" y="500"/>
                  </a:lnTo>
                  <a:lnTo>
                    <a:pt x="700" y="500"/>
                  </a:lnTo>
                  <a:lnTo>
                    <a:pt x="716" y="498"/>
                  </a:lnTo>
                  <a:lnTo>
                    <a:pt x="732" y="492"/>
                  </a:lnTo>
                  <a:lnTo>
                    <a:pt x="748" y="488"/>
                  </a:lnTo>
                  <a:lnTo>
                    <a:pt x="762" y="480"/>
                  </a:lnTo>
                  <a:lnTo>
                    <a:pt x="776" y="472"/>
                  </a:lnTo>
                  <a:lnTo>
                    <a:pt x="788" y="462"/>
                  </a:lnTo>
                  <a:lnTo>
                    <a:pt x="800" y="452"/>
                  </a:lnTo>
                  <a:lnTo>
                    <a:pt x="800" y="452"/>
                  </a:lnTo>
                  <a:lnTo>
                    <a:pt x="812" y="468"/>
                  </a:lnTo>
                  <a:lnTo>
                    <a:pt x="822" y="476"/>
                  </a:lnTo>
                  <a:lnTo>
                    <a:pt x="832" y="484"/>
                  </a:lnTo>
                  <a:lnTo>
                    <a:pt x="848" y="490"/>
                  </a:lnTo>
                  <a:lnTo>
                    <a:pt x="864" y="496"/>
                  </a:lnTo>
                  <a:lnTo>
                    <a:pt x="884" y="500"/>
                  </a:lnTo>
                  <a:lnTo>
                    <a:pt x="906" y="502"/>
                  </a:lnTo>
                  <a:lnTo>
                    <a:pt x="914" y="502"/>
                  </a:lnTo>
                  <a:lnTo>
                    <a:pt x="914" y="432"/>
                  </a:lnTo>
                  <a:lnTo>
                    <a:pt x="906" y="4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Calibri" charset="0"/>
                <a:ea typeface="Calibri" charset="0"/>
                <a:cs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202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entred Text Cover Cover_Colou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5143500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 algn="ctr">
              <a:buNone/>
              <a:defRPr b="0" i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picture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4006764" y="3864322"/>
            <a:ext cx="1186306" cy="428828"/>
          </a:xfrm>
        </p:spPr>
        <p:txBody>
          <a:bodyPr/>
          <a:lstStyle>
            <a:lvl1pPr algn="ctr">
              <a:defRPr sz="11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Client Logo Here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36484" y="1761661"/>
            <a:ext cx="6750750" cy="994172"/>
          </a:xfrm>
        </p:spPr>
        <p:txBody>
          <a:bodyPr anchor="t"/>
          <a:lstStyle>
            <a:lvl1pPr algn="ctr">
              <a:defRPr sz="5400">
                <a:solidFill>
                  <a:schemeClr val="bg1"/>
                </a:solidFill>
                <a:latin typeface="InterFace" panose="020B0803030203020204" pitchFamily="34" charset="0"/>
                <a:ea typeface="InterFace" panose="020B0803030203020204" pitchFamily="34" charset="0"/>
                <a:cs typeface="InterFace" panose="020B0803030203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330649" y="1248604"/>
            <a:ext cx="4482703" cy="567602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  <a:latin typeface="InterFace" panose="020B0803030203020204" pitchFamily="34" charset="0"/>
                <a:ea typeface="InterFace" panose="020B0803030203020204" pitchFamily="34" charset="0"/>
                <a:cs typeface="InterFace" panose="020B0803030203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L-Shape 6"/>
          <p:cNvSpPr/>
          <p:nvPr userDrawn="1"/>
        </p:nvSpPr>
        <p:spPr>
          <a:xfrm rot="5400000" flipH="1" flipV="1">
            <a:off x="7657243" y="3651316"/>
            <a:ext cx="1486757" cy="1486757"/>
          </a:xfrm>
          <a:prstGeom prst="corner">
            <a:avLst>
              <a:gd name="adj1" fmla="val 25581"/>
              <a:gd name="adj2" fmla="val 24894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D60057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L-Shape 8"/>
          <p:cNvSpPr/>
          <p:nvPr userDrawn="1"/>
        </p:nvSpPr>
        <p:spPr>
          <a:xfrm rot="16200000" flipH="1" flipV="1">
            <a:off x="0" y="0"/>
            <a:ext cx="1486757" cy="1486757"/>
          </a:xfrm>
          <a:prstGeom prst="corner">
            <a:avLst>
              <a:gd name="adj1" fmla="val 25581"/>
              <a:gd name="adj2" fmla="val 24894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D60057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284112" y="3564243"/>
            <a:ext cx="575777" cy="2423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098" rtl="0">
              <a:lnSpc>
                <a:spcPct val="150000"/>
              </a:lnSpc>
            </a:pPr>
            <a:r>
              <a:rPr lang="en-US" sz="1200" kern="400">
                <a:solidFill>
                  <a:schemeClr val="bg1"/>
                </a:solidFill>
                <a:latin typeface="+mn-lt"/>
                <a:ea typeface="Calibri" charset="0"/>
                <a:cs typeface="Calibri" charset="0"/>
              </a:rPr>
              <a:t>for</a:t>
            </a:r>
          </a:p>
        </p:txBody>
      </p:sp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227164" y="4694447"/>
            <a:ext cx="370170" cy="243810"/>
          </a:xfrm>
          <a:custGeom>
            <a:avLst/>
            <a:gdLst>
              <a:gd name="T0" fmla="*/ 846 w 914"/>
              <a:gd name="T1" fmla="*/ 52 h 602"/>
              <a:gd name="T2" fmla="*/ 858 w 914"/>
              <a:gd name="T3" fmla="*/ 70 h 602"/>
              <a:gd name="T4" fmla="*/ 850 w 914"/>
              <a:gd name="T5" fmla="*/ 126 h 602"/>
              <a:gd name="T6" fmla="*/ 814 w 914"/>
              <a:gd name="T7" fmla="*/ 180 h 602"/>
              <a:gd name="T8" fmla="*/ 830 w 914"/>
              <a:gd name="T9" fmla="*/ 64 h 602"/>
              <a:gd name="T10" fmla="*/ 680 w 914"/>
              <a:gd name="T11" fmla="*/ 430 h 602"/>
              <a:gd name="T12" fmla="*/ 626 w 914"/>
              <a:gd name="T13" fmla="*/ 386 h 602"/>
              <a:gd name="T14" fmla="*/ 626 w 914"/>
              <a:gd name="T15" fmla="*/ 318 h 602"/>
              <a:gd name="T16" fmla="*/ 678 w 914"/>
              <a:gd name="T17" fmla="*/ 270 h 602"/>
              <a:gd name="T18" fmla="*/ 734 w 914"/>
              <a:gd name="T19" fmla="*/ 280 h 602"/>
              <a:gd name="T20" fmla="*/ 770 w 914"/>
              <a:gd name="T21" fmla="*/ 350 h 602"/>
              <a:gd name="T22" fmla="*/ 746 w 914"/>
              <a:gd name="T23" fmla="*/ 410 h 602"/>
              <a:gd name="T24" fmla="*/ 148 w 914"/>
              <a:gd name="T25" fmla="*/ 432 h 602"/>
              <a:gd name="T26" fmla="*/ 96 w 914"/>
              <a:gd name="T27" fmla="*/ 408 h 602"/>
              <a:gd name="T28" fmla="*/ 74 w 914"/>
              <a:gd name="T29" fmla="*/ 350 h 602"/>
              <a:gd name="T30" fmla="*/ 106 w 914"/>
              <a:gd name="T31" fmla="*/ 282 h 602"/>
              <a:gd name="T32" fmla="*/ 164 w 914"/>
              <a:gd name="T33" fmla="*/ 270 h 602"/>
              <a:gd name="T34" fmla="*/ 218 w 914"/>
              <a:gd name="T35" fmla="*/ 322 h 602"/>
              <a:gd name="T36" fmla="*/ 218 w 914"/>
              <a:gd name="T37" fmla="*/ 384 h 602"/>
              <a:gd name="T38" fmla="*/ 164 w 914"/>
              <a:gd name="T39" fmla="*/ 430 h 602"/>
              <a:gd name="T40" fmla="*/ 880 w 914"/>
              <a:gd name="T41" fmla="*/ 428 h 602"/>
              <a:gd name="T42" fmla="*/ 850 w 914"/>
              <a:gd name="T43" fmla="*/ 378 h 602"/>
              <a:gd name="T44" fmla="*/ 876 w 914"/>
              <a:gd name="T45" fmla="*/ 258 h 602"/>
              <a:gd name="T46" fmla="*/ 900 w 914"/>
              <a:gd name="T47" fmla="*/ 158 h 602"/>
              <a:gd name="T48" fmla="*/ 894 w 914"/>
              <a:gd name="T49" fmla="*/ 46 h 602"/>
              <a:gd name="T50" fmla="*/ 862 w 914"/>
              <a:gd name="T51" fmla="*/ 6 h 602"/>
              <a:gd name="T52" fmla="*/ 820 w 914"/>
              <a:gd name="T53" fmla="*/ 6 h 602"/>
              <a:gd name="T54" fmla="*/ 788 w 914"/>
              <a:gd name="T55" fmla="*/ 34 h 602"/>
              <a:gd name="T56" fmla="*/ 756 w 914"/>
              <a:gd name="T57" fmla="*/ 132 h 602"/>
              <a:gd name="T58" fmla="*/ 754 w 914"/>
              <a:gd name="T59" fmla="*/ 220 h 602"/>
              <a:gd name="T60" fmla="*/ 684 w 914"/>
              <a:gd name="T61" fmla="*/ 200 h 602"/>
              <a:gd name="T62" fmla="*/ 592 w 914"/>
              <a:gd name="T63" fmla="*/ 234 h 602"/>
              <a:gd name="T64" fmla="*/ 556 w 914"/>
              <a:gd name="T65" fmla="*/ 284 h 602"/>
              <a:gd name="T66" fmla="*/ 542 w 914"/>
              <a:gd name="T67" fmla="*/ 248 h 602"/>
              <a:gd name="T68" fmla="*/ 476 w 914"/>
              <a:gd name="T69" fmla="*/ 200 h 602"/>
              <a:gd name="T70" fmla="*/ 428 w 914"/>
              <a:gd name="T71" fmla="*/ 202 h 602"/>
              <a:gd name="T72" fmla="*/ 288 w 914"/>
              <a:gd name="T73" fmla="*/ 100 h 602"/>
              <a:gd name="T74" fmla="*/ 252 w 914"/>
              <a:gd name="T75" fmla="*/ 228 h 602"/>
              <a:gd name="T76" fmla="*/ 162 w 914"/>
              <a:gd name="T77" fmla="*/ 198 h 602"/>
              <a:gd name="T78" fmla="*/ 114 w 914"/>
              <a:gd name="T79" fmla="*/ 208 h 602"/>
              <a:gd name="T80" fmla="*/ 74 w 914"/>
              <a:gd name="T81" fmla="*/ 204 h 602"/>
              <a:gd name="T82" fmla="*/ 74 w 914"/>
              <a:gd name="T83" fmla="*/ 466 h 602"/>
              <a:gd name="T84" fmla="*/ 162 w 914"/>
              <a:gd name="T85" fmla="*/ 500 h 602"/>
              <a:gd name="T86" fmla="*/ 254 w 914"/>
              <a:gd name="T87" fmla="*/ 468 h 602"/>
              <a:gd name="T88" fmla="*/ 366 w 914"/>
              <a:gd name="T89" fmla="*/ 492 h 602"/>
              <a:gd name="T90" fmla="*/ 368 w 914"/>
              <a:gd name="T91" fmla="*/ 308 h 602"/>
              <a:gd name="T92" fmla="*/ 402 w 914"/>
              <a:gd name="T93" fmla="*/ 278 h 602"/>
              <a:gd name="T94" fmla="*/ 452 w 914"/>
              <a:gd name="T95" fmla="*/ 270 h 602"/>
              <a:gd name="T96" fmla="*/ 482 w 914"/>
              <a:gd name="T97" fmla="*/ 306 h 602"/>
              <a:gd name="T98" fmla="*/ 562 w 914"/>
              <a:gd name="T99" fmla="*/ 428 h 602"/>
              <a:gd name="T100" fmla="*/ 584 w 914"/>
              <a:gd name="T101" fmla="*/ 460 h 602"/>
              <a:gd name="T102" fmla="*/ 664 w 914"/>
              <a:gd name="T103" fmla="*/ 500 h 602"/>
              <a:gd name="T104" fmla="*/ 732 w 914"/>
              <a:gd name="T105" fmla="*/ 492 h 602"/>
              <a:gd name="T106" fmla="*/ 800 w 914"/>
              <a:gd name="T107" fmla="*/ 452 h 602"/>
              <a:gd name="T108" fmla="*/ 848 w 914"/>
              <a:gd name="T109" fmla="*/ 490 h 602"/>
              <a:gd name="T110" fmla="*/ 914 w 914"/>
              <a:gd name="T111" fmla="*/ 432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914" h="602">
                <a:moveTo>
                  <a:pt x="838" y="54"/>
                </a:moveTo>
                <a:lnTo>
                  <a:pt x="838" y="54"/>
                </a:lnTo>
                <a:lnTo>
                  <a:pt x="842" y="54"/>
                </a:lnTo>
                <a:lnTo>
                  <a:pt x="846" y="52"/>
                </a:lnTo>
                <a:lnTo>
                  <a:pt x="846" y="52"/>
                </a:lnTo>
                <a:lnTo>
                  <a:pt x="850" y="54"/>
                </a:lnTo>
                <a:lnTo>
                  <a:pt x="852" y="54"/>
                </a:lnTo>
                <a:lnTo>
                  <a:pt x="852" y="54"/>
                </a:lnTo>
                <a:lnTo>
                  <a:pt x="856" y="60"/>
                </a:lnTo>
                <a:lnTo>
                  <a:pt x="858" y="70"/>
                </a:lnTo>
                <a:lnTo>
                  <a:pt x="858" y="80"/>
                </a:lnTo>
                <a:lnTo>
                  <a:pt x="858" y="92"/>
                </a:lnTo>
                <a:lnTo>
                  <a:pt x="854" y="108"/>
                </a:lnTo>
                <a:lnTo>
                  <a:pt x="850" y="126"/>
                </a:lnTo>
                <a:lnTo>
                  <a:pt x="850" y="126"/>
                </a:lnTo>
                <a:lnTo>
                  <a:pt x="832" y="186"/>
                </a:lnTo>
                <a:lnTo>
                  <a:pt x="818" y="228"/>
                </a:lnTo>
                <a:lnTo>
                  <a:pt x="818" y="228"/>
                </a:lnTo>
                <a:lnTo>
                  <a:pt x="816" y="206"/>
                </a:lnTo>
                <a:lnTo>
                  <a:pt x="814" y="180"/>
                </a:lnTo>
                <a:lnTo>
                  <a:pt x="814" y="152"/>
                </a:lnTo>
                <a:lnTo>
                  <a:pt x="816" y="126"/>
                </a:lnTo>
                <a:lnTo>
                  <a:pt x="820" y="100"/>
                </a:lnTo>
                <a:lnTo>
                  <a:pt x="824" y="80"/>
                </a:lnTo>
                <a:lnTo>
                  <a:pt x="830" y="64"/>
                </a:lnTo>
                <a:lnTo>
                  <a:pt x="834" y="58"/>
                </a:lnTo>
                <a:lnTo>
                  <a:pt x="838" y="54"/>
                </a:lnTo>
                <a:close/>
                <a:moveTo>
                  <a:pt x="694" y="432"/>
                </a:moveTo>
                <a:lnTo>
                  <a:pt x="694" y="432"/>
                </a:lnTo>
                <a:lnTo>
                  <a:pt x="680" y="430"/>
                </a:lnTo>
                <a:lnTo>
                  <a:pt x="666" y="426"/>
                </a:lnTo>
                <a:lnTo>
                  <a:pt x="654" y="420"/>
                </a:lnTo>
                <a:lnTo>
                  <a:pt x="642" y="410"/>
                </a:lnTo>
                <a:lnTo>
                  <a:pt x="634" y="400"/>
                </a:lnTo>
                <a:lnTo>
                  <a:pt x="626" y="386"/>
                </a:lnTo>
                <a:lnTo>
                  <a:pt x="622" y="370"/>
                </a:lnTo>
                <a:lnTo>
                  <a:pt x="620" y="350"/>
                </a:lnTo>
                <a:lnTo>
                  <a:pt x="620" y="350"/>
                </a:lnTo>
                <a:lnTo>
                  <a:pt x="622" y="332"/>
                </a:lnTo>
                <a:lnTo>
                  <a:pt x="626" y="318"/>
                </a:lnTo>
                <a:lnTo>
                  <a:pt x="632" y="304"/>
                </a:lnTo>
                <a:lnTo>
                  <a:pt x="640" y="292"/>
                </a:lnTo>
                <a:lnTo>
                  <a:pt x="652" y="282"/>
                </a:lnTo>
                <a:lnTo>
                  <a:pt x="664" y="274"/>
                </a:lnTo>
                <a:lnTo>
                  <a:pt x="678" y="270"/>
                </a:lnTo>
                <a:lnTo>
                  <a:pt x="694" y="268"/>
                </a:lnTo>
                <a:lnTo>
                  <a:pt x="694" y="268"/>
                </a:lnTo>
                <a:lnTo>
                  <a:pt x="708" y="270"/>
                </a:lnTo>
                <a:lnTo>
                  <a:pt x="722" y="274"/>
                </a:lnTo>
                <a:lnTo>
                  <a:pt x="734" y="280"/>
                </a:lnTo>
                <a:lnTo>
                  <a:pt x="746" y="290"/>
                </a:lnTo>
                <a:lnTo>
                  <a:pt x="754" y="302"/>
                </a:lnTo>
                <a:lnTo>
                  <a:pt x="762" y="316"/>
                </a:lnTo>
                <a:lnTo>
                  <a:pt x="768" y="332"/>
                </a:lnTo>
                <a:lnTo>
                  <a:pt x="770" y="350"/>
                </a:lnTo>
                <a:lnTo>
                  <a:pt x="770" y="350"/>
                </a:lnTo>
                <a:lnTo>
                  <a:pt x="768" y="368"/>
                </a:lnTo>
                <a:lnTo>
                  <a:pt x="762" y="386"/>
                </a:lnTo>
                <a:lnTo>
                  <a:pt x="754" y="400"/>
                </a:lnTo>
                <a:lnTo>
                  <a:pt x="746" y="410"/>
                </a:lnTo>
                <a:lnTo>
                  <a:pt x="734" y="420"/>
                </a:lnTo>
                <a:lnTo>
                  <a:pt x="722" y="426"/>
                </a:lnTo>
                <a:lnTo>
                  <a:pt x="708" y="430"/>
                </a:lnTo>
                <a:lnTo>
                  <a:pt x="694" y="432"/>
                </a:lnTo>
                <a:close/>
                <a:moveTo>
                  <a:pt x="148" y="432"/>
                </a:moveTo>
                <a:lnTo>
                  <a:pt x="148" y="432"/>
                </a:lnTo>
                <a:lnTo>
                  <a:pt x="132" y="430"/>
                </a:lnTo>
                <a:lnTo>
                  <a:pt x="118" y="424"/>
                </a:lnTo>
                <a:lnTo>
                  <a:pt x="106" y="418"/>
                </a:lnTo>
                <a:lnTo>
                  <a:pt x="96" y="408"/>
                </a:lnTo>
                <a:lnTo>
                  <a:pt x="86" y="396"/>
                </a:lnTo>
                <a:lnTo>
                  <a:pt x="80" y="382"/>
                </a:lnTo>
                <a:lnTo>
                  <a:pt x="74" y="366"/>
                </a:lnTo>
                <a:lnTo>
                  <a:pt x="74" y="350"/>
                </a:lnTo>
                <a:lnTo>
                  <a:pt x="74" y="350"/>
                </a:lnTo>
                <a:lnTo>
                  <a:pt x="74" y="334"/>
                </a:lnTo>
                <a:lnTo>
                  <a:pt x="78" y="318"/>
                </a:lnTo>
                <a:lnTo>
                  <a:pt x="86" y="304"/>
                </a:lnTo>
                <a:lnTo>
                  <a:pt x="94" y="292"/>
                </a:lnTo>
                <a:lnTo>
                  <a:pt x="106" y="282"/>
                </a:lnTo>
                <a:lnTo>
                  <a:pt x="118" y="274"/>
                </a:lnTo>
                <a:lnTo>
                  <a:pt x="132" y="270"/>
                </a:lnTo>
                <a:lnTo>
                  <a:pt x="148" y="268"/>
                </a:lnTo>
                <a:lnTo>
                  <a:pt x="148" y="268"/>
                </a:lnTo>
                <a:lnTo>
                  <a:pt x="164" y="270"/>
                </a:lnTo>
                <a:lnTo>
                  <a:pt x="180" y="276"/>
                </a:lnTo>
                <a:lnTo>
                  <a:pt x="192" y="284"/>
                </a:lnTo>
                <a:lnTo>
                  <a:pt x="204" y="294"/>
                </a:lnTo>
                <a:lnTo>
                  <a:pt x="212" y="308"/>
                </a:lnTo>
                <a:lnTo>
                  <a:pt x="218" y="322"/>
                </a:lnTo>
                <a:lnTo>
                  <a:pt x="222" y="336"/>
                </a:lnTo>
                <a:lnTo>
                  <a:pt x="222" y="350"/>
                </a:lnTo>
                <a:lnTo>
                  <a:pt x="222" y="350"/>
                </a:lnTo>
                <a:lnTo>
                  <a:pt x="222" y="368"/>
                </a:lnTo>
                <a:lnTo>
                  <a:pt x="218" y="384"/>
                </a:lnTo>
                <a:lnTo>
                  <a:pt x="210" y="398"/>
                </a:lnTo>
                <a:lnTo>
                  <a:pt x="202" y="408"/>
                </a:lnTo>
                <a:lnTo>
                  <a:pt x="190" y="418"/>
                </a:lnTo>
                <a:lnTo>
                  <a:pt x="178" y="426"/>
                </a:lnTo>
                <a:lnTo>
                  <a:pt x="164" y="430"/>
                </a:lnTo>
                <a:lnTo>
                  <a:pt x="148" y="432"/>
                </a:lnTo>
                <a:close/>
                <a:moveTo>
                  <a:pt x="906" y="432"/>
                </a:moveTo>
                <a:lnTo>
                  <a:pt x="906" y="432"/>
                </a:lnTo>
                <a:lnTo>
                  <a:pt x="892" y="430"/>
                </a:lnTo>
                <a:lnTo>
                  <a:pt x="880" y="428"/>
                </a:lnTo>
                <a:lnTo>
                  <a:pt x="870" y="422"/>
                </a:lnTo>
                <a:lnTo>
                  <a:pt x="862" y="414"/>
                </a:lnTo>
                <a:lnTo>
                  <a:pt x="856" y="404"/>
                </a:lnTo>
                <a:lnTo>
                  <a:pt x="852" y="392"/>
                </a:lnTo>
                <a:lnTo>
                  <a:pt x="850" y="378"/>
                </a:lnTo>
                <a:lnTo>
                  <a:pt x="850" y="362"/>
                </a:lnTo>
                <a:lnTo>
                  <a:pt x="850" y="362"/>
                </a:lnTo>
                <a:lnTo>
                  <a:pt x="852" y="346"/>
                </a:lnTo>
                <a:lnTo>
                  <a:pt x="856" y="326"/>
                </a:lnTo>
                <a:lnTo>
                  <a:pt x="876" y="258"/>
                </a:lnTo>
                <a:lnTo>
                  <a:pt x="876" y="258"/>
                </a:lnTo>
                <a:lnTo>
                  <a:pt x="888" y="212"/>
                </a:lnTo>
                <a:lnTo>
                  <a:pt x="888" y="212"/>
                </a:lnTo>
                <a:lnTo>
                  <a:pt x="896" y="184"/>
                </a:lnTo>
                <a:lnTo>
                  <a:pt x="900" y="158"/>
                </a:lnTo>
                <a:lnTo>
                  <a:pt x="904" y="132"/>
                </a:lnTo>
                <a:lnTo>
                  <a:pt x="904" y="108"/>
                </a:lnTo>
                <a:lnTo>
                  <a:pt x="904" y="84"/>
                </a:lnTo>
                <a:lnTo>
                  <a:pt x="900" y="64"/>
                </a:lnTo>
                <a:lnTo>
                  <a:pt x="894" y="46"/>
                </a:lnTo>
                <a:lnTo>
                  <a:pt x="886" y="30"/>
                </a:lnTo>
                <a:lnTo>
                  <a:pt x="886" y="30"/>
                </a:lnTo>
                <a:lnTo>
                  <a:pt x="880" y="20"/>
                </a:lnTo>
                <a:lnTo>
                  <a:pt x="872" y="10"/>
                </a:lnTo>
                <a:lnTo>
                  <a:pt x="862" y="6"/>
                </a:lnTo>
                <a:lnTo>
                  <a:pt x="852" y="2"/>
                </a:lnTo>
                <a:lnTo>
                  <a:pt x="852" y="2"/>
                </a:lnTo>
                <a:lnTo>
                  <a:pt x="842" y="0"/>
                </a:lnTo>
                <a:lnTo>
                  <a:pt x="832" y="2"/>
                </a:lnTo>
                <a:lnTo>
                  <a:pt x="820" y="6"/>
                </a:lnTo>
                <a:lnTo>
                  <a:pt x="810" y="12"/>
                </a:lnTo>
                <a:lnTo>
                  <a:pt x="810" y="12"/>
                </a:lnTo>
                <a:lnTo>
                  <a:pt x="802" y="18"/>
                </a:lnTo>
                <a:lnTo>
                  <a:pt x="796" y="24"/>
                </a:lnTo>
                <a:lnTo>
                  <a:pt x="788" y="34"/>
                </a:lnTo>
                <a:lnTo>
                  <a:pt x="780" y="48"/>
                </a:lnTo>
                <a:lnTo>
                  <a:pt x="772" y="64"/>
                </a:lnTo>
                <a:lnTo>
                  <a:pt x="766" y="82"/>
                </a:lnTo>
                <a:lnTo>
                  <a:pt x="760" y="106"/>
                </a:lnTo>
                <a:lnTo>
                  <a:pt x="756" y="132"/>
                </a:lnTo>
                <a:lnTo>
                  <a:pt x="756" y="132"/>
                </a:lnTo>
                <a:lnTo>
                  <a:pt x="754" y="170"/>
                </a:lnTo>
                <a:lnTo>
                  <a:pt x="752" y="196"/>
                </a:lnTo>
                <a:lnTo>
                  <a:pt x="754" y="220"/>
                </a:lnTo>
                <a:lnTo>
                  <a:pt x="754" y="220"/>
                </a:lnTo>
                <a:lnTo>
                  <a:pt x="738" y="212"/>
                </a:lnTo>
                <a:lnTo>
                  <a:pt x="720" y="204"/>
                </a:lnTo>
                <a:lnTo>
                  <a:pt x="702" y="200"/>
                </a:lnTo>
                <a:lnTo>
                  <a:pt x="684" y="200"/>
                </a:lnTo>
                <a:lnTo>
                  <a:pt x="684" y="200"/>
                </a:lnTo>
                <a:lnTo>
                  <a:pt x="662" y="202"/>
                </a:lnTo>
                <a:lnTo>
                  <a:pt x="644" y="206"/>
                </a:lnTo>
                <a:lnTo>
                  <a:pt x="624" y="212"/>
                </a:lnTo>
                <a:lnTo>
                  <a:pt x="608" y="222"/>
                </a:lnTo>
                <a:lnTo>
                  <a:pt x="592" y="234"/>
                </a:lnTo>
                <a:lnTo>
                  <a:pt x="578" y="248"/>
                </a:lnTo>
                <a:lnTo>
                  <a:pt x="566" y="264"/>
                </a:lnTo>
                <a:lnTo>
                  <a:pt x="558" y="282"/>
                </a:lnTo>
                <a:lnTo>
                  <a:pt x="558" y="282"/>
                </a:lnTo>
                <a:lnTo>
                  <a:pt x="556" y="284"/>
                </a:lnTo>
                <a:lnTo>
                  <a:pt x="556" y="284"/>
                </a:lnTo>
                <a:lnTo>
                  <a:pt x="556" y="284"/>
                </a:lnTo>
                <a:lnTo>
                  <a:pt x="556" y="284"/>
                </a:lnTo>
                <a:lnTo>
                  <a:pt x="550" y="264"/>
                </a:lnTo>
                <a:lnTo>
                  <a:pt x="542" y="248"/>
                </a:lnTo>
                <a:lnTo>
                  <a:pt x="532" y="234"/>
                </a:lnTo>
                <a:lnTo>
                  <a:pt x="520" y="220"/>
                </a:lnTo>
                <a:lnTo>
                  <a:pt x="506" y="212"/>
                </a:lnTo>
                <a:lnTo>
                  <a:pt x="492" y="204"/>
                </a:lnTo>
                <a:lnTo>
                  <a:pt x="476" y="200"/>
                </a:lnTo>
                <a:lnTo>
                  <a:pt x="458" y="198"/>
                </a:lnTo>
                <a:lnTo>
                  <a:pt x="458" y="198"/>
                </a:lnTo>
                <a:lnTo>
                  <a:pt x="458" y="198"/>
                </a:lnTo>
                <a:lnTo>
                  <a:pt x="442" y="200"/>
                </a:lnTo>
                <a:lnTo>
                  <a:pt x="428" y="202"/>
                </a:lnTo>
                <a:lnTo>
                  <a:pt x="402" y="208"/>
                </a:lnTo>
                <a:lnTo>
                  <a:pt x="382" y="216"/>
                </a:lnTo>
                <a:lnTo>
                  <a:pt x="366" y="224"/>
                </a:lnTo>
                <a:lnTo>
                  <a:pt x="366" y="100"/>
                </a:lnTo>
                <a:lnTo>
                  <a:pt x="288" y="100"/>
                </a:lnTo>
                <a:lnTo>
                  <a:pt x="288" y="276"/>
                </a:lnTo>
                <a:lnTo>
                  <a:pt x="288" y="276"/>
                </a:lnTo>
                <a:lnTo>
                  <a:pt x="278" y="258"/>
                </a:lnTo>
                <a:lnTo>
                  <a:pt x="266" y="242"/>
                </a:lnTo>
                <a:lnTo>
                  <a:pt x="252" y="228"/>
                </a:lnTo>
                <a:lnTo>
                  <a:pt x="236" y="218"/>
                </a:lnTo>
                <a:lnTo>
                  <a:pt x="218" y="210"/>
                </a:lnTo>
                <a:lnTo>
                  <a:pt x="200" y="204"/>
                </a:lnTo>
                <a:lnTo>
                  <a:pt x="182" y="200"/>
                </a:lnTo>
                <a:lnTo>
                  <a:pt x="162" y="198"/>
                </a:lnTo>
                <a:lnTo>
                  <a:pt x="162" y="198"/>
                </a:lnTo>
                <a:lnTo>
                  <a:pt x="150" y="198"/>
                </a:lnTo>
                <a:lnTo>
                  <a:pt x="138" y="200"/>
                </a:lnTo>
                <a:lnTo>
                  <a:pt x="126" y="204"/>
                </a:lnTo>
                <a:lnTo>
                  <a:pt x="114" y="208"/>
                </a:lnTo>
                <a:lnTo>
                  <a:pt x="104" y="214"/>
                </a:lnTo>
                <a:lnTo>
                  <a:pt x="94" y="220"/>
                </a:lnTo>
                <a:lnTo>
                  <a:pt x="84" y="228"/>
                </a:lnTo>
                <a:lnTo>
                  <a:pt x="74" y="238"/>
                </a:lnTo>
                <a:lnTo>
                  <a:pt x="74" y="204"/>
                </a:lnTo>
                <a:lnTo>
                  <a:pt x="0" y="204"/>
                </a:lnTo>
                <a:lnTo>
                  <a:pt x="0" y="602"/>
                </a:lnTo>
                <a:lnTo>
                  <a:pt x="74" y="602"/>
                </a:lnTo>
                <a:lnTo>
                  <a:pt x="74" y="466"/>
                </a:lnTo>
                <a:lnTo>
                  <a:pt x="74" y="466"/>
                </a:lnTo>
                <a:lnTo>
                  <a:pt x="94" y="480"/>
                </a:lnTo>
                <a:lnTo>
                  <a:pt x="116" y="492"/>
                </a:lnTo>
                <a:lnTo>
                  <a:pt x="138" y="498"/>
                </a:lnTo>
                <a:lnTo>
                  <a:pt x="162" y="500"/>
                </a:lnTo>
                <a:lnTo>
                  <a:pt x="162" y="500"/>
                </a:lnTo>
                <a:lnTo>
                  <a:pt x="184" y="498"/>
                </a:lnTo>
                <a:lnTo>
                  <a:pt x="204" y="494"/>
                </a:lnTo>
                <a:lnTo>
                  <a:pt x="222" y="488"/>
                </a:lnTo>
                <a:lnTo>
                  <a:pt x="238" y="478"/>
                </a:lnTo>
                <a:lnTo>
                  <a:pt x="254" y="468"/>
                </a:lnTo>
                <a:lnTo>
                  <a:pt x="268" y="454"/>
                </a:lnTo>
                <a:lnTo>
                  <a:pt x="278" y="438"/>
                </a:lnTo>
                <a:lnTo>
                  <a:pt x="288" y="420"/>
                </a:lnTo>
                <a:lnTo>
                  <a:pt x="288" y="492"/>
                </a:lnTo>
                <a:lnTo>
                  <a:pt x="366" y="492"/>
                </a:lnTo>
                <a:lnTo>
                  <a:pt x="366" y="330"/>
                </a:lnTo>
                <a:lnTo>
                  <a:pt x="366" y="330"/>
                </a:lnTo>
                <a:lnTo>
                  <a:pt x="366" y="320"/>
                </a:lnTo>
                <a:lnTo>
                  <a:pt x="368" y="308"/>
                </a:lnTo>
                <a:lnTo>
                  <a:pt x="368" y="308"/>
                </a:lnTo>
                <a:lnTo>
                  <a:pt x="372" y="302"/>
                </a:lnTo>
                <a:lnTo>
                  <a:pt x="376" y="296"/>
                </a:lnTo>
                <a:lnTo>
                  <a:pt x="384" y="288"/>
                </a:lnTo>
                <a:lnTo>
                  <a:pt x="392" y="282"/>
                </a:lnTo>
                <a:lnTo>
                  <a:pt x="402" y="278"/>
                </a:lnTo>
                <a:lnTo>
                  <a:pt x="414" y="272"/>
                </a:lnTo>
                <a:lnTo>
                  <a:pt x="426" y="270"/>
                </a:lnTo>
                <a:lnTo>
                  <a:pt x="440" y="268"/>
                </a:lnTo>
                <a:lnTo>
                  <a:pt x="440" y="268"/>
                </a:lnTo>
                <a:lnTo>
                  <a:pt x="452" y="270"/>
                </a:lnTo>
                <a:lnTo>
                  <a:pt x="462" y="272"/>
                </a:lnTo>
                <a:lnTo>
                  <a:pt x="468" y="278"/>
                </a:lnTo>
                <a:lnTo>
                  <a:pt x="474" y="284"/>
                </a:lnTo>
                <a:lnTo>
                  <a:pt x="480" y="294"/>
                </a:lnTo>
                <a:lnTo>
                  <a:pt x="482" y="306"/>
                </a:lnTo>
                <a:lnTo>
                  <a:pt x="484" y="322"/>
                </a:lnTo>
                <a:lnTo>
                  <a:pt x="484" y="340"/>
                </a:lnTo>
                <a:lnTo>
                  <a:pt x="484" y="492"/>
                </a:lnTo>
                <a:lnTo>
                  <a:pt x="562" y="492"/>
                </a:lnTo>
                <a:lnTo>
                  <a:pt x="562" y="428"/>
                </a:lnTo>
                <a:lnTo>
                  <a:pt x="562" y="428"/>
                </a:lnTo>
                <a:lnTo>
                  <a:pt x="564" y="430"/>
                </a:lnTo>
                <a:lnTo>
                  <a:pt x="564" y="430"/>
                </a:lnTo>
                <a:lnTo>
                  <a:pt x="574" y="444"/>
                </a:lnTo>
                <a:lnTo>
                  <a:pt x="584" y="460"/>
                </a:lnTo>
                <a:lnTo>
                  <a:pt x="598" y="472"/>
                </a:lnTo>
                <a:lnTo>
                  <a:pt x="614" y="482"/>
                </a:lnTo>
                <a:lnTo>
                  <a:pt x="630" y="490"/>
                </a:lnTo>
                <a:lnTo>
                  <a:pt x="646" y="496"/>
                </a:lnTo>
                <a:lnTo>
                  <a:pt x="664" y="500"/>
                </a:lnTo>
                <a:lnTo>
                  <a:pt x="684" y="500"/>
                </a:lnTo>
                <a:lnTo>
                  <a:pt x="684" y="500"/>
                </a:lnTo>
                <a:lnTo>
                  <a:pt x="700" y="500"/>
                </a:lnTo>
                <a:lnTo>
                  <a:pt x="716" y="498"/>
                </a:lnTo>
                <a:lnTo>
                  <a:pt x="732" y="492"/>
                </a:lnTo>
                <a:lnTo>
                  <a:pt x="748" y="488"/>
                </a:lnTo>
                <a:lnTo>
                  <a:pt x="762" y="480"/>
                </a:lnTo>
                <a:lnTo>
                  <a:pt x="776" y="472"/>
                </a:lnTo>
                <a:lnTo>
                  <a:pt x="788" y="462"/>
                </a:lnTo>
                <a:lnTo>
                  <a:pt x="800" y="452"/>
                </a:lnTo>
                <a:lnTo>
                  <a:pt x="800" y="452"/>
                </a:lnTo>
                <a:lnTo>
                  <a:pt x="812" y="468"/>
                </a:lnTo>
                <a:lnTo>
                  <a:pt x="822" y="476"/>
                </a:lnTo>
                <a:lnTo>
                  <a:pt x="832" y="484"/>
                </a:lnTo>
                <a:lnTo>
                  <a:pt x="848" y="490"/>
                </a:lnTo>
                <a:lnTo>
                  <a:pt x="864" y="496"/>
                </a:lnTo>
                <a:lnTo>
                  <a:pt x="884" y="500"/>
                </a:lnTo>
                <a:lnTo>
                  <a:pt x="906" y="502"/>
                </a:lnTo>
                <a:lnTo>
                  <a:pt x="914" y="502"/>
                </a:lnTo>
                <a:lnTo>
                  <a:pt x="914" y="432"/>
                </a:lnTo>
                <a:lnTo>
                  <a:pt x="906" y="4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Freeform 6"/>
          <p:cNvSpPr>
            <a:spLocks/>
          </p:cNvSpPr>
          <p:nvPr userDrawn="1"/>
        </p:nvSpPr>
        <p:spPr bwMode="auto">
          <a:xfrm>
            <a:off x="556834" y="4715507"/>
            <a:ext cx="17820" cy="71280"/>
          </a:xfrm>
          <a:custGeom>
            <a:avLst/>
            <a:gdLst>
              <a:gd name="T0" fmla="*/ 24 w 44"/>
              <a:gd name="T1" fmla="*/ 2 h 176"/>
              <a:gd name="T2" fmla="*/ 24 w 44"/>
              <a:gd name="T3" fmla="*/ 2 h 176"/>
              <a:gd name="T4" fmla="*/ 28 w 44"/>
              <a:gd name="T5" fmla="*/ 2 h 176"/>
              <a:gd name="T6" fmla="*/ 32 w 44"/>
              <a:gd name="T7" fmla="*/ 0 h 176"/>
              <a:gd name="T8" fmla="*/ 32 w 44"/>
              <a:gd name="T9" fmla="*/ 0 h 176"/>
              <a:gd name="T10" fmla="*/ 36 w 44"/>
              <a:gd name="T11" fmla="*/ 2 h 176"/>
              <a:gd name="T12" fmla="*/ 38 w 44"/>
              <a:gd name="T13" fmla="*/ 2 h 176"/>
              <a:gd name="T14" fmla="*/ 38 w 44"/>
              <a:gd name="T15" fmla="*/ 2 h 176"/>
              <a:gd name="T16" fmla="*/ 42 w 44"/>
              <a:gd name="T17" fmla="*/ 8 h 176"/>
              <a:gd name="T18" fmla="*/ 44 w 44"/>
              <a:gd name="T19" fmla="*/ 18 h 176"/>
              <a:gd name="T20" fmla="*/ 44 w 44"/>
              <a:gd name="T21" fmla="*/ 28 h 176"/>
              <a:gd name="T22" fmla="*/ 44 w 44"/>
              <a:gd name="T23" fmla="*/ 40 h 176"/>
              <a:gd name="T24" fmla="*/ 40 w 44"/>
              <a:gd name="T25" fmla="*/ 56 h 176"/>
              <a:gd name="T26" fmla="*/ 36 w 44"/>
              <a:gd name="T27" fmla="*/ 74 h 176"/>
              <a:gd name="T28" fmla="*/ 36 w 44"/>
              <a:gd name="T29" fmla="*/ 74 h 176"/>
              <a:gd name="T30" fmla="*/ 18 w 44"/>
              <a:gd name="T31" fmla="*/ 134 h 176"/>
              <a:gd name="T32" fmla="*/ 4 w 44"/>
              <a:gd name="T33" fmla="*/ 176 h 176"/>
              <a:gd name="T34" fmla="*/ 4 w 44"/>
              <a:gd name="T35" fmla="*/ 176 h 176"/>
              <a:gd name="T36" fmla="*/ 2 w 44"/>
              <a:gd name="T37" fmla="*/ 154 h 176"/>
              <a:gd name="T38" fmla="*/ 0 w 44"/>
              <a:gd name="T39" fmla="*/ 128 h 176"/>
              <a:gd name="T40" fmla="*/ 0 w 44"/>
              <a:gd name="T41" fmla="*/ 100 h 176"/>
              <a:gd name="T42" fmla="*/ 2 w 44"/>
              <a:gd name="T43" fmla="*/ 74 h 176"/>
              <a:gd name="T44" fmla="*/ 6 w 44"/>
              <a:gd name="T45" fmla="*/ 48 h 176"/>
              <a:gd name="T46" fmla="*/ 10 w 44"/>
              <a:gd name="T47" fmla="*/ 28 h 176"/>
              <a:gd name="T48" fmla="*/ 16 w 44"/>
              <a:gd name="T49" fmla="*/ 12 h 176"/>
              <a:gd name="T50" fmla="*/ 20 w 44"/>
              <a:gd name="T51" fmla="*/ 6 h 176"/>
              <a:gd name="T52" fmla="*/ 24 w 44"/>
              <a:gd name="T53" fmla="*/ 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4" h="176">
                <a:moveTo>
                  <a:pt x="24" y="2"/>
                </a:moveTo>
                <a:lnTo>
                  <a:pt x="24" y="2"/>
                </a:lnTo>
                <a:lnTo>
                  <a:pt x="28" y="2"/>
                </a:lnTo>
                <a:lnTo>
                  <a:pt x="32" y="0"/>
                </a:lnTo>
                <a:lnTo>
                  <a:pt x="32" y="0"/>
                </a:lnTo>
                <a:lnTo>
                  <a:pt x="36" y="2"/>
                </a:lnTo>
                <a:lnTo>
                  <a:pt x="38" y="2"/>
                </a:lnTo>
                <a:lnTo>
                  <a:pt x="38" y="2"/>
                </a:lnTo>
                <a:lnTo>
                  <a:pt x="42" y="8"/>
                </a:lnTo>
                <a:lnTo>
                  <a:pt x="44" y="18"/>
                </a:lnTo>
                <a:lnTo>
                  <a:pt x="44" y="28"/>
                </a:lnTo>
                <a:lnTo>
                  <a:pt x="44" y="40"/>
                </a:lnTo>
                <a:lnTo>
                  <a:pt x="40" y="56"/>
                </a:lnTo>
                <a:lnTo>
                  <a:pt x="36" y="74"/>
                </a:lnTo>
                <a:lnTo>
                  <a:pt x="36" y="74"/>
                </a:lnTo>
                <a:lnTo>
                  <a:pt x="18" y="134"/>
                </a:lnTo>
                <a:lnTo>
                  <a:pt x="4" y="176"/>
                </a:lnTo>
                <a:lnTo>
                  <a:pt x="4" y="176"/>
                </a:lnTo>
                <a:lnTo>
                  <a:pt x="2" y="154"/>
                </a:lnTo>
                <a:lnTo>
                  <a:pt x="0" y="128"/>
                </a:lnTo>
                <a:lnTo>
                  <a:pt x="0" y="100"/>
                </a:lnTo>
                <a:lnTo>
                  <a:pt x="2" y="74"/>
                </a:lnTo>
                <a:lnTo>
                  <a:pt x="6" y="48"/>
                </a:lnTo>
                <a:lnTo>
                  <a:pt x="10" y="28"/>
                </a:lnTo>
                <a:lnTo>
                  <a:pt x="16" y="12"/>
                </a:lnTo>
                <a:lnTo>
                  <a:pt x="20" y="6"/>
                </a:lnTo>
                <a:lnTo>
                  <a:pt x="24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Freeform 7"/>
          <p:cNvSpPr>
            <a:spLocks/>
          </p:cNvSpPr>
          <p:nvPr userDrawn="1"/>
        </p:nvSpPr>
        <p:spPr bwMode="auto">
          <a:xfrm>
            <a:off x="478264" y="4802987"/>
            <a:ext cx="60750" cy="66420"/>
          </a:xfrm>
          <a:custGeom>
            <a:avLst/>
            <a:gdLst>
              <a:gd name="T0" fmla="*/ 74 w 150"/>
              <a:gd name="T1" fmla="*/ 164 h 164"/>
              <a:gd name="T2" fmla="*/ 74 w 150"/>
              <a:gd name="T3" fmla="*/ 164 h 164"/>
              <a:gd name="T4" fmla="*/ 60 w 150"/>
              <a:gd name="T5" fmla="*/ 162 h 164"/>
              <a:gd name="T6" fmla="*/ 46 w 150"/>
              <a:gd name="T7" fmla="*/ 158 h 164"/>
              <a:gd name="T8" fmla="*/ 34 w 150"/>
              <a:gd name="T9" fmla="*/ 152 h 164"/>
              <a:gd name="T10" fmla="*/ 22 w 150"/>
              <a:gd name="T11" fmla="*/ 142 h 164"/>
              <a:gd name="T12" fmla="*/ 14 w 150"/>
              <a:gd name="T13" fmla="*/ 132 h 164"/>
              <a:gd name="T14" fmla="*/ 6 w 150"/>
              <a:gd name="T15" fmla="*/ 118 h 164"/>
              <a:gd name="T16" fmla="*/ 2 w 150"/>
              <a:gd name="T17" fmla="*/ 102 h 164"/>
              <a:gd name="T18" fmla="*/ 0 w 150"/>
              <a:gd name="T19" fmla="*/ 82 h 164"/>
              <a:gd name="T20" fmla="*/ 0 w 150"/>
              <a:gd name="T21" fmla="*/ 82 h 164"/>
              <a:gd name="T22" fmla="*/ 2 w 150"/>
              <a:gd name="T23" fmla="*/ 64 h 164"/>
              <a:gd name="T24" fmla="*/ 6 w 150"/>
              <a:gd name="T25" fmla="*/ 50 h 164"/>
              <a:gd name="T26" fmla="*/ 12 w 150"/>
              <a:gd name="T27" fmla="*/ 36 h 164"/>
              <a:gd name="T28" fmla="*/ 20 w 150"/>
              <a:gd name="T29" fmla="*/ 24 h 164"/>
              <a:gd name="T30" fmla="*/ 32 w 150"/>
              <a:gd name="T31" fmla="*/ 14 h 164"/>
              <a:gd name="T32" fmla="*/ 44 w 150"/>
              <a:gd name="T33" fmla="*/ 6 h 164"/>
              <a:gd name="T34" fmla="*/ 58 w 150"/>
              <a:gd name="T35" fmla="*/ 2 h 164"/>
              <a:gd name="T36" fmla="*/ 74 w 150"/>
              <a:gd name="T37" fmla="*/ 0 h 164"/>
              <a:gd name="T38" fmla="*/ 74 w 150"/>
              <a:gd name="T39" fmla="*/ 0 h 164"/>
              <a:gd name="T40" fmla="*/ 88 w 150"/>
              <a:gd name="T41" fmla="*/ 2 h 164"/>
              <a:gd name="T42" fmla="*/ 102 w 150"/>
              <a:gd name="T43" fmla="*/ 6 h 164"/>
              <a:gd name="T44" fmla="*/ 114 w 150"/>
              <a:gd name="T45" fmla="*/ 12 h 164"/>
              <a:gd name="T46" fmla="*/ 126 w 150"/>
              <a:gd name="T47" fmla="*/ 22 h 164"/>
              <a:gd name="T48" fmla="*/ 134 w 150"/>
              <a:gd name="T49" fmla="*/ 34 h 164"/>
              <a:gd name="T50" fmla="*/ 142 w 150"/>
              <a:gd name="T51" fmla="*/ 48 h 164"/>
              <a:gd name="T52" fmla="*/ 148 w 150"/>
              <a:gd name="T53" fmla="*/ 64 h 164"/>
              <a:gd name="T54" fmla="*/ 150 w 150"/>
              <a:gd name="T55" fmla="*/ 82 h 164"/>
              <a:gd name="T56" fmla="*/ 150 w 150"/>
              <a:gd name="T57" fmla="*/ 82 h 164"/>
              <a:gd name="T58" fmla="*/ 148 w 150"/>
              <a:gd name="T59" fmla="*/ 100 h 164"/>
              <a:gd name="T60" fmla="*/ 142 w 150"/>
              <a:gd name="T61" fmla="*/ 118 h 164"/>
              <a:gd name="T62" fmla="*/ 134 w 150"/>
              <a:gd name="T63" fmla="*/ 132 h 164"/>
              <a:gd name="T64" fmla="*/ 126 w 150"/>
              <a:gd name="T65" fmla="*/ 142 h 164"/>
              <a:gd name="T66" fmla="*/ 114 w 150"/>
              <a:gd name="T67" fmla="*/ 152 h 164"/>
              <a:gd name="T68" fmla="*/ 102 w 150"/>
              <a:gd name="T69" fmla="*/ 158 h 164"/>
              <a:gd name="T70" fmla="*/ 88 w 150"/>
              <a:gd name="T71" fmla="*/ 162 h 164"/>
              <a:gd name="T72" fmla="*/ 74 w 150"/>
              <a:gd name="T73" fmla="*/ 1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50" h="164">
                <a:moveTo>
                  <a:pt x="74" y="164"/>
                </a:moveTo>
                <a:lnTo>
                  <a:pt x="74" y="164"/>
                </a:lnTo>
                <a:lnTo>
                  <a:pt x="60" y="162"/>
                </a:lnTo>
                <a:lnTo>
                  <a:pt x="46" y="158"/>
                </a:lnTo>
                <a:lnTo>
                  <a:pt x="34" y="152"/>
                </a:lnTo>
                <a:lnTo>
                  <a:pt x="22" y="142"/>
                </a:lnTo>
                <a:lnTo>
                  <a:pt x="14" y="132"/>
                </a:lnTo>
                <a:lnTo>
                  <a:pt x="6" y="118"/>
                </a:lnTo>
                <a:lnTo>
                  <a:pt x="2" y="102"/>
                </a:lnTo>
                <a:lnTo>
                  <a:pt x="0" y="82"/>
                </a:lnTo>
                <a:lnTo>
                  <a:pt x="0" y="82"/>
                </a:lnTo>
                <a:lnTo>
                  <a:pt x="2" y="64"/>
                </a:lnTo>
                <a:lnTo>
                  <a:pt x="6" y="50"/>
                </a:lnTo>
                <a:lnTo>
                  <a:pt x="12" y="36"/>
                </a:lnTo>
                <a:lnTo>
                  <a:pt x="20" y="24"/>
                </a:lnTo>
                <a:lnTo>
                  <a:pt x="32" y="14"/>
                </a:lnTo>
                <a:lnTo>
                  <a:pt x="44" y="6"/>
                </a:lnTo>
                <a:lnTo>
                  <a:pt x="58" y="2"/>
                </a:lnTo>
                <a:lnTo>
                  <a:pt x="74" y="0"/>
                </a:lnTo>
                <a:lnTo>
                  <a:pt x="74" y="0"/>
                </a:lnTo>
                <a:lnTo>
                  <a:pt x="88" y="2"/>
                </a:lnTo>
                <a:lnTo>
                  <a:pt x="102" y="6"/>
                </a:lnTo>
                <a:lnTo>
                  <a:pt x="114" y="12"/>
                </a:lnTo>
                <a:lnTo>
                  <a:pt x="126" y="22"/>
                </a:lnTo>
                <a:lnTo>
                  <a:pt x="134" y="34"/>
                </a:lnTo>
                <a:lnTo>
                  <a:pt x="142" y="48"/>
                </a:lnTo>
                <a:lnTo>
                  <a:pt x="148" y="64"/>
                </a:lnTo>
                <a:lnTo>
                  <a:pt x="150" y="82"/>
                </a:lnTo>
                <a:lnTo>
                  <a:pt x="150" y="82"/>
                </a:lnTo>
                <a:lnTo>
                  <a:pt x="148" y="100"/>
                </a:lnTo>
                <a:lnTo>
                  <a:pt x="142" y="118"/>
                </a:lnTo>
                <a:lnTo>
                  <a:pt x="134" y="132"/>
                </a:lnTo>
                <a:lnTo>
                  <a:pt x="126" y="142"/>
                </a:lnTo>
                <a:lnTo>
                  <a:pt x="114" y="152"/>
                </a:lnTo>
                <a:lnTo>
                  <a:pt x="102" y="158"/>
                </a:lnTo>
                <a:lnTo>
                  <a:pt x="88" y="162"/>
                </a:lnTo>
                <a:lnTo>
                  <a:pt x="74" y="16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Freeform 8"/>
          <p:cNvSpPr>
            <a:spLocks/>
          </p:cNvSpPr>
          <p:nvPr userDrawn="1"/>
        </p:nvSpPr>
        <p:spPr bwMode="auto">
          <a:xfrm>
            <a:off x="257134" y="4802987"/>
            <a:ext cx="59940" cy="66420"/>
          </a:xfrm>
          <a:custGeom>
            <a:avLst/>
            <a:gdLst>
              <a:gd name="T0" fmla="*/ 74 w 148"/>
              <a:gd name="T1" fmla="*/ 164 h 164"/>
              <a:gd name="T2" fmla="*/ 74 w 148"/>
              <a:gd name="T3" fmla="*/ 164 h 164"/>
              <a:gd name="T4" fmla="*/ 58 w 148"/>
              <a:gd name="T5" fmla="*/ 162 h 164"/>
              <a:gd name="T6" fmla="*/ 44 w 148"/>
              <a:gd name="T7" fmla="*/ 156 h 164"/>
              <a:gd name="T8" fmla="*/ 32 w 148"/>
              <a:gd name="T9" fmla="*/ 150 h 164"/>
              <a:gd name="T10" fmla="*/ 22 w 148"/>
              <a:gd name="T11" fmla="*/ 140 h 164"/>
              <a:gd name="T12" fmla="*/ 12 w 148"/>
              <a:gd name="T13" fmla="*/ 128 h 164"/>
              <a:gd name="T14" fmla="*/ 6 w 148"/>
              <a:gd name="T15" fmla="*/ 114 h 164"/>
              <a:gd name="T16" fmla="*/ 0 w 148"/>
              <a:gd name="T17" fmla="*/ 98 h 164"/>
              <a:gd name="T18" fmla="*/ 0 w 148"/>
              <a:gd name="T19" fmla="*/ 82 h 164"/>
              <a:gd name="T20" fmla="*/ 0 w 148"/>
              <a:gd name="T21" fmla="*/ 82 h 164"/>
              <a:gd name="T22" fmla="*/ 0 w 148"/>
              <a:gd name="T23" fmla="*/ 66 h 164"/>
              <a:gd name="T24" fmla="*/ 4 w 148"/>
              <a:gd name="T25" fmla="*/ 50 h 164"/>
              <a:gd name="T26" fmla="*/ 12 w 148"/>
              <a:gd name="T27" fmla="*/ 36 h 164"/>
              <a:gd name="T28" fmla="*/ 20 w 148"/>
              <a:gd name="T29" fmla="*/ 24 h 164"/>
              <a:gd name="T30" fmla="*/ 32 w 148"/>
              <a:gd name="T31" fmla="*/ 14 h 164"/>
              <a:gd name="T32" fmla="*/ 44 w 148"/>
              <a:gd name="T33" fmla="*/ 6 h 164"/>
              <a:gd name="T34" fmla="*/ 58 w 148"/>
              <a:gd name="T35" fmla="*/ 2 h 164"/>
              <a:gd name="T36" fmla="*/ 74 w 148"/>
              <a:gd name="T37" fmla="*/ 0 h 164"/>
              <a:gd name="T38" fmla="*/ 74 w 148"/>
              <a:gd name="T39" fmla="*/ 0 h 164"/>
              <a:gd name="T40" fmla="*/ 90 w 148"/>
              <a:gd name="T41" fmla="*/ 2 h 164"/>
              <a:gd name="T42" fmla="*/ 106 w 148"/>
              <a:gd name="T43" fmla="*/ 8 h 164"/>
              <a:gd name="T44" fmla="*/ 118 w 148"/>
              <a:gd name="T45" fmla="*/ 16 h 164"/>
              <a:gd name="T46" fmla="*/ 130 w 148"/>
              <a:gd name="T47" fmla="*/ 26 h 164"/>
              <a:gd name="T48" fmla="*/ 138 w 148"/>
              <a:gd name="T49" fmla="*/ 40 h 164"/>
              <a:gd name="T50" fmla="*/ 144 w 148"/>
              <a:gd name="T51" fmla="*/ 54 h 164"/>
              <a:gd name="T52" fmla="*/ 148 w 148"/>
              <a:gd name="T53" fmla="*/ 68 h 164"/>
              <a:gd name="T54" fmla="*/ 148 w 148"/>
              <a:gd name="T55" fmla="*/ 82 h 164"/>
              <a:gd name="T56" fmla="*/ 148 w 148"/>
              <a:gd name="T57" fmla="*/ 82 h 164"/>
              <a:gd name="T58" fmla="*/ 148 w 148"/>
              <a:gd name="T59" fmla="*/ 100 h 164"/>
              <a:gd name="T60" fmla="*/ 144 w 148"/>
              <a:gd name="T61" fmla="*/ 116 h 164"/>
              <a:gd name="T62" fmla="*/ 136 w 148"/>
              <a:gd name="T63" fmla="*/ 130 h 164"/>
              <a:gd name="T64" fmla="*/ 128 w 148"/>
              <a:gd name="T65" fmla="*/ 140 h 164"/>
              <a:gd name="T66" fmla="*/ 116 w 148"/>
              <a:gd name="T67" fmla="*/ 150 h 164"/>
              <a:gd name="T68" fmla="*/ 104 w 148"/>
              <a:gd name="T69" fmla="*/ 158 h 164"/>
              <a:gd name="T70" fmla="*/ 90 w 148"/>
              <a:gd name="T71" fmla="*/ 162 h 164"/>
              <a:gd name="T72" fmla="*/ 74 w 148"/>
              <a:gd name="T73" fmla="*/ 1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8" h="164">
                <a:moveTo>
                  <a:pt x="74" y="164"/>
                </a:moveTo>
                <a:lnTo>
                  <a:pt x="74" y="164"/>
                </a:lnTo>
                <a:lnTo>
                  <a:pt x="58" y="162"/>
                </a:lnTo>
                <a:lnTo>
                  <a:pt x="44" y="156"/>
                </a:lnTo>
                <a:lnTo>
                  <a:pt x="32" y="150"/>
                </a:lnTo>
                <a:lnTo>
                  <a:pt x="22" y="140"/>
                </a:lnTo>
                <a:lnTo>
                  <a:pt x="12" y="128"/>
                </a:lnTo>
                <a:lnTo>
                  <a:pt x="6" y="114"/>
                </a:lnTo>
                <a:lnTo>
                  <a:pt x="0" y="98"/>
                </a:lnTo>
                <a:lnTo>
                  <a:pt x="0" y="82"/>
                </a:lnTo>
                <a:lnTo>
                  <a:pt x="0" y="82"/>
                </a:lnTo>
                <a:lnTo>
                  <a:pt x="0" y="66"/>
                </a:lnTo>
                <a:lnTo>
                  <a:pt x="4" y="50"/>
                </a:lnTo>
                <a:lnTo>
                  <a:pt x="12" y="36"/>
                </a:lnTo>
                <a:lnTo>
                  <a:pt x="20" y="24"/>
                </a:lnTo>
                <a:lnTo>
                  <a:pt x="32" y="14"/>
                </a:lnTo>
                <a:lnTo>
                  <a:pt x="44" y="6"/>
                </a:lnTo>
                <a:lnTo>
                  <a:pt x="58" y="2"/>
                </a:lnTo>
                <a:lnTo>
                  <a:pt x="74" y="0"/>
                </a:lnTo>
                <a:lnTo>
                  <a:pt x="74" y="0"/>
                </a:lnTo>
                <a:lnTo>
                  <a:pt x="90" y="2"/>
                </a:lnTo>
                <a:lnTo>
                  <a:pt x="106" y="8"/>
                </a:lnTo>
                <a:lnTo>
                  <a:pt x="118" y="16"/>
                </a:lnTo>
                <a:lnTo>
                  <a:pt x="130" y="26"/>
                </a:lnTo>
                <a:lnTo>
                  <a:pt x="138" y="40"/>
                </a:lnTo>
                <a:lnTo>
                  <a:pt x="144" y="54"/>
                </a:lnTo>
                <a:lnTo>
                  <a:pt x="148" y="68"/>
                </a:lnTo>
                <a:lnTo>
                  <a:pt x="148" y="82"/>
                </a:lnTo>
                <a:lnTo>
                  <a:pt x="148" y="82"/>
                </a:lnTo>
                <a:lnTo>
                  <a:pt x="148" y="100"/>
                </a:lnTo>
                <a:lnTo>
                  <a:pt x="144" y="116"/>
                </a:lnTo>
                <a:lnTo>
                  <a:pt x="136" y="130"/>
                </a:lnTo>
                <a:lnTo>
                  <a:pt x="128" y="140"/>
                </a:lnTo>
                <a:lnTo>
                  <a:pt x="116" y="150"/>
                </a:lnTo>
                <a:lnTo>
                  <a:pt x="104" y="158"/>
                </a:lnTo>
                <a:lnTo>
                  <a:pt x="90" y="162"/>
                </a:lnTo>
                <a:lnTo>
                  <a:pt x="74" y="16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Freeform 9"/>
          <p:cNvSpPr>
            <a:spLocks/>
          </p:cNvSpPr>
          <p:nvPr userDrawn="1"/>
        </p:nvSpPr>
        <p:spPr bwMode="auto">
          <a:xfrm>
            <a:off x="227164" y="4694447"/>
            <a:ext cx="370170" cy="243810"/>
          </a:xfrm>
          <a:custGeom>
            <a:avLst/>
            <a:gdLst>
              <a:gd name="T0" fmla="*/ 892 w 914"/>
              <a:gd name="T1" fmla="*/ 430 h 602"/>
              <a:gd name="T2" fmla="*/ 862 w 914"/>
              <a:gd name="T3" fmla="*/ 414 h 602"/>
              <a:gd name="T4" fmla="*/ 850 w 914"/>
              <a:gd name="T5" fmla="*/ 378 h 602"/>
              <a:gd name="T6" fmla="*/ 852 w 914"/>
              <a:gd name="T7" fmla="*/ 346 h 602"/>
              <a:gd name="T8" fmla="*/ 876 w 914"/>
              <a:gd name="T9" fmla="*/ 258 h 602"/>
              <a:gd name="T10" fmla="*/ 896 w 914"/>
              <a:gd name="T11" fmla="*/ 184 h 602"/>
              <a:gd name="T12" fmla="*/ 904 w 914"/>
              <a:gd name="T13" fmla="*/ 108 h 602"/>
              <a:gd name="T14" fmla="*/ 894 w 914"/>
              <a:gd name="T15" fmla="*/ 46 h 602"/>
              <a:gd name="T16" fmla="*/ 880 w 914"/>
              <a:gd name="T17" fmla="*/ 20 h 602"/>
              <a:gd name="T18" fmla="*/ 852 w 914"/>
              <a:gd name="T19" fmla="*/ 2 h 602"/>
              <a:gd name="T20" fmla="*/ 832 w 914"/>
              <a:gd name="T21" fmla="*/ 2 h 602"/>
              <a:gd name="T22" fmla="*/ 810 w 914"/>
              <a:gd name="T23" fmla="*/ 12 h 602"/>
              <a:gd name="T24" fmla="*/ 788 w 914"/>
              <a:gd name="T25" fmla="*/ 34 h 602"/>
              <a:gd name="T26" fmla="*/ 766 w 914"/>
              <a:gd name="T27" fmla="*/ 82 h 602"/>
              <a:gd name="T28" fmla="*/ 756 w 914"/>
              <a:gd name="T29" fmla="*/ 132 h 602"/>
              <a:gd name="T30" fmla="*/ 754 w 914"/>
              <a:gd name="T31" fmla="*/ 220 h 602"/>
              <a:gd name="T32" fmla="*/ 720 w 914"/>
              <a:gd name="T33" fmla="*/ 204 h 602"/>
              <a:gd name="T34" fmla="*/ 684 w 914"/>
              <a:gd name="T35" fmla="*/ 200 h 602"/>
              <a:gd name="T36" fmla="*/ 624 w 914"/>
              <a:gd name="T37" fmla="*/ 212 h 602"/>
              <a:gd name="T38" fmla="*/ 578 w 914"/>
              <a:gd name="T39" fmla="*/ 248 h 602"/>
              <a:gd name="T40" fmla="*/ 558 w 914"/>
              <a:gd name="T41" fmla="*/ 282 h 602"/>
              <a:gd name="T42" fmla="*/ 556 w 914"/>
              <a:gd name="T43" fmla="*/ 284 h 602"/>
              <a:gd name="T44" fmla="*/ 542 w 914"/>
              <a:gd name="T45" fmla="*/ 248 h 602"/>
              <a:gd name="T46" fmla="*/ 506 w 914"/>
              <a:gd name="T47" fmla="*/ 212 h 602"/>
              <a:gd name="T48" fmla="*/ 458 w 914"/>
              <a:gd name="T49" fmla="*/ 198 h 602"/>
              <a:gd name="T50" fmla="*/ 442 w 914"/>
              <a:gd name="T51" fmla="*/ 200 h 602"/>
              <a:gd name="T52" fmla="*/ 382 w 914"/>
              <a:gd name="T53" fmla="*/ 216 h 602"/>
              <a:gd name="T54" fmla="*/ 288 w 914"/>
              <a:gd name="T55" fmla="*/ 100 h 602"/>
              <a:gd name="T56" fmla="*/ 278 w 914"/>
              <a:gd name="T57" fmla="*/ 258 h 602"/>
              <a:gd name="T58" fmla="*/ 236 w 914"/>
              <a:gd name="T59" fmla="*/ 218 h 602"/>
              <a:gd name="T60" fmla="*/ 182 w 914"/>
              <a:gd name="T61" fmla="*/ 200 h 602"/>
              <a:gd name="T62" fmla="*/ 150 w 914"/>
              <a:gd name="T63" fmla="*/ 198 h 602"/>
              <a:gd name="T64" fmla="*/ 114 w 914"/>
              <a:gd name="T65" fmla="*/ 208 h 602"/>
              <a:gd name="T66" fmla="*/ 84 w 914"/>
              <a:gd name="T67" fmla="*/ 228 h 602"/>
              <a:gd name="T68" fmla="*/ 0 w 914"/>
              <a:gd name="T69" fmla="*/ 204 h 602"/>
              <a:gd name="T70" fmla="*/ 74 w 914"/>
              <a:gd name="T71" fmla="*/ 466 h 602"/>
              <a:gd name="T72" fmla="*/ 116 w 914"/>
              <a:gd name="T73" fmla="*/ 492 h 602"/>
              <a:gd name="T74" fmla="*/ 162 w 914"/>
              <a:gd name="T75" fmla="*/ 500 h 602"/>
              <a:gd name="T76" fmla="*/ 222 w 914"/>
              <a:gd name="T77" fmla="*/ 488 h 602"/>
              <a:gd name="T78" fmla="*/ 268 w 914"/>
              <a:gd name="T79" fmla="*/ 454 h 602"/>
              <a:gd name="T80" fmla="*/ 288 w 914"/>
              <a:gd name="T81" fmla="*/ 492 h 602"/>
              <a:gd name="T82" fmla="*/ 366 w 914"/>
              <a:gd name="T83" fmla="*/ 330 h 602"/>
              <a:gd name="T84" fmla="*/ 368 w 914"/>
              <a:gd name="T85" fmla="*/ 308 h 602"/>
              <a:gd name="T86" fmla="*/ 384 w 914"/>
              <a:gd name="T87" fmla="*/ 288 h 602"/>
              <a:gd name="T88" fmla="*/ 414 w 914"/>
              <a:gd name="T89" fmla="*/ 272 h 602"/>
              <a:gd name="T90" fmla="*/ 440 w 914"/>
              <a:gd name="T91" fmla="*/ 268 h 602"/>
              <a:gd name="T92" fmla="*/ 468 w 914"/>
              <a:gd name="T93" fmla="*/ 278 h 602"/>
              <a:gd name="T94" fmla="*/ 482 w 914"/>
              <a:gd name="T95" fmla="*/ 306 h 602"/>
              <a:gd name="T96" fmla="*/ 484 w 914"/>
              <a:gd name="T97" fmla="*/ 492 h 602"/>
              <a:gd name="T98" fmla="*/ 562 w 914"/>
              <a:gd name="T99" fmla="*/ 428 h 602"/>
              <a:gd name="T100" fmla="*/ 574 w 914"/>
              <a:gd name="T101" fmla="*/ 444 h 602"/>
              <a:gd name="T102" fmla="*/ 614 w 914"/>
              <a:gd name="T103" fmla="*/ 482 h 602"/>
              <a:gd name="T104" fmla="*/ 664 w 914"/>
              <a:gd name="T105" fmla="*/ 500 h 602"/>
              <a:gd name="T106" fmla="*/ 700 w 914"/>
              <a:gd name="T107" fmla="*/ 500 h 602"/>
              <a:gd name="T108" fmla="*/ 748 w 914"/>
              <a:gd name="T109" fmla="*/ 488 h 602"/>
              <a:gd name="T110" fmla="*/ 788 w 914"/>
              <a:gd name="T111" fmla="*/ 462 h 602"/>
              <a:gd name="T112" fmla="*/ 812 w 914"/>
              <a:gd name="T113" fmla="*/ 468 h 602"/>
              <a:gd name="T114" fmla="*/ 848 w 914"/>
              <a:gd name="T115" fmla="*/ 490 h 602"/>
              <a:gd name="T116" fmla="*/ 906 w 914"/>
              <a:gd name="T117" fmla="*/ 502 h 602"/>
              <a:gd name="T118" fmla="*/ 906 w 914"/>
              <a:gd name="T119" fmla="*/ 432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14" h="602">
                <a:moveTo>
                  <a:pt x="906" y="432"/>
                </a:moveTo>
                <a:lnTo>
                  <a:pt x="906" y="432"/>
                </a:lnTo>
                <a:lnTo>
                  <a:pt x="892" y="430"/>
                </a:lnTo>
                <a:lnTo>
                  <a:pt x="880" y="428"/>
                </a:lnTo>
                <a:lnTo>
                  <a:pt x="870" y="422"/>
                </a:lnTo>
                <a:lnTo>
                  <a:pt x="862" y="414"/>
                </a:lnTo>
                <a:lnTo>
                  <a:pt x="856" y="404"/>
                </a:lnTo>
                <a:lnTo>
                  <a:pt x="852" y="392"/>
                </a:lnTo>
                <a:lnTo>
                  <a:pt x="850" y="378"/>
                </a:lnTo>
                <a:lnTo>
                  <a:pt x="850" y="362"/>
                </a:lnTo>
                <a:lnTo>
                  <a:pt x="850" y="362"/>
                </a:lnTo>
                <a:lnTo>
                  <a:pt x="852" y="346"/>
                </a:lnTo>
                <a:lnTo>
                  <a:pt x="856" y="326"/>
                </a:lnTo>
                <a:lnTo>
                  <a:pt x="876" y="258"/>
                </a:lnTo>
                <a:lnTo>
                  <a:pt x="876" y="258"/>
                </a:lnTo>
                <a:lnTo>
                  <a:pt x="888" y="212"/>
                </a:lnTo>
                <a:lnTo>
                  <a:pt x="888" y="212"/>
                </a:lnTo>
                <a:lnTo>
                  <a:pt x="896" y="184"/>
                </a:lnTo>
                <a:lnTo>
                  <a:pt x="900" y="158"/>
                </a:lnTo>
                <a:lnTo>
                  <a:pt x="904" y="132"/>
                </a:lnTo>
                <a:lnTo>
                  <a:pt x="904" y="108"/>
                </a:lnTo>
                <a:lnTo>
                  <a:pt x="904" y="84"/>
                </a:lnTo>
                <a:lnTo>
                  <a:pt x="900" y="64"/>
                </a:lnTo>
                <a:lnTo>
                  <a:pt x="894" y="46"/>
                </a:lnTo>
                <a:lnTo>
                  <a:pt x="886" y="30"/>
                </a:lnTo>
                <a:lnTo>
                  <a:pt x="886" y="30"/>
                </a:lnTo>
                <a:lnTo>
                  <a:pt x="880" y="20"/>
                </a:lnTo>
                <a:lnTo>
                  <a:pt x="872" y="10"/>
                </a:lnTo>
                <a:lnTo>
                  <a:pt x="862" y="6"/>
                </a:lnTo>
                <a:lnTo>
                  <a:pt x="852" y="2"/>
                </a:lnTo>
                <a:lnTo>
                  <a:pt x="852" y="2"/>
                </a:lnTo>
                <a:lnTo>
                  <a:pt x="842" y="0"/>
                </a:lnTo>
                <a:lnTo>
                  <a:pt x="832" y="2"/>
                </a:lnTo>
                <a:lnTo>
                  <a:pt x="820" y="6"/>
                </a:lnTo>
                <a:lnTo>
                  <a:pt x="810" y="12"/>
                </a:lnTo>
                <a:lnTo>
                  <a:pt x="810" y="12"/>
                </a:lnTo>
                <a:lnTo>
                  <a:pt x="802" y="18"/>
                </a:lnTo>
                <a:lnTo>
                  <a:pt x="796" y="24"/>
                </a:lnTo>
                <a:lnTo>
                  <a:pt x="788" y="34"/>
                </a:lnTo>
                <a:lnTo>
                  <a:pt x="780" y="48"/>
                </a:lnTo>
                <a:lnTo>
                  <a:pt x="772" y="64"/>
                </a:lnTo>
                <a:lnTo>
                  <a:pt x="766" y="82"/>
                </a:lnTo>
                <a:lnTo>
                  <a:pt x="760" y="106"/>
                </a:lnTo>
                <a:lnTo>
                  <a:pt x="756" y="132"/>
                </a:lnTo>
                <a:lnTo>
                  <a:pt x="756" y="132"/>
                </a:lnTo>
                <a:lnTo>
                  <a:pt x="754" y="170"/>
                </a:lnTo>
                <a:lnTo>
                  <a:pt x="752" y="196"/>
                </a:lnTo>
                <a:lnTo>
                  <a:pt x="754" y="220"/>
                </a:lnTo>
                <a:lnTo>
                  <a:pt x="754" y="220"/>
                </a:lnTo>
                <a:lnTo>
                  <a:pt x="738" y="212"/>
                </a:lnTo>
                <a:lnTo>
                  <a:pt x="720" y="204"/>
                </a:lnTo>
                <a:lnTo>
                  <a:pt x="702" y="200"/>
                </a:lnTo>
                <a:lnTo>
                  <a:pt x="684" y="200"/>
                </a:lnTo>
                <a:lnTo>
                  <a:pt x="684" y="200"/>
                </a:lnTo>
                <a:lnTo>
                  <a:pt x="662" y="202"/>
                </a:lnTo>
                <a:lnTo>
                  <a:pt x="644" y="206"/>
                </a:lnTo>
                <a:lnTo>
                  <a:pt x="624" y="212"/>
                </a:lnTo>
                <a:lnTo>
                  <a:pt x="608" y="222"/>
                </a:lnTo>
                <a:lnTo>
                  <a:pt x="592" y="234"/>
                </a:lnTo>
                <a:lnTo>
                  <a:pt x="578" y="248"/>
                </a:lnTo>
                <a:lnTo>
                  <a:pt x="566" y="264"/>
                </a:lnTo>
                <a:lnTo>
                  <a:pt x="558" y="282"/>
                </a:lnTo>
                <a:lnTo>
                  <a:pt x="558" y="282"/>
                </a:lnTo>
                <a:lnTo>
                  <a:pt x="556" y="284"/>
                </a:lnTo>
                <a:lnTo>
                  <a:pt x="556" y="284"/>
                </a:lnTo>
                <a:lnTo>
                  <a:pt x="556" y="284"/>
                </a:lnTo>
                <a:lnTo>
                  <a:pt x="556" y="284"/>
                </a:lnTo>
                <a:lnTo>
                  <a:pt x="550" y="264"/>
                </a:lnTo>
                <a:lnTo>
                  <a:pt x="542" y="248"/>
                </a:lnTo>
                <a:lnTo>
                  <a:pt x="532" y="234"/>
                </a:lnTo>
                <a:lnTo>
                  <a:pt x="520" y="220"/>
                </a:lnTo>
                <a:lnTo>
                  <a:pt x="506" y="212"/>
                </a:lnTo>
                <a:lnTo>
                  <a:pt x="492" y="204"/>
                </a:lnTo>
                <a:lnTo>
                  <a:pt x="476" y="200"/>
                </a:lnTo>
                <a:lnTo>
                  <a:pt x="458" y="198"/>
                </a:lnTo>
                <a:lnTo>
                  <a:pt x="458" y="198"/>
                </a:lnTo>
                <a:lnTo>
                  <a:pt x="458" y="198"/>
                </a:lnTo>
                <a:lnTo>
                  <a:pt x="442" y="200"/>
                </a:lnTo>
                <a:lnTo>
                  <a:pt x="428" y="202"/>
                </a:lnTo>
                <a:lnTo>
                  <a:pt x="402" y="208"/>
                </a:lnTo>
                <a:lnTo>
                  <a:pt x="382" y="216"/>
                </a:lnTo>
                <a:lnTo>
                  <a:pt x="366" y="224"/>
                </a:lnTo>
                <a:lnTo>
                  <a:pt x="366" y="100"/>
                </a:lnTo>
                <a:lnTo>
                  <a:pt x="288" y="100"/>
                </a:lnTo>
                <a:lnTo>
                  <a:pt x="288" y="276"/>
                </a:lnTo>
                <a:lnTo>
                  <a:pt x="288" y="276"/>
                </a:lnTo>
                <a:lnTo>
                  <a:pt x="278" y="258"/>
                </a:lnTo>
                <a:lnTo>
                  <a:pt x="266" y="242"/>
                </a:lnTo>
                <a:lnTo>
                  <a:pt x="252" y="228"/>
                </a:lnTo>
                <a:lnTo>
                  <a:pt x="236" y="218"/>
                </a:lnTo>
                <a:lnTo>
                  <a:pt x="218" y="210"/>
                </a:lnTo>
                <a:lnTo>
                  <a:pt x="200" y="204"/>
                </a:lnTo>
                <a:lnTo>
                  <a:pt x="182" y="200"/>
                </a:lnTo>
                <a:lnTo>
                  <a:pt x="162" y="198"/>
                </a:lnTo>
                <a:lnTo>
                  <a:pt x="162" y="198"/>
                </a:lnTo>
                <a:lnTo>
                  <a:pt x="150" y="198"/>
                </a:lnTo>
                <a:lnTo>
                  <a:pt x="138" y="200"/>
                </a:lnTo>
                <a:lnTo>
                  <a:pt x="126" y="204"/>
                </a:lnTo>
                <a:lnTo>
                  <a:pt x="114" y="208"/>
                </a:lnTo>
                <a:lnTo>
                  <a:pt x="104" y="214"/>
                </a:lnTo>
                <a:lnTo>
                  <a:pt x="94" y="220"/>
                </a:lnTo>
                <a:lnTo>
                  <a:pt x="84" y="228"/>
                </a:lnTo>
                <a:lnTo>
                  <a:pt x="74" y="238"/>
                </a:lnTo>
                <a:lnTo>
                  <a:pt x="74" y="204"/>
                </a:lnTo>
                <a:lnTo>
                  <a:pt x="0" y="204"/>
                </a:lnTo>
                <a:lnTo>
                  <a:pt x="0" y="602"/>
                </a:lnTo>
                <a:lnTo>
                  <a:pt x="74" y="602"/>
                </a:lnTo>
                <a:lnTo>
                  <a:pt x="74" y="466"/>
                </a:lnTo>
                <a:lnTo>
                  <a:pt x="74" y="466"/>
                </a:lnTo>
                <a:lnTo>
                  <a:pt x="94" y="480"/>
                </a:lnTo>
                <a:lnTo>
                  <a:pt x="116" y="492"/>
                </a:lnTo>
                <a:lnTo>
                  <a:pt x="138" y="498"/>
                </a:lnTo>
                <a:lnTo>
                  <a:pt x="162" y="500"/>
                </a:lnTo>
                <a:lnTo>
                  <a:pt x="162" y="500"/>
                </a:lnTo>
                <a:lnTo>
                  <a:pt x="184" y="498"/>
                </a:lnTo>
                <a:lnTo>
                  <a:pt x="204" y="494"/>
                </a:lnTo>
                <a:lnTo>
                  <a:pt x="222" y="488"/>
                </a:lnTo>
                <a:lnTo>
                  <a:pt x="238" y="478"/>
                </a:lnTo>
                <a:lnTo>
                  <a:pt x="254" y="468"/>
                </a:lnTo>
                <a:lnTo>
                  <a:pt x="268" y="454"/>
                </a:lnTo>
                <a:lnTo>
                  <a:pt x="278" y="438"/>
                </a:lnTo>
                <a:lnTo>
                  <a:pt x="288" y="420"/>
                </a:lnTo>
                <a:lnTo>
                  <a:pt x="288" y="492"/>
                </a:lnTo>
                <a:lnTo>
                  <a:pt x="366" y="492"/>
                </a:lnTo>
                <a:lnTo>
                  <a:pt x="366" y="330"/>
                </a:lnTo>
                <a:lnTo>
                  <a:pt x="366" y="330"/>
                </a:lnTo>
                <a:lnTo>
                  <a:pt x="366" y="320"/>
                </a:lnTo>
                <a:lnTo>
                  <a:pt x="368" y="308"/>
                </a:lnTo>
                <a:lnTo>
                  <a:pt x="368" y="308"/>
                </a:lnTo>
                <a:lnTo>
                  <a:pt x="372" y="302"/>
                </a:lnTo>
                <a:lnTo>
                  <a:pt x="376" y="296"/>
                </a:lnTo>
                <a:lnTo>
                  <a:pt x="384" y="288"/>
                </a:lnTo>
                <a:lnTo>
                  <a:pt x="392" y="282"/>
                </a:lnTo>
                <a:lnTo>
                  <a:pt x="402" y="278"/>
                </a:lnTo>
                <a:lnTo>
                  <a:pt x="414" y="272"/>
                </a:lnTo>
                <a:lnTo>
                  <a:pt x="426" y="270"/>
                </a:lnTo>
                <a:lnTo>
                  <a:pt x="440" y="268"/>
                </a:lnTo>
                <a:lnTo>
                  <a:pt x="440" y="268"/>
                </a:lnTo>
                <a:lnTo>
                  <a:pt x="452" y="270"/>
                </a:lnTo>
                <a:lnTo>
                  <a:pt x="462" y="272"/>
                </a:lnTo>
                <a:lnTo>
                  <a:pt x="468" y="278"/>
                </a:lnTo>
                <a:lnTo>
                  <a:pt x="474" y="284"/>
                </a:lnTo>
                <a:lnTo>
                  <a:pt x="480" y="294"/>
                </a:lnTo>
                <a:lnTo>
                  <a:pt x="482" y="306"/>
                </a:lnTo>
                <a:lnTo>
                  <a:pt x="484" y="322"/>
                </a:lnTo>
                <a:lnTo>
                  <a:pt x="484" y="340"/>
                </a:lnTo>
                <a:lnTo>
                  <a:pt x="484" y="492"/>
                </a:lnTo>
                <a:lnTo>
                  <a:pt x="562" y="492"/>
                </a:lnTo>
                <a:lnTo>
                  <a:pt x="562" y="428"/>
                </a:lnTo>
                <a:lnTo>
                  <a:pt x="562" y="428"/>
                </a:lnTo>
                <a:lnTo>
                  <a:pt x="564" y="430"/>
                </a:lnTo>
                <a:lnTo>
                  <a:pt x="564" y="430"/>
                </a:lnTo>
                <a:lnTo>
                  <a:pt x="574" y="444"/>
                </a:lnTo>
                <a:lnTo>
                  <a:pt x="584" y="460"/>
                </a:lnTo>
                <a:lnTo>
                  <a:pt x="598" y="472"/>
                </a:lnTo>
                <a:lnTo>
                  <a:pt x="614" y="482"/>
                </a:lnTo>
                <a:lnTo>
                  <a:pt x="630" y="490"/>
                </a:lnTo>
                <a:lnTo>
                  <a:pt x="646" y="496"/>
                </a:lnTo>
                <a:lnTo>
                  <a:pt x="664" y="500"/>
                </a:lnTo>
                <a:lnTo>
                  <a:pt x="684" y="500"/>
                </a:lnTo>
                <a:lnTo>
                  <a:pt x="684" y="500"/>
                </a:lnTo>
                <a:lnTo>
                  <a:pt x="700" y="500"/>
                </a:lnTo>
                <a:lnTo>
                  <a:pt x="716" y="498"/>
                </a:lnTo>
                <a:lnTo>
                  <a:pt x="732" y="492"/>
                </a:lnTo>
                <a:lnTo>
                  <a:pt x="748" y="488"/>
                </a:lnTo>
                <a:lnTo>
                  <a:pt x="762" y="480"/>
                </a:lnTo>
                <a:lnTo>
                  <a:pt x="776" y="472"/>
                </a:lnTo>
                <a:lnTo>
                  <a:pt x="788" y="462"/>
                </a:lnTo>
                <a:lnTo>
                  <a:pt x="800" y="452"/>
                </a:lnTo>
                <a:lnTo>
                  <a:pt x="800" y="452"/>
                </a:lnTo>
                <a:lnTo>
                  <a:pt x="812" y="468"/>
                </a:lnTo>
                <a:lnTo>
                  <a:pt x="822" y="476"/>
                </a:lnTo>
                <a:lnTo>
                  <a:pt x="832" y="484"/>
                </a:lnTo>
                <a:lnTo>
                  <a:pt x="848" y="490"/>
                </a:lnTo>
                <a:lnTo>
                  <a:pt x="864" y="496"/>
                </a:lnTo>
                <a:lnTo>
                  <a:pt x="884" y="500"/>
                </a:lnTo>
                <a:lnTo>
                  <a:pt x="906" y="502"/>
                </a:lnTo>
                <a:lnTo>
                  <a:pt x="914" y="502"/>
                </a:lnTo>
                <a:lnTo>
                  <a:pt x="914" y="432"/>
                </a:lnTo>
                <a:lnTo>
                  <a:pt x="906" y="43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02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hoto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8352420" y="4407954"/>
            <a:ext cx="486054" cy="6480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042989" y="505944"/>
            <a:ext cx="7687865" cy="4280052"/>
          </a:xfrm>
          <a:prstGeom prst="rect">
            <a:avLst/>
          </a:prstGeom>
        </p:spPr>
        <p:txBody>
          <a:bodyPr vert="horz" lIns="68564" tIns="34283" rIns="68564" bIns="34283" anchor="ctr" anchorCtr="0"/>
          <a:lstStyle>
            <a:lvl1pPr marL="0" indent="0" algn="ctr">
              <a:buNone/>
              <a:defRPr sz="1400">
                <a:solidFill>
                  <a:schemeClr val="accent6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r>
              <a:rPr lang="en-US"/>
              <a:t>Add your picture / photo here</a:t>
            </a:r>
          </a:p>
        </p:txBody>
      </p:sp>
      <p:sp>
        <p:nvSpPr>
          <p:cNvPr id="7" name="L-Shape 6"/>
          <p:cNvSpPr>
            <a:spLocks noChangeAspect="1"/>
          </p:cNvSpPr>
          <p:nvPr userDrawn="1"/>
        </p:nvSpPr>
        <p:spPr>
          <a:xfrm rot="5400000">
            <a:off x="869285" y="348755"/>
            <a:ext cx="272166" cy="272418"/>
          </a:xfrm>
          <a:prstGeom prst="corner">
            <a:avLst>
              <a:gd name="adj1" fmla="val 26665"/>
              <a:gd name="adj2" fmla="val 26362"/>
            </a:avLst>
          </a:prstGeom>
          <a:solidFill>
            <a:srgbClr val="009C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858789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143508" y="33468"/>
            <a:ext cx="486054" cy="6480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 userDrawn="1"/>
        </p:nvSpPr>
        <p:spPr>
          <a:xfrm>
            <a:off x="9216516" y="0"/>
            <a:ext cx="1728192" cy="233140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/>
            <a:r>
              <a:rPr lang="en-GB" sz="800"/>
              <a:t>This image is layered with text over the top. </a:t>
            </a:r>
          </a:p>
          <a:p>
            <a:pPr algn="l"/>
            <a:endParaRPr lang="en-GB" sz="800"/>
          </a:p>
          <a:p>
            <a:pPr algn="l"/>
            <a:r>
              <a:rPr lang="en-GB" sz="800"/>
              <a:t>To replace the image in the background, right click on the right hand side of the image and select “Send to back”.</a:t>
            </a:r>
          </a:p>
          <a:p>
            <a:pPr algn="l"/>
            <a:endParaRPr lang="en-GB" sz="800"/>
          </a:p>
          <a:p>
            <a:pPr algn="l"/>
            <a:r>
              <a:rPr lang="en-GB" sz="800"/>
              <a:t>Delete the existing Cat image and click on the icon in the centre to browse to the image you want to use. Click on</a:t>
            </a:r>
            <a:r>
              <a:rPr lang="en-GB" sz="800" b="1"/>
              <a:t> OPEN.</a:t>
            </a:r>
          </a:p>
          <a:p>
            <a:pPr algn="l"/>
            <a:endParaRPr lang="en-GB" sz="800" b="1"/>
          </a:p>
          <a:p>
            <a:pPr algn="l"/>
            <a:r>
              <a:rPr lang="en-GB" sz="800"/>
              <a:t>This will automatically be placed in front of any objects.</a:t>
            </a:r>
            <a:r>
              <a:rPr lang="en-GB" sz="800" baseline="0"/>
              <a:t> </a:t>
            </a:r>
            <a:r>
              <a:rPr lang="en-GB" sz="800"/>
              <a:t>Crop the picture as necessary, and then </a:t>
            </a:r>
            <a:r>
              <a:rPr lang="en-GB" sz="800" b="1"/>
              <a:t>right click </a:t>
            </a:r>
            <a:r>
              <a:rPr lang="en-GB" sz="800"/>
              <a:t>and select </a:t>
            </a:r>
            <a:r>
              <a:rPr lang="en-GB" sz="800" b="1"/>
              <a:t>send to back </a:t>
            </a:r>
            <a:r>
              <a:rPr lang="en-GB" sz="800"/>
              <a:t>from the dropdown.</a:t>
            </a:r>
          </a:p>
        </p:txBody>
      </p:sp>
    </p:spTree>
    <p:extLst>
      <p:ext uri="{BB962C8B-B14F-4D97-AF65-F5344CB8AC3E}">
        <p14:creationId xmlns:p14="http://schemas.microsoft.com/office/powerpoint/2010/main" val="36586441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hoto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-Shape 4"/>
          <p:cNvSpPr/>
          <p:nvPr userDrawn="1"/>
        </p:nvSpPr>
        <p:spPr>
          <a:xfrm rot="5400000">
            <a:off x="869285" y="348755"/>
            <a:ext cx="272166" cy="272418"/>
          </a:xfrm>
          <a:prstGeom prst="corner">
            <a:avLst>
              <a:gd name="adj1" fmla="val 26665"/>
              <a:gd name="adj2" fmla="val 26362"/>
            </a:avLst>
          </a:prstGeom>
          <a:solidFill>
            <a:srgbClr val="009C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858789"/>
              </a:solidFill>
            </a:endParaRP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042987" y="505948"/>
            <a:ext cx="7687867" cy="4280048"/>
          </a:xfrm>
          <a:custGeom>
            <a:avLst/>
            <a:gdLst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7337 w 7907337"/>
              <a:gd name="connsiteY2" fmla="*/ 4448175 h 4448175"/>
              <a:gd name="connsiteX3" fmla="*/ 0 w 7907337"/>
              <a:gd name="connsiteY3" fmla="*/ 4448175 h 4448175"/>
              <a:gd name="connsiteX4" fmla="*/ 0 w 7907337"/>
              <a:gd name="connsiteY4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7337 w 7907337"/>
              <a:gd name="connsiteY2" fmla="*/ 4448175 h 4448175"/>
              <a:gd name="connsiteX3" fmla="*/ 6602412 w 7907337"/>
              <a:gd name="connsiteY3" fmla="*/ 4446078 h 4448175"/>
              <a:gd name="connsiteX4" fmla="*/ 0 w 7907337"/>
              <a:gd name="connsiteY4" fmla="*/ 4448175 h 4448175"/>
              <a:gd name="connsiteX5" fmla="*/ 0 w 7907337"/>
              <a:gd name="connsiteY5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907337 w 7907337"/>
              <a:gd name="connsiteY3" fmla="*/ 4448175 h 4448175"/>
              <a:gd name="connsiteX4" fmla="*/ 6602412 w 7907337"/>
              <a:gd name="connsiteY4" fmla="*/ 4446078 h 4448175"/>
              <a:gd name="connsiteX5" fmla="*/ 0 w 7907337"/>
              <a:gd name="connsiteY5" fmla="*/ 4448175 h 4448175"/>
              <a:gd name="connsiteX6" fmla="*/ 0 w 7907337"/>
              <a:gd name="connsiteY6" fmla="*/ 0 h 4448175"/>
              <a:gd name="connsiteX0" fmla="*/ 0 w 8000921"/>
              <a:gd name="connsiteY0" fmla="*/ 0 h 4448175"/>
              <a:gd name="connsiteX1" fmla="*/ 7907337 w 8000921"/>
              <a:gd name="connsiteY1" fmla="*/ 0 h 4448175"/>
              <a:gd name="connsiteX2" fmla="*/ 7906279 w 8000921"/>
              <a:gd name="connsiteY2" fmla="*/ 3167743 h 4448175"/>
              <a:gd name="connsiteX3" fmla="*/ 7897812 w 8000921"/>
              <a:gd name="connsiteY3" fmla="*/ 4115912 h 4448175"/>
              <a:gd name="connsiteX4" fmla="*/ 7907337 w 8000921"/>
              <a:gd name="connsiteY4" fmla="*/ 4448175 h 4448175"/>
              <a:gd name="connsiteX5" fmla="*/ 6602412 w 8000921"/>
              <a:gd name="connsiteY5" fmla="*/ 4446078 h 4448175"/>
              <a:gd name="connsiteX6" fmla="*/ 0 w 8000921"/>
              <a:gd name="connsiteY6" fmla="*/ 4448175 h 4448175"/>
              <a:gd name="connsiteX7" fmla="*/ 0 w 8000921"/>
              <a:gd name="connsiteY7" fmla="*/ 0 h 4448175"/>
              <a:gd name="connsiteX0" fmla="*/ 0 w 7929582"/>
              <a:gd name="connsiteY0" fmla="*/ 0 h 4448175"/>
              <a:gd name="connsiteX1" fmla="*/ 7907337 w 7929582"/>
              <a:gd name="connsiteY1" fmla="*/ 0 h 4448175"/>
              <a:gd name="connsiteX2" fmla="*/ 7906279 w 7929582"/>
              <a:gd name="connsiteY2" fmla="*/ 3167743 h 4448175"/>
              <a:gd name="connsiteX3" fmla="*/ 7897812 w 7929582"/>
              <a:gd name="connsiteY3" fmla="*/ 4115912 h 4448175"/>
              <a:gd name="connsiteX4" fmla="*/ 7907337 w 7929582"/>
              <a:gd name="connsiteY4" fmla="*/ 4448175 h 4448175"/>
              <a:gd name="connsiteX5" fmla="*/ 7567612 w 7929582"/>
              <a:gd name="connsiteY5" fmla="*/ 4446078 h 4448175"/>
              <a:gd name="connsiteX6" fmla="*/ 6602412 w 7929582"/>
              <a:gd name="connsiteY6" fmla="*/ 4446078 h 4448175"/>
              <a:gd name="connsiteX7" fmla="*/ 0 w 7929582"/>
              <a:gd name="connsiteY7" fmla="*/ 4448175 h 4448175"/>
              <a:gd name="connsiteX8" fmla="*/ 0 w 7929582"/>
              <a:gd name="connsiteY8" fmla="*/ 0 h 4448175"/>
              <a:gd name="connsiteX0" fmla="*/ 0 w 7929582"/>
              <a:gd name="connsiteY0" fmla="*/ 0 h 4448175"/>
              <a:gd name="connsiteX1" fmla="*/ 7907337 w 7929582"/>
              <a:gd name="connsiteY1" fmla="*/ 0 h 4448175"/>
              <a:gd name="connsiteX2" fmla="*/ 7906279 w 7929582"/>
              <a:gd name="connsiteY2" fmla="*/ 3167743 h 4448175"/>
              <a:gd name="connsiteX3" fmla="*/ 7897812 w 7929582"/>
              <a:gd name="connsiteY3" fmla="*/ 4115912 h 4448175"/>
              <a:gd name="connsiteX4" fmla="*/ 7907337 w 7929582"/>
              <a:gd name="connsiteY4" fmla="*/ 4448175 h 4448175"/>
              <a:gd name="connsiteX5" fmla="*/ 7567612 w 7929582"/>
              <a:gd name="connsiteY5" fmla="*/ 4446078 h 4448175"/>
              <a:gd name="connsiteX6" fmla="*/ 6602412 w 7929582"/>
              <a:gd name="connsiteY6" fmla="*/ 4446078 h 4448175"/>
              <a:gd name="connsiteX7" fmla="*/ 0 w 7929582"/>
              <a:gd name="connsiteY7" fmla="*/ 4448175 h 4448175"/>
              <a:gd name="connsiteX8" fmla="*/ 0 w 7929582"/>
              <a:gd name="connsiteY8" fmla="*/ 0 h 4448175"/>
              <a:gd name="connsiteX0" fmla="*/ 0 w 7929582"/>
              <a:gd name="connsiteY0" fmla="*/ 0 h 4448175"/>
              <a:gd name="connsiteX1" fmla="*/ 7907337 w 7929582"/>
              <a:gd name="connsiteY1" fmla="*/ 0 h 4448175"/>
              <a:gd name="connsiteX2" fmla="*/ 7906279 w 7929582"/>
              <a:gd name="connsiteY2" fmla="*/ 3167743 h 4448175"/>
              <a:gd name="connsiteX3" fmla="*/ 7897812 w 7929582"/>
              <a:gd name="connsiteY3" fmla="*/ 4115912 h 4448175"/>
              <a:gd name="connsiteX4" fmla="*/ 7907337 w 7929582"/>
              <a:gd name="connsiteY4" fmla="*/ 4448175 h 4448175"/>
              <a:gd name="connsiteX5" fmla="*/ 7567612 w 7929582"/>
              <a:gd name="connsiteY5" fmla="*/ 4446078 h 4448175"/>
              <a:gd name="connsiteX6" fmla="*/ 6602412 w 7929582"/>
              <a:gd name="connsiteY6" fmla="*/ 4446078 h 4448175"/>
              <a:gd name="connsiteX7" fmla="*/ 0 w 7929582"/>
              <a:gd name="connsiteY7" fmla="*/ 4448175 h 4448175"/>
              <a:gd name="connsiteX8" fmla="*/ 0 w 7929582"/>
              <a:gd name="connsiteY8" fmla="*/ 0 h 4448175"/>
              <a:gd name="connsiteX0" fmla="*/ 0 w 7929582"/>
              <a:gd name="connsiteY0" fmla="*/ 0 h 4448175"/>
              <a:gd name="connsiteX1" fmla="*/ 7907337 w 7929582"/>
              <a:gd name="connsiteY1" fmla="*/ 0 h 4448175"/>
              <a:gd name="connsiteX2" fmla="*/ 7906279 w 7929582"/>
              <a:gd name="connsiteY2" fmla="*/ 3167743 h 4448175"/>
              <a:gd name="connsiteX3" fmla="*/ 7897812 w 7929582"/>
              <a:gd name="connsiteY3" fmla="*/ 4115912 h 4448175"/>
              <a:gd name="connsiteX4" fmla="*/ 7907337 w 7929582"/>
              <a:gd name="connsiteY4" fmla="*/ 4448175 h 4448175"/>
              <a:gd name="connsiteX5" fmla="*/ 7567612 w 7929582"/>
              <a:gd name="connsiteY5" fmla="*/ 4446078 h 4448175"/>
              <a:gd name="connsiteX6" fmla="*/ 6602412 w 7929582"/>
              <a:gd name="connsiteY6" fmla="*/ 4446078 h 4448175"/>
              <a:gd name="connsiteX7" fmla="*/ 0 w 7929582"/>
              <a:gd name="connsiteY7" fmla="*/ 4448175 h 4448175"/>
              <a:gd name="connsiteX8" fmla="*/ 0 w 7929582"/>
              <a:gd name="connsiteY8" fmla="*/ 0 h 4448175"/>
              <a:gd name="connsiteX0" fmla="*/ 0 w 7929582"/>
              <a:gd name="connsiteY0" fmla="*/ 0 h 4448175"/>
              <a:gd name="connsiteX1" fmla="*/ 7907337 w 7929582"/>
              <a:gd name="connsiteY1" fmla="*/ 0 h 4448175"/>
              <a:gd name="connsiteX2" fmla="*/ 7906279 w 7929582"/>
              <a:gd name="connsiteY2" fmla="*/ 3167743 h 4448175"/>
              <a:gd name="connsiteX3" fmla="*/ 7897812 w 7929582"/>
              <a:gd name="connsiteY3" fmla="*/ 4115912 h 4448175"/>
              <a:gd name="connsiteX4" fmla="*/ 7907337 w 7929582"/>
              <a:gd name="connsiteY4" fmla="*/ 4448175 h 4448175"/>
              <a:gd name="connsiteX5" fmla="*/ 7567612 w 7929582"/>
              <a:gd name="connsiteY5" fmla="*/ 4446078 h 4448175"/>
              <a:gd name="connsiteX6" fmla="*/ 6602412 w 7929582"/>
              <a:gd name="connsiteY6" fmla="*/ 4446078 h 4448175"/>
              <a:gd name="connsiteX7" fmla="*/ 0 w 7929582"/>
              <a:gd name="connsiteY7" fmla="*/ 4448175 h 4448175"/>
              <a:gd name="connsiteX8" fmla="*/ 0 w 7929582"/>
              <a:gd name="connsiteY8" fmla="*/ 0 h 4448175"/>
              <a:gd name="connsiteX0" fmla="*/ 0 w 7908154"/>
              <a:gd name="connsiteY0" fmla="*/ 0 h 4451939"/>
              <a:gd name="connsiteX1" fmla="*/ 7907337 w 7908154"/>
              <a:gd name="connsiteY1" fmla="*/ 0 h 4451939"/>
              <a:gd name="connsiteX2" fmla="*/ 7906279 w 7908154"/>
              <a:gd name="connsiteY2" fmla="*/ 3167743 h 4451939"/>
              <a:gd name="connsiteX3" fmla="*/ 7897812 w 7908154"/>
              <a:gd name="connsiteY3" fmla="*/ 4115912 h 4451939"/>
              <a:gd name="connsiteX4" fmla="*/ 7907337 w 7908154"/>
              <a:gd name="connsiteY4" fmla="*/ 4448175 h 4451939"/>
              <a:gd name="connsiteX5" fmla="*/ 7567612 w 7908154"/>
              <a:gd name="connsiteY5" fmla="*/ 4446078 h 4451939"/>
              <a:gd name="connsiteX6" fmla="*/ 6602412 w 7908154"/>
              <a:gd name="connsiteY6" fmla="*/ 4446078 h 4451939"/>
              <a:gd name="connsiteX7" fmla="*/ 0 w 7908154"/>
              <a:gd name="connsiteY7" fmla="*/ 4448175 h 4451939"/>
              <a:gd name="connsiteX8" fmla="*/ 0 w 7908154"/>
              <a:gd name="connsiteY8" fmla="*/ 0 h 4451939"/>
              <a:gd name="connsiteX0" fmla="*/ 0 w 7908154"/>
              <a:gd name="connsiteY0" fmla="*/ 0 h 4521159"/>
              <a:gd name="connsiteX1" fmla="*/ 7907337 w 7908154"/>
              <a:gd name="connsiteY1" fmla="*/ 0 h 4521159"/>
              <a:gd name="connsiteX2" fmla="*/ 7906279 w 7908154"/>
              <a:gd name="connsiteY2" fmla="*/ 3167743 h 4521159"/>
              <a:gd name="connsiteX3" fmla="*/ 7897812 w 7908154"/>
              <a:gd name="connsiteY3" fmla="*/ 4115912 h 4521159"/>
              <a:gd name="connsiteX4" fmla="*/ 7907337 w 7908154"/>
              <a:gd name="connsiteY4" fmla="*/ 4448175 h 4521159"/>
              <a:gd name="connsiteX5" fmla="*/ 7567612 w 7908154"/>
              <a:gd name="connsiteY5" fmla="*/ 4446078 h 4521159"/>
              <a:gd name="connsiteX6" fmla="*/ 6602412 w 7908154"/>
              <a:gd name="connsiteY6" fmla="*/ 4446078 h 4521159"/>
              <a:gd name="connsiteX7" fmla="*/ 0 w 7908154"/>
              <a:gd name="connsiteY7" fmla="*/ 4448175 h 4521159"/>
              <a:gd name="connsiteX8" fmla="*/ 0 w 7908154"/>
              <a:gd name="connsiteY8" fmla="*/ 0 h 4521159"/>
              <a:gd name="connsiteX0" fmla="*/ 0 w 7908154"/>
              <a:gd name="connsiteY0" fmla="*/ 0 h 4449738"/>
              <a:gd name="connsiteX1" fmla="*/ 7907337 w 7908154"/>
              <a:gd name="connsiteY1" fmla="*/ 0 h 4449738"/>
              <a:gd name="connsiteX2" fmla="*/ 7906279 w 7908154"/>
              <a:gd name="connsiteY2" fmla="*/ 3167743 h 4449738"/>
              <a:gd name="connsiteX3" fmla="*/ 7897812 w 7908154"/>
              <a:gd name="connsiteY3" fmla="*/ 4115912 h 4449738"/>
              <a:gd name="connsiteX4" fmla="*/ 7907337 w 7908154"/>
              <a:gd name="connsiteY4" fmla="*/ 4448175 h 4449738"/>
              <a:gd name="connsiteX5" fmla="*/ 7567612 w 7908154"/>
              <a:gd name="connsiteY5" fmla="*/ 4446078 h 4449738"/>
              <a:gd name="connsiteX6" fmla="*/ 6602412 w 7908154"/>
              <a:gd name="connsiteY6" fmla="*/ 4446078 h 4449738"/>
              <a:gd name="connsiteX7" fmla="*/ 0 w 7908154"/>
              <a:gd name="connsiteY7" fmla="*/ 4448175 h 4449738"/>
              <a:gd name="connsiteX8" fmla="*/ 0 w 7908154"/>
              <a:gd name="connsiteY8" fmla="*/ 0 h 4449738"/>
              <a:gd name="connsiteX0" fmla="*/ 0 w 8001548"/>
              <a:gd name="connsiteY0" fmla="*/ 0 h 4448187"/>
              <a:gd name="connsiteX1" fmla="*/ 7907337 w 8001548"/>
              <a:gd name="connsiteY1" fmla="*/ 0 h 4448187"/>
              <a:gd name="connsiteX2" fmla="*/ 7906279 w 8001548"/>
              <a:gd name="connsiteY2" fmla="*/ 3167743 h 4448187"/>
              <a:gd name="connsiteX3" fmla="*/ 7897812 w 8001548"/>
              <a:gd name="connsiteY3" fmla="*/ 4115912 h 4448187"/>
              <a:gd name="connsiteX4" fmla="*/ 7907337 w 8001548"/>
              <a:gd name="connsiteY4" fmla="*/ 4448175 h 4448187"/>
              <a:gd name="connsiteX5" fmla="*/ 6593945 w 8001548"/>
              <a:gd name="connsiteY5" fmla="*/ 4107446 h 4448187"/>
              <a:gd name="connsiteX6" fmla="*/ 6602412 w 8001548"/>
              <a:gd name="connsiteY6" fmla="*/ 4446078 h 4448187"/>
              <a:gd name="connsiteX7" fmla="*/ 0 w 8001548"/>
              <a:gd name="connsiteY7" fmla="*/ 4448175 h 4448187"/>
              <a:gd name="connsiteX8" fmla="*/ 0 w 8001548"/>
              <a:gd name="connsiteY8" fmla="*/ 0 h 4448187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897812 w 7907337"/>
              <a:gd name="connsiteY3" fmla="*/ 4115912 h 4448175"/>
              <a:gd name="connsiteX4" fmla="*/ 7534804 w 7907337"/>
              <a:gd name="connsiteY4" fmla="*/ 4109543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34804 w 7907337"/>
              <a:gd name="connsiteY4" fmla="*/ 4109543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34804 w 7907337"/>
              <a:gd name="connsiteY4" fmla="*/ 4109543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34804 w 7907337"/>
              <a:gd name="connsiteY4" fmla="*/ 4109543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34804 w 7907337"/>
              <a:gd name="connsiteY4" fmla="*/ 4109543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34804 w 7907337"/>
              <a:gd name="connsiteY4" fmla="*/ 4109543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822670 w 7907337"/>
              <a:gd name="connsiteY4" fmla="*/ 436351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14857"/>
              <a:gd name="connsiteY0" fmla="*/ 0 h 4448175"/>
              <a:gd name="connsiteX1" fmla="*/ 7907337 w 7914857"/>
              <a:gd name="connsiteY1" fmla="*/ 0 h 4448175"/>
              <a:gd name="connsiteX2" fmla="*/ 7914746 w 7914857"/>
              <a:gd name="connsiteY2" fmla="*/ 2930700 h 4448175"/>
              <a:gd name="connsiteX3" fmla="*/ 7550679 w 7914857"/>
              <a:gd name="connsiteY3" fmla="*/ 3159277 h 4448175"/>
              <a:gd name="connsiteX4" fmla="*/ 7568670 w 7914857"/>
              <a:gd name="connsiteY4" fmla="*/ 4101077 h 4448175"/>
              <a:gd name="connsiteX5" fmla="*/ 6593945 w 7914857"/>
              <a:gd name="connsiteY5" fmla="*/ 4107446 h 4448175"/>
              <a:gd name="connsiteX6" fmla="*/ 6602412 w 7914857"/>
              <a:gd name="connsiteY6" fmla="*/ 4446078 h 4448175"/>
              <a:gd name="connsiteX7" fmla="*/ 0 w 7914857"/>
              <a:gd name="connsiteY7" fmla="*/ 4448175 h 4448175"/>
              <a:gd name="connsiteX8" fmla="*/ 0 w 7914857"/>
              <a:gd name="connsiteY8" fmla="*/ 0 h 4448175"/>
              <a:gd name="connsiteX0" fmla="*/ 0 w 7914857"/>
              <a:gd name="connsiteY0" fmla="*/ 0 h 4448175"/>
              <a:gd name="connsiteX1" fmla="*/ 7907337 w 7914857"/>
              <a:gd name="connsiteY1" fmla="*/ 0 h 4448175"/>
              <a:gd name="connsiteX2" fmla="*/ 7914746 w 7914857"/>
              <a:gd name="connsiteY2" fmla="*/ 3150810 h 4448175"/>
              <a:gd name="connsiteX3" fmla="*/ 7550679 w 7914857"/>
              <a:gd name="connsiteY3" fmla="*/ 3159277 h 4448175"/>
              <a:gd name="connsiteX4" fmla="*/ 7568670 w 7914857"/>
              <a:gd name="connsiteY4" fmla="*/ 4101077 h 4448175"/>
              <a:gd name="connsiteX5" fmla="*/ 6593945 w 7914857"/>
              <a:gd name="connsiteY5" fmla="*/ 4107446 h 4448175"/>
              <a:gd name="connsiteX6" fmla="*/ 6602412 w 7914857"/>
              <a:gd name="connsiteY6" fmla="*/ 4446078 h 4448175"/>
              <a:gd name="connsiteX7" fmla="*/ 0 w 7914857"/>
              <a:gd name="connsiteY7" fmla="*/ 4448175 h 4448175"/>
              <a:gd name="connsiteX8" fmla="*/ 0 w 7914857"/>
              <a:gd name="connsiteY8" fmla="*/ 0 h 4448175"/>
              <a:gd name="connsiteX0" fmla="*/ 0 w 7914842"/>
              <a:gd name="connsiteY0" fmla="*/ 0 h 4448175"/>
              <a:gd name="connsiteX1" fmla="*/ 7907337 w 7914842"/>
              <a:gd name="connsiteY1" fmla="*/ 0 h 4448175"/>
              <a:gd name="connsiteX2" fmla="*/ 7914746 w 7914842"/>
              <a:gd name="connsiteY2" fmla="*/ 3150810 h 4448175"/>
              <a:gd name="connsiteX3" fmla="*/ 7550679 w 7914842"/>
              <a:gd name="connsiteY3" fmla="*/ 3159277 h 4448175"/>
              <a:gd name="connsiteX4" fmla="*/ 7568670 w 7914842"/>
              <a:gd name="connsiteY4" fmla="*/ 4101077 h 4448175"/>
              <a:gd name="connsiteX5" fmla="*/ 6593945 w 7914842"/>
              <a:gd name="connsiteY5" fmla="*/ 4107446 h 4448175"/>
              <a:gd name="connsiteX6" fmla="*/ 6602412 w 7914842"/>
              <a:gd name="connsiteY6" fmla="*/ 4446078 h 4448175"/>
              <a:gd name="connsiteX7" fmla="*/ 0 w 7914842"/>
              <a:gd name="connsiteY7" fmla="*/ 4448175 h 4448175"/>
              <a:gd name="connsiteX8" fmla="*/ 0 w 7914842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89346 w 7907337"/>
              <a:gd name="connsiteY2" fmla="*/ 3447113 h 4448175"/>
              <a:gd name="connsiteX3" fmla="*/ 7550679 w 7907337"/>
              <a:gd name="connsiteY3" fmla="*/ 31592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80 w 7907337"/>
              <a:gd name="connsiteY2" fmla="*/ 3176208 h 4448175"/>
              <a:gd name="connsiteX3" fmla="*/ 7550679 w 7907337"/>
              <a:gd name="connsiteY3" fmla="*/ 31592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80 w 7907337"/>
              <a:gd name="connsiteY2" fmla="*/ 3176208 h 4448175"/>
              <a:gd name="connsiteX3" fmla="*/ 7550679 w 7907337"/>
              <a:gd name="connsiteY3" fmla="*/ 31592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82574"/>
              <a:gd name="connsiteY0" fmla="*/ 0 h 4448175"/>
              <a:gd name="connsiteX1" fmla="*/ 7907337 w 7982574"/>
              <a:gd name="connsiteY1" fmla="*/ 0 h 4448175"/>
              <a:gd name="connsiteX2" fmla="*/ 7982480 w 7982574"/>
              <a:gd name="connsiteY2" fmla="*/ 2371957 h 4448175"/>
              <a:gd name="connsiteX3" fmla="*/ 7550679 w 7982574"/>
              <a:gd name="connsiteY3" fmla="*/ 3159277 h 4448175"/>
              <a:gd name="connsiteX4" fmla="*/ 7568670 w 7982574"/>
              <a:gd name="connsiteY4" fmla="*/ 4101077 h 4448175"/>
              <a:gd name="connsiteX5" fmla="*/ 6593945 w 7982574"/>
              <a:gd name="connsiteY5" fmla="*/ 4107446 h 4448175"/>
              <a:gd name="connsiteX6" fmla="*/ 6602412 w 7982574"/>
              <a:gd name="connsiteY6" fmla="*/ 4446078 h 4448175"/>
              <a:gd name="connsiteX7" fmla="*/ 0 w 7982574"/>
              <a:gd name="connsiteY7" fmla="*/ 4448175 h 4448175"/>
              <a:gd name="connsiteX8" fmla="*/ 0 w 7982574"/>
              <a:gd name="connsiteY8" fmla="*/ 0 h 4448175"/>
              <a:gd name="connsiteX0" fmla="*/ 0 w 7914858"/>
              <a:gd name="connsiteY0" fmla="*/ 0 h 4448175"/>
              <a:gd name="connsiteX1" fmla="*/ 7907337 w 7914858"/>
              <a:gd name="connsiteY1" fmla="*/ 0 h 4448175"/>
              <a:gd name="connsiteX2" fmla="*/ 7914747 w 7914858"/>
              <a:gd name="connsiteY2" fmla="*/ 3176207 h 4448175"/>
              <a:gd name="connsiteX3" fmla="*/ 7550679 w 7914858"/>
              <a:gd name="connsiteY3" fmla="*/ 3159277 h 4448175"/>
              <a:gd name="connsiteX4" fmla="*/ 7568670 w 7914858"/>
              <a:gd name="connsiteY4" fmla="*/ 4101077 h 4448175"/>
              <a:gd name="connsiteX5" fmla="*/ 6593945 w 7914858"/>
              <a:gd name="connsiteY5" fmla="*/ 4107446 h 4448175"/>
              <a:gd name="connsiteX6" fmla="*/ 6602412 w 7914858"/>
              <a:gd name="connsiteY6" fmla="*/ 4446078 h 4448175"/>
              <a:gd name="connsiteX7" fmla="*/ 0 w 7914858"/>
              <a:gd name="connsiteY7" fmla="*/ 4448175 h 4448175"/>
              <a:gd name="connsiteX8" fmla="*/ 0 w 7914858"/>
              <a:gd name="connsiteY8" fmla="*/ 0 h 4448175"/>
              <a:gd name="connsiteX0" fmla="*/ 0 w 7926869"/>
              <a:gd name="connsiteY0" fmla="*/ 0 h 4448175"/>
              <a:gd name="connsiteX1" fmla="*/ 7907337 w 7926869"/>
              <a:gd name="connsiteY1" fmla="*/ 0 h 4448175"/>
              <a:gd name="connsiteX2" fmla="*/ 7914747 w 7926869"/>
              <a:gd name="connsiteY2" fmla="*/ 3176207 h 4448175"/>
              <a:gd name="connsiteX3" fmla="*/ 7720012 w 7926869"/>
              <a:gd name="connsiteY3" fmla="*/ 3497909 h 4448175"/>
              <a:gd name="connsiteX4" fmla="*/ 7568670 w 7926869"/>
              <a:gd name="connsiteY4" fmla="*/ 4101077 h 4448175"/>
              <a:gd name="connsiteX5" fmla="*/ 6593945 w 7926869"/>
              <a:gd name="connsiteY5" fmla="*/ 4107446 h 4448175"/>
              <a:gd name="connsiteX6" fmla="*/ 6602412 w 7926869"/>
              <a:gd name="connsiteY6" fmla="*/ 4446078 h 4448175"/>
              <a:gd name="connsiteX7" fmla="*/ 0 w 7926869"/>
              <a:gd name="connsiteY7" fmla="*/ 4448175 h 4448175"/>
              <a:gd name="connsiteX8" fmla="*/ 0 w 7926869"/>
              <a:gd name="connsiteY8" fmla="*/ 0 h 4448175"/>
              <a:gd name="connsiteX0" fmla="*/ 0 w 7926869"/>
              <a:gd name="connsiteY0" fmla="*/ 0 h 4448175"/>
              <a:gd name="connsiteX1" fmla="*/ 7907337 w 7926869"/>
              <a:gd name="connsiteY1" fmla="*/ 0 h 4448175"/>
              <a:gd name="connsiteX2" fmla="*/ 7914747 w 7926869"/>
              <a:gd name="connsiteY2" fmla="*/ 3176207 h 4448175"/>
              <a:gd name="connsiteX3" fmla="*/ 7720012 w 7926869"/>
              <a:gd name="connsiteY3" fmla="*/ 3497909 h 4448175"/>
              <a:gd name="connsiteX4" fmla="*/ 7568670 w 7926869"/>
              <a:gd name="connsiteY4" fmla="*/ 4101077 h 4448175"/>
              <a:gd name="connsiteX5" fmla="*/ 6593945 w 7926869"/>
              <a:gd name="connsiteY5" fmla="*/ 4107446 h 4448175"/>
              <a:gd name="connsiteX6" fmla="*/ 6602412 w 7926869"/>
              <a:gd name="connsiteY6" fmla="*/ 4446078 h 4448175"/>
              <a:gd name="connsiteX7" fmla="*/ 0 w 7926869"/>
              <a:gd name="connsiteY7" fmla="*/ 4448175 h 4448175"/>
              <a:gd name="connsiteX8" fmla="*/ 0 w 7926869"/>
              <a:gd name="connsiteY8" fmla="*/ 0 h 4448175"/>
              <a:gd name="connsiteX0" fmla="*/ 0 w 7926869"/>
              <a:gd name="connsiteY0" fmla="*/ 0 h 4448175"/>
              <a:gd name="connsiteX1" fmla="*/ 7907337 w 7926869"/>
              <a:gd name="connsiteY1" fmla="*/ 0 h 4448175"/>
              <a:gd name="connsiteX2" fmla="*/ 7914747 w 7926869"/>
              <a:gd name="connsiteY2" fmla="*/ 3176207 h 4448175"/>
              <a:gd name="connsiteX3" fmla="*/ 7720012 w 7926869"/>
              <a:gd name="connsiteY3" fmla="*/ 3497909 h 4448175"/>
              <a:gd name="connsiteX4" fmla="*/ 7568670 w 7926869"/>
              <a:gd name="connsiteY4" fmla="*/ 4101077 h 4448175"/>
              <a:gd name="connsiteX5" fmla="*/ 6593945 w 7926869"/>
              <a:gd name="connsiteY5" fmla="*/ 4107446 h 4448175"/>
              <a:gd name="connsiteX6" fmla="*/ 6602412 w 7926869"/>
              <a:gd name="connsiteY6" fmla="*/ 4446078 h 4448175"/>
              <a:gd name="connsiteX7" fmla="*/ 0 w 7926869"/>
              <a:gd name="connsiteY7" fmla="*/ 4448175 h 4448175"/>
              <a:gd name="connsiteX8" fmla="*/ 0 w 7926869"/>
              <a:gd name="connsiteY8" fmla="*/ 0 h 4448175"/>
              <a:gd name="connsiteX0" fmla="*/ 0 w 7937977"/>
              <a:gd name="connsiteY0" fmla="*/ 0 h 4448175"/>
              <a:gd name="connsiteX1" fmla="*/ 7907337 w 7937977"/>
              <a:gd name="connsiteY1" fmla="*/ 0 h 4448175"/>
              <a:gd name="connsiteX2" fmla="*/ 7914747 w 7937977"/>
              <a:gd name="connsiteY2" fmla="*/ 3176207 h 4448175"/>
              <a:gd name="connsiteX3" fmla="*/ 7568670 w 7937977"/>
              <a:gd name="connsiteY3" fmla="*/ 4101077 h 4448175"/>
              <a:gd name="connsiteX4" fmla="*/ 6593945 w 7937977"/>
              <a:gd name="connsiteY4" fmla="*/ 4107446 h 4448175"/>
              <a:gd name="connsiteX5" fmla="*/ 6602412 w 7937977"/>
              <a:gd name="connsiteY5" fmla="*/ 4446078 h 4448175"/>
              <a:gd name="connsiteX6" fmla="*/ 0 w 7937977"/>
              <a:gd name="connsiteY6" fmla="*/ 4448175 h 4448175"/>
              <a:gd name="connsiteX7" fmla="*/ 0 w 7937977"/>
              <a:gd name="connsiteY7" fmla="*/ 0 h 4448175"/>
              <a:gd name="connsiteX0" fmla="*/ 0 w 7937977"/>
              <a:gd name="connsiteY0" fmla="*/ 0 h 4448175"/>
              <a:gd name="connsiteX1" fmla="*/ 7907337 w 7937977"/>
              <a:gd name="connsiteY1" fmla="*/ 0 h 4448175"/>
              <a:gd name="connsiteX2" fmla="*/ 7914747 w 7937977"/>
              <a:gd name="connsiteY2" fmla="*/ 3176207 h 4448175"/>
              <a:gd name="connsiteX3" fmla="*/ 7568670 w 7937977"/>
              <a:gd name="connsiteY3" fmla="*/ 4101077 h 4448175"/>
              <a:gd name="connsiteX4" fmla="*/ 6593945 w 7937977"/>
              <a:gd name="connsiteY4" fmla="*/ 4107446 h 4448175"/>
              <a:gd name="connsiteX5" fmla="*/ 6602412 w 7937977"/>
              <a:gd name="connsiteY5" fmla="*/ 4446078 h 4448175"/>
              <a:gd name="connsiteX6" fmla="*/ 0 w 7937977"/>
              <a:gd name="connsiteY6" fmla="*/ 4448175 h 4448175"/>
              <a:gd name="connsiteX7" fmla="*/ 0 w 7937977"/>
              <a:gd name="connsiteY7" fmla="*/ 0 h 4448175"/>
              <a:gd name="connsiteX0" fmla="*/ 0 w 7914764"/>
              <a:gd name="connsiteY0" fmla="*/ 0 h 4448175"/>
              <a:gd name="connsiteX1" fmla="*/ 7907337 w 7914764"/>
              <a:gd name="connsiteY1" fmla="*/ 0 h 4448175"/>
              <a:gd name="connsiteX2" fmla="*/ 7914747 w 7914764"/>
              <a:gd name="connsiteY2" fmla="*/ 3176207 h 4448175"/>
              <a:gd name="connsiteX3" fmla="*/ 7568670 w 7914764"/>
              <a:gd name="connsiteY3" fmla="*/ 4101077 h 4448175"/>
              <a:gd name="connsiteX4" fmla="*/ 6593945 w 7914764"/>
              <a:gd name="connsiteY4" fmla="*/ 4107446 h 4448175"/>
              <a:gd name="connsiteX5" fmla="*/ 6602412 w 7914764"/>
              <a:gd name="connsiteY5" fmla="*/ 4446078 h 4448175"/>
              <a:gd name="connsiteX6" fmla="*/ 0 w 7914764"/>
              <a:gd name="connsiteY6" fmla="*/ 4448175 h 4448175"/>
              <a:gd name="connsiteX7" fmla="*/ 0 w 7914764"/>
              <a:gd name="connsiteY7" fmla="*/ 0 h 4448175"/>
              <a:gd name="connsiteX0" fmla="*/ 0 w 7914764"/>
              <a:gd name="connsiteY0" fmla="*/ 0 h 4448175"/>
              <a:gd name="connsiteX1" fmla="*/ 7907337 w 7914764"/>
              <a:gd name="connsiteY1" fmla="*/ 0 h 4448175"/>
              <a:gd name="connsiteX2" fmla="*/ 7914747 w 7914764"/>
              <a:gd name="connsiteY2" fmla="*/ 3176207 h 4448175"/>
              <a:gd name="connsiteX3" fmla="*/ 7568670 w 7914764"/>
              <a:gd name="connsiteY3" fmla="*/ 4101077 h 4448175"/>
              <a:gd name="connsiteX4" fmla="*/ 6593945 w 7914764"/>
              <a:gd name="connsiteY4" fmla="*/ 4107446 h 4448175"/>
              <a:gd name="connsiteX5" fmla="*/ 6602412 w 7914764"/>
              <a:gd name="connsiteY5" fmla="*/ 4446078 h 4448175"/>
              <a:gd name="connsiteX6" fmla="*/ 0 w 7914764"/>
              <a:gd name="connsiteY6" fmla="*/ 4448175 h 4448175"/>
              <a:gd name="connsiteX7" fmla="*/ 0 w 7914764"/>
              <a:gd name="connsiteY7" fmla="*/ 0 h 4448175"/>
              <a:gd name="connsiteX0" fmla="*/ 0 w 7914747"/>
              <a:gd name="connsiteY0" fmla="*/ 0 h 4448175"/>
              <a:gd name="connsiteX1" fmla="*/ 7907337 w 7914747"/>
              <a:gd name="connsiteY1" fmla="*/ 0 h 4448175"/>
              <a:gd name="connsiteX2" fmla="*/ 7914747 w 7914747"/>
              <a:gd name="connsiteY2" fmla="*/ 3176207 h 4448175"/>
              <a:gd name="connsiteX3" fmla="*/ 7770813 w 7914747"/>
              <a:gd name="connsiteY3" fmla="*/ 3565636 h 4448175"/>
              <a:gd name="connsiteX4" fmla="*/ 7568670 w 7914747"/>
              <a:gd name="connsiteY4" fmla="*/ 4101077 h 4448175"/>
              <a:gd name="connsiteX5" fmla="*/ 6593945 w 7914747"/>
              <a:gd name="connsiteY5" fmla="*/ 4107446 h 4448175"/>
              <a:gd name="connsiteX6" fmla="*/ 6602412 w 7914747"/>
              <a:gd name="connsiteY6" fmla="*/ 4446078 h 4448175"/>
              <a:gd name="connsiteX7" fmla="*/ 0 w 7914747"/>
              <a:gd name="connsiteY7" fmla="*/ 4448175 h 4448175"/>
              <a:gd name="connsiteX8" fmla="*/ 0 w 7914747"/>
              <a:gd name="connsiteY8" fmla="*/ 0 h 4448175"/>
              <a:gd name="connsiteX0" fmla="*/ 0 w 7938679"/>
              <a:gd name="connsiteY0" fmla="*/ 0 h 4448175"/>
              <a:gd name="connsiteX1" fmla="*/ 7907337 w 7938679"/>
              <a:gd name="connsiteY1" fmla="*/ 0 h 4448175"/>
              <a:gd name="connsiteX2" fmla="*/ 7914747 w 7938679"/>
              <a:gd name="connsiteY2" fmla="*/ 3176207 h 4448175"/>
              <a:gd name="connsiteX3" fmla="*/ 7559146 w 7938679"/>
              <a:gd name="connsiteY3" fmla="*/ 3167744 h 4448175"/>
              <a:gd name="connsiteX4" fmla="*/ 7568670 w 7938679"/>
              <a:gd name="connsiteY4" fmla="*/ 4101077 h 4448175"/>
              <a:gd name="connsiteX5" fmla="*/ 6593945 w 7938679"/>
              <a:gd name="connsiteY5" fmla="*/ 4107446 h 4448175"/>
              <a:gd name="connsiteX6" fmla="*/ 6602412 w 7938679"/>
              <a:gd name="connsiteY6" fmla="*/ 4446078 h 4448175"/>
              <a:gd name="connsiteX7" fmla="*/ 0 w 7938679"/>
              <a:gd name="connsiteY7" fmla="*/ 4448175 h 4448175"/>
              <a:gd name="connsiteX8" fmla="*/ 0 w 7938679"/>
              <a:gd name="connsiteY8" fmla="*/ 0 h 4448175"/>
              <a:gd name="connsiteX0" fmla="*/ 0 w 7938679"/>
              <a:gd name="connsiteY0" fmla="*/ 0 h 4448175"/>
              <a:gd name="connsiteX1" fmla="*/ 7907337 w 7938679"/>
              <a:gd name="connsiteY1" fmla="*/ 0 h 4448175"/>
              <a:gd name="connsiteX2" fmla="*/ 7914747 w 7938679"/>
              <a:gd name="connsiteY2" fmla="*/ 3176207 h 4448175"/>
              <a:gd name="connsiteX3" fmla="*/ 7559146 w 7938679"/>
              <a:gd name="connsiteY3" fmla="*/ 3167744 h 4448175"/>
              <a:gd name="connsiteX4" fmla="*/ 7568670 w 7938679"/>
              <a:gd name="connsiteY4" fmla="*/ 4101077 h 4448175"/>
              <a:gd name="connsiteX5" fmla="*/ 6593945 w 7938679"/>
              <a:gd name="connsiteY5" fmla="*/ 4107446 h 4448175"/>
              <a:gd name="connsiteX6" fmla="*/ 6602412 w 7938679"/>
              <a:gd name="connsiteY6" fmla="*/ 4446078 h 4448175"/>
              <a:gd name="connsiteX7" fmla="*/ 0 w 7938679"/>
              <a:gd name="connsiteY7" fmla="*/ 4448175 h 4448175"/>
              <a:gd name="connsiteX8" fmla="*/ 0 w 7938679"/>
              <a:gd name="connsiteY8" fmla="*/ 0 h 4448175"/>
              <a:gd name="connsiteX0" fmla="*/ 0 w 7938679"/>
              <a:gd name="connsiteY0" fmla="*/ 0 h 4448175"/>
              <a:gd name="connsiteX1" fmla="*/ 7907337 w 7938679"/>
              <a:gd name="connsiteY1" fmla="*/ 0 h 4448175"/>
              <a:gd name="connsiteX2" fmla="*/ 7914747 w 7938679"/>
              <a:gd name="connsiteY2" fmla="*/ 3176207 h 4448175"/>
              <a:gd name="connsiteX3" fmla="*/ 7559146 w 7938679"/>
              <a:gd name="connsiteY3" fmla="*/ 3167744 h 4448175"/>
              <a:gd name="connsiteX4" fmla="*/ 7568670 w 7938679"/>
              <a:gd name="connsiteY4" fmla="*/ 4101077 h 4448175"/>
              <a:gd name="connsiteX5" fmla="*/ 6593945 w 7938679"/>
              <a:gd name="connsiteY5" fmla="*/ 4107446 h 4448175"/>
              <a:gd name="connsiteX6" fmla="*/ 6602412 w 7938679"/>
              <a:gd name="connsiteY6" fmla="*/ 4446078 h 4448175"/>
              <a:gd name="connsiteX7" fmla="*/ 0 w 7938679"/>
              <a:gd name="connsiteY7" fmla="*/ 4448175 h 4448175"/>
              <a:gd name="connsiteX8" fmla="*/ 0 w 7938679"/>
              <a:gd name="connsiteY8" fmla="*/ 0 h 4448175"/>
              <a:gd name="connsiteX0" fmla="*/ 0 w 7926236"/>
              <a:gd name="connsiteY0" fmla="*/ 0 h 4448175"/>
              <a:gd name="connsiteX1" fmla="*/ 7907337 w 7926236"/>
              <a:gd name="connsiteY1" fmla="*/ 0 h 4448175"/>
              <a:gd name="connsiteX2" fmla="*/ 7897813 w 7926236"/>
              <a:gd name="connsiteY2" fmla="*/ 3150807 h 4448175"/>
              <a:gd name="connsiteX3" fmla="*/ 7559146 w 7926236"/>
              <a:gd name="connsiteY3" fmla="*/ 3167744 h 4448175"/>
              <a:gd name="connsiteX4" fmla="*/ 7568670 w 7926236"/>
              <a:gd name="connsiteY4" fmla="*/ 4101077 h 4448175"/>
              <a:gd name="connsiteX5" fmla="*/ 6593945 w 7926236"/>
              <a:gd name="connsiteY5" fmla="*/ 4107446 h 4448175"/>
              <a:gd name="connsiteX6" fmla="*/ 6602412 w 7926236"/>
              <a:gd name="connsiteY6" fmla="*/ 4446078 h 4448175"/>
              <a:gd name="connsiteX7" fmla="*/ 0 w 7926236"/>
              <a:gd name="connsiteY7" fmla="*/ 4448175 h 4448175"/>
              <a:gd name="connsiteX8" fmla="*/ 0 w 7926236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50807 h 4448175"/>
              <a:gd name="connsiteX3" fmla="*/ 7559146 w 7907337"/>
              <a:gd name="connsiteY3" fmla="*/ 3167744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13968"/>
              <a:gd name="connsiteY0" fmla="*/ 0 h 4448175"/>
              <a:gd name="connsiteX1" fmla="*/ 7907337 w 7913968"/>
              <a:gd name="connsiteY1" fmla="*/ 0 h 4448175"/>
              <a:gd name="connsiteX2" fmla="*/ 7897813 w 7913968"/>
              <a:gd name="connsiteY2" fmla="*/ 3150807 h 4448175"/>
              <a:gd name="connsiteX3" fmla="*/ 7728479 w 7913968"/>
              <a:gd name="connsiteY3" fmla="*/ 3256644 h 4448175"/>
              <a:gd name="connsiteX4" fmla="*/ 7568670 w 7913968"/>
              <a:gd name="connsiteY4" fmla="*/ 4101077 h 4448175"/>
              <a:gd name="connsiteX5" fmla="*/ 6593945 w 7913968"/>
              <a:gd name="connsiteY5" fmla="*/ 4107446 h 4448175"/>
              <a:gd name="connsiteX6" fmla="*/ 6602412 w 7913968"/>
              <a:gd name="connsiteY6" fmla="*/ 4446078 h 4448175"/>
              <a:gd name="connsiteX7" fmla="*/ 0 w 7913968"/>
              <a:gd name="connsiteY7" fmla="*/ 4448175 h 4448175"/>
              <a:gd name="connsiteX8" fmla="*/ 0 w 7913968"/>
              <a:gd name="connsiteY8" fmla="*/ 0 h 4448175"/>
              <a:gd name="connsiteX0" fmla="*/ 0 w 7925925"/>
              <a:gd name="connsiteY0" fmla="*/ 0 h 4448175"/>
              <a:gd name="connsiteX1" fmla="*/ 7907337 w 7925925"/>
              <a:gd name="connsiteY1" fmla="*/ 0 h 4448175"/>
              <a:gd name="connsiteX2" fmla="*/ 7897813 w 7925925"/>
              <a:gd name="connsiteY2" fmla="*/ 3150807 h 4448175"/>
              <a:gd name="connsiteX3" fmla="*/ 7563379 w 7925925"/>
              <a:gd name="connsiteY3" fmla="*/ 3146577 h 4448175"/>
              <a:gd name="connsiteX4" fmla="*/ 7568670 w 7925925"/>
              <a:gd name="connsiteY4" fmla="*/ 4101077 h 4448175"/>
              <a:gd name="connsiteX5" fmla="*/ 6593945 w 7925925"/>
              <a:gd name="connsiteY5" fmla="*/ 4107446 h 4448175"/>
              <a:gd name="connsiteX6" fmla="*/ 6602412 w 7925925"/>
              <a:gd name="connsiteY6" fmla="*/ 4446078 h 4448175"/>
              <a:gd name="connsiteX7" fmla="*/ 0 w 7925925"/>
              <a:gd name="connsiteY7" fmla="*/ 4448175 h 4448175"/>
              <a:gd name="connsiteX8" fmla="*/ 0 w 7925925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50807 h 4448175"/>
              <a:gd name="connsiteX3" fmla="*/ 7563379 w 7907337"/>
              <a:gd name="connsiteY3" fmla="*/ 31465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50807 h 4448175"/>
              <a:gd name="connsiteX3" fmla="*/ 7563379 w 7907337"/>
              <a:gd name="connsiteY3" fmla="*/ 31465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50311"/>
              <a:gd name="connsiteX1" fmla="*/ 7907337 w 7907337"/>
              <a:gd name="connsiteY1" fmla="*/ 0 h 4450311"/>
              <a:gd name="connsiteX2" fmla="*/ 7897813 w 7907337"/>
              <a:gd name="connsiteY2" fmla="*/ 3150807 h 4450311"/>
              <a:gd name="connsiteX3" fmla="*/ 7563379 w 7907337"/>
              <a:gd name="connsiteY3" fmla="*/ 3146577 h 4450311"/>
              <a:gd name="connsiteX4" fmla="*/ 7568670 w 7907337"/>
              <a:gd name="connsiteY4" fmla="*/ 4101077 h 4450311"/>
              <a:gd name="connsiteX5" fmla="*/ 6593945 w 7907337"/>
              <a:gd name="connsiteY5" fmla="*/ 4107446 h 4450311"/>
              <a:gd name="connsiteX6" fmla="*/ 6708245 w 7907337"/>
              <a:gd name="connsiteY6" fmla="*/ 4450311 h 4450311"/>
              <a:gd name="connsiteX7" fmla="*/ 0 w 7907337"/>
              <a:gd name="connsiteY7" fmla="*/ 4448175 h 4450311"/>
              <a:gd name="connsiteX8" fmla="*/ 0 w 7907337"/>
              <a:gd name="connsiteY8" fmla="*/ 0 h 4450311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50807 h 4448175"/>
              <a:gd name="connsiteX3" fmla="*/ 7563379 w 7907337"/>
              <a:gd name="connsiteY3" fmla="*/ 31465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598178 w 7907337"/>
              <a:gd name="connsiteY6" fmla="*/ 4441845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2046 w 7907337"/>
              <a:gd name="connsiteY2" fmla="*/ 3028040 h 4448175"/>
              <a:gd name="connsiteX3" fmla="*/ 7563379 w 7907337"/>
              <a:gd name="connsiteY3" fmla="*/ 31465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598178 w 7907337"/>
              <a:gd name="connsiteY6" fmla="*/ 4441845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46574 h 4448175"/>
              <a:gd name="connsiteX3" fmla="*/ 7563379 w 7907337"/>
              <a:gd name="connsiteY3" fmla="*/ 31465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598178 w 7907337"/>
              <a:gd name="connsiteY6" fmla="*/ 4441845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46574 h 4448175"/>
              <a:gd name="connsiteX3" fmla="*/ 7563379 w 7907337"/>
              <a:gd name="connsiteY3" fmla="*/ 3146577 h 4448175"/>
              <a:gd name="connsiteX4" fmla="*/ 7670270 w 7907337"/>
              <a:gd name="connsiteY4" fmla="*/ 4109543 h 4448175"/>
              <a:gd name="connsiteX5" fmla="*/ 6593945 w 7907337"/>
              <a:gd name="connsiteY5" fmla="*/ 4107446 h 4448175"/>
              <a:gd name="connsiteX6" fmla="*/ 6598178 w 7907337"/>
              <a:gd name="connsiteY6" fmla="*/ 4441845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46574 h 4448175"/>
              <a:gd name="connsiteX3" fmla="*/ 7563379 w 7907337"/>
              <a:gd name="connsiteY3" fmla="*/ 3146577 h 4448175"/>
              <a:gd name="connsiteX4" fmla="*/ 7560203 w 7907337"/>
              <a:gd name="connsiteY4" fmla="*/ 4105310 h 4448175"/>
              <a:gd name="connsiteX5" fmla="*/ 6593945 w 7907337"/>
              <a:gd name="connsiteY5" fmla="*/ 4107446 h 4448175"/>
              <a:gd name="connsiteX6" fmla="*/ 6598178 w 7907337"/>
              <a:gd name="connsiteY6" fmla="*/ 4441845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07337" h="4448175">
                <a:moveTo>
                  <a:pt x="0" y="0"/>
                </a:moveTo>
                <a:lnTo>
                  <a:pt x="7907337" y="0"/>
                </a:lnTo>
                <a:cubicBezTo>
                  <a:pt x="7906984" y="1055914"/>
                  <a:pt x="7900105" y="3138612"/>
                  <a:pt x="7897813" y="3146574"/>
                </a:cubicBezTo>
                <a:cubicBezTo>
                  <a:pt x="7895521" y="3154536"/>
                  <a:pt x="7553325" y="3149065"/>
                  <a:pt x="7563379" y="3146577"/>
                </a:cubicBezTo>
                <a:cubicBezTo>
                  <a:pt x="7564966" y="3148322"/>
                  <a:pt x="7560909" y="4093332"/>
                  <a:pt x="7560203" y="4105310"/>
                </a:cubicBezTo>
                <a:cubicBezTo>
                  <a:pt x="7559497" y="4117288"/>
                  <a:pt x="6907565" y="4108145"/>
                  <a:pt x="6593945" y="4107446"/>
                </a:cubicBezTo>
                <a:lnTo>
                  <a:pt x="6598178" y="4441845"/>
                </a:lnTo>
                <a:lnTo>
                  <a:pt x="0" y="4448175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lIns="68564" tIns="34283" rIns="68564" bIns="34283" anchor="ctr" anchorCtr="0"/>
          <a:lstStyle>
            <a:lvl1pPr marL="0" indent="0" algn="ctr">
              <a:buNone/>
              <a:defRPr sz="1600">
                <a:solidFill>
                  <a:srgbClr val="464646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r>
              <a:rPr lang="en-US"/>
              <a:t>Add your picture here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8352420" y="4407954"/>
            <a:ext cx="486054" cy="6480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43508" y="33468"/>
            <a:ext cx="486054" cy="6480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 userDrawn="1"/>
        </p:nvSpPr>
        <p:spPr>
          <a:xfrm>
            <a:off x="9216516" y="0"/>
            <a:ext cx="1728192" cy="233140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/>
            <a:r>
              <a:rPr lang="en-GB" sz="800"/>
              <a:t>This image is layered with text over the top. </a:t>
            </a:r>
          </a:p>
          <a:p>
            <a:pPr algn="l"/>
            <a:endParaRPr lang="en-GB" sz="800"/>
          </a:p>
          <a:p>
            <a:pPr algn="l"/>
            <a:r>
              <a:rPr lang="en-GB" sz="800"/>
              <a:t>To replace the image in the background, right click on the right hand side of the image and select “Send to back”.</a:t>
            </a:r>
          </a:p>
          <a:p>
            <a:pPr algn="l"/>
            <a:endParaRPr lang="en-GB" sz="800"/>
          </a:p>
          <a:p>
            <a:pPr algn="l"/>
            <a:r>
              <a:rPr lang="en-GB" sz="800"/>
              <a:t>Delete the existing Cat image and click on the icon in the centre to browse to the image you want to use. Click on</a:t>
            </a:r>
            <a:r>
              <a:rPr lang="en-GB" sz="800" b="1"/>
              <a:t> OPEN.</a:t>
            </a:r>
          </a:p>
          <a:p>
            <a:pPr algn="l"/>
            <a:endParaRPr lang="en-GB" sz="800" b="1"/>
          </a:p>
          <a:p>
            <a:pPr algn="l"/>
            <a:r>
              <a:rPr lang="en-GB" sz="800"/>
              <a:t>This will automatically be placed in front of any objects.</a:t>
            </a:r>
            <a:r>
              <a:rPr lang="en-GB" sz="800" baseline="0"/>
              <a:t> </a:t>
            </a:r>
            <a:r>
              <a:rPr lang="en-GB" sz="800"/>
              <a:t>Crop the picture as necessary, and then </a:t>
            </a:r>
            <a:r>
              <a:rPr lang="en-GB" sz="800" b="1"/>
              <a:t>right click </a:t>
            </a:r>
            <a:r>
              <a:rPr lang="en-GB" sz="800"/>
              <a:t>and select </a:t>
            </a:r>
            <a:r>
              <a:rPr lang="en-GB" sz="800" b="1"/>
              <a:t>send to back </a:t>
            </a:r>
            <a:r>
              <a:rPr lang="en-GB" sz="800"/>
              <a:t>from the dropdown.</a:t>
            </a:r>
          </a:p>
        </p:txBody>
      </p:sp>
    </p:spTree>
    <p:extLst>
      <p:ext uri="{BB962C8B-B14F-4D97-AF65-F5344CB8AC3E}">
        <p14:creationId xmlns:p14="http://schemas.microsoft.com/office/powerpoint/2010/main" val="29294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photo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-5970" y="1"/>
            <a:ext cx="9166905" cy="5151959"/>
          </a:xfrm>
          <a:custGeom>
            <a:avLst/>
            <a:gdLst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7337 w 7907337"/>
              <a:gd name="connsiteY2" fmla="*/ 4448175 h 4448175"/>
              <a:gd name="connsiteX3" fmla="*/ 0 w 7907337"/>
              <a:gd name="connsiteY3" fmla="*/ 4448175 h 4448175"/>
              <a:gd name="connsiteX4" fmla="*/ 0 w 7907337"/>
              <a:gd name="connsiteY4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7337 w 7907337"/>
              <a:gd name="connsiteY2" fmla="*/ 4448175 h 4448175"/>
              <a:gd name="connsiteX3" fmla="*/ 6602412 w 7907337"/>
              <a:gd name="connsiteY3" fmla="*/ 4446078 h 4448175"/>
              <a:gd name="connsiteX4" fmla="*/ 0 w 7907337"/>
              <a:gd name="connsiteY4" fmla="*/ 4448175 h 4448175"/>
              <a:gd name="connsiteX5" fmla="*/ 0 w 7907337"/>
              <a:gd name="connsiteY5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907337 w 7907337"/>
              <a:gd name="connsiteY3" fmla="*/ 4448175 h 4448175"/>
              <a:gd name="connsiteX4" fmla="*/ 6602412 w 7907337"/>
              <a:gd name="connsiteY4" fmla="*/ 4446078 h 4448175"/>
              <a:gd name="connsiteX5" fmla="*/ 0 w 7907337"/>
              <a:gd name="connsiteY5" fmla="*/ 4448175 h 4448175"/>
              <a:gd name="connsiteX6" fmla="*/ 0 w 7907337"/>
              <a:gd name="connsiteY6" fmla="*/ 0 h 4448175"/>
              <a:gd name="connsiteX0" fmla="*/ 0 w 8000921"/>
              <a:gd name="connsiteY0" fmla="*/ 0 h 4448175"/>
              <a:gd name="connsiteX1" fmla="*/ 7907337 w 8000921"/>
              <a:gd name="connsiteY1" fmla="*/ 0 h 4448175"/>
              <a:gd name="connsiteX2" fmla="*/ 7906279 w 8000921"/>
              <a:gd name="connsiteY2" fmla="*/ 3167743 h 4448175"/>
              <a:gd name="connsiteX3" fmla="*/ 7897812 w 8000921"/>
              <a:gd name="connsiteY3" fmla="*/ 4115912 h 4448175"/>
              <a:gd name="connsiteX4" fmla="*/ 7907337 w 8000921"/>
              <a:gd name="connsiteY4" fmla="*/ 4448175 h 4448175"/>
              <a:gd name="connsiteX5" fmla="*/ 6602412 w 8000921"/>
              <a:gd name="connsiteY5" fmla="*/ 4446078 h 4448175"/>
              <a:gd name="connsiteX6" fmla="*/ 0 w 8000921"/>
              <a:gd name="connsiteY6" fmla="*/ 4448175 h 4448175"/>
              <a:gd name="connsiteX7" fmla="*/ 0 w 8000921"/>
              <a:gd name="connsiteY7" fmla="*/ 0 h 4448175"/>
              <a:gd name="connsiteX0" fmla="*/ 0 w 7929582"/>
              <a:gd name="connsiteY0" fmla="*/ 0 h 4448175"/>
              <a:gd name="connsiteX1" fmla="*/ 7907337 w 7929582"/>
              <a:gd name="connsiteY1" fmla="*/ 0 h 4448175"/>
              <a:gd name="connsiteX2" fmla="*/ 7906279 w 7929582"/>
              <a:gd name="connsiteY2" fmla="*/ 3167743 h 4448175"/>
              <a:gd name="connsiteX3" fmla="*/ 7897812 w 7929582"/>
              <a:gd name="connsiteY3" fmla="*/ 4115912 h 4448175"/>
              <a:gd name="connsiteX4" fmla="*/ 7907337 w 7929582"/>
              <a:gd name="connsiteY4" fmla="*/ 4448175 h 4448175"/>
              <a:gd name="connsiteX5" fmla="*/ 7567612 w 7929582"/>
              <a:gd name="connsiteY5" fmla="*/ 4446078 h 4448175"/>
              <a:gd name="connsiteX6" fmla="*/ 6602412 w 7929582"/>
              <a:gd name="connsiteY6" fmla="*/ 4446078 h 4448175"/>
              <a:gd name="connsiteX7" fmla="*/ 0 w 7929582"/>
              <a:gd name="connsiteY7" fmla="*/ 4448175 h 4448175"/>
              <a:gd name="connsiteX8" fmla="*/ 0 w 7929582"/>
              <a:gd name="connsiteY8" fmla="*/ 0 h 4448175"/>
              <a:gd name="connsiteX0" fmla="*/ 0 w 7929582"/>
              <a:gd name="connsiteY0" fmla="*/ 0 h 4448175"/>
              <a:gd name="connsiteX1" fmla="*/ 7907337 w 7929582"/>
              <a:gd name="connsiteY1" fmla="*/ 0 h 4448175"/>
              <a:gd name="connsiteX2" fmla="*/ 7906279 w 7929582"/>
              <a:gd name="connsiteY2" fmla="*/ 3167743 h 4448175"/>
              <a:gd name="connsiteX3" fmla="*/ 7897812 w 7929582"/>
              <a:gd name="connsiteY3" fmla="*/ 4115912 h 4448175"/>
              <a:gd name="connsiteX4" fmla="*/ 7907337 w 7929582"/>
              <a:gd name="connsiteY4" fmla="*/ 4448175 h 4448175"/>
              <a:gd name="connsiteX5" fmla="*/ 7567612 w 7929582"/>
              <a:gd name="connsiteY5" fmla="*/ 4446078 h 4448175"/>
              <a:gd name="connsiteX6" fmla="*/ 6602412 w 7929582"/>
              <a:gd name="connsiteY6" fmla="*/ 4446078 h 4448175"/>
              <a:gd name="connsiteX7" fmla="*/ 0 w 7929582"/>
              <a:gd name="connsiteY7" fmla="*/ 4448175 h 4448175"/>
              <a:gd name="connsiteX8" fmla="*/ 0 w 7929582"/>
              <a:gd name="connsiteY8" fmla="*/ 0 h 4448175"/>
              <a:gd name="connsiteX0" fmla="*/ 0 w 7929582"/>
              <a:gd name="connsiteY0" fmla="*/ 0 h 4448175"/>
              <a:gd name="connsiteX1" fmla="*/ 7907337 w 7929582"/>
              <a:gd name="connsiteY1" fmla="*/ 0 h 4448175"/>
              <a:gd name="connsiteX2" fmla="*/ 7906279 w 7929582"/>
              <a:gd name="connsiteY2" fmla="*/ 3167743 h 4448175"/>
              <a:gd name="connsiteX3" fmla="*/ 7897812 w 7929582"/>
              <a:gd name="connsiteY3" fmla="*/ 4115912 h 4448175"/>
              <a:gd name="connsiteX4" fmla="*/ 7907337 w 7929582"/>
              <a:gd name="connsiteY4" fmla="*/ 4448175 h 4448175"/>
              <a:gd name="connsiteX5" fmla="*/ 7567612 w 7929582"/>
              <a:gd name="connsiteY5" fmla="*/ 4446078 h 4448175"/>
              <a:gd name="connsiteX6" fmla="*/ 6602412 w 7929582"/>
              <a:gd name="connsiteY6" fmla="*/ 4446078 h 4448175"/>
              <a:gd name="connsiteX7" fmla="*/ 0 w 7929582"/>
              <a:gd name="connsiteY7" fmla="*/ 4448175 h 4448175"/>
              <a:gd name="connsiteX8" fmla="*/ 0 w 7929582"/>
              <a:gd name="connsiteY8" fmla="*/ 0 h 4448175"/>
              <a:gd name="connsiteX0" fmla="*/ 0 w 7929582"/>
              <a:gd name="connsiteY0" fmla="*/ 0 h 4448175"/>
              <a:gd name="connsiteX1" fmla="*/ 7907337 w 7929582"/>
              <a:gd name="connsiteY1" fmla="*/ 0 h 4448175"/>
              <a:gd name="connsiteX2" fmla="*/ 7906279 w 7929582"/>
              <a:gd name="connsiteY2" fmla="*/ 3167743 h 4448175"/>
              <a:gd name="connsiteX3" fmla="*/ 7897812 w 7929582"/>
              <a:gd name="connsiteY3" fmla="*/ 4115912 h 4448175"/>
              <a:gd name="connsiteX4" fmla="*/ 7907337 w 7929582"/>
              <a:gd name="connsiteY4" fmla="*/ 4448175 h 4448175"/>
              <a:gd name="connsiteX5" fmla="*/ 7567612 w 7929582"/>
              <a:gd name="connsiteY5" fmla="*/ 4446078 h 4448175"/>
              <a:gd name="connsiteX6" fmla="*/ 6602412 w 7929582"/>
              <a:gd name="connsiteY6" fmla="*/ 4446078 h 4448175"/>
              <a:gd name="connsiteX7" fmla="*/ 0 w 7929582"/>
              <a:gd name="connsiteY7" fmla="*/ 4448175 h 4448175"/>
              <a:gd name="connsiteX8" fmla="*/ 0 w 7929582"/>
              <a:gd name="connsiteY8" fmla="*/ 0 h 4448175"/>
              <a:gd name="connsiteX0" fmla="*/ 0 w 7929582"/>
              <a:gd name="connsiteY0" fmla="*/ 0 h 4448175"/>
              <a:gd name="connsiteX1" fmla="*/ 7907337 w 7929582"/>
              <a:gd name="connsiteY1" fmla="*/ 0 h 4448175"/>
              <a:gd name="connsiteX2" fmla="*/ 7906279 w 7929582"/>
              <a:gd name="connsiteY2" fmla="*/ 3167743 h 4448175"/>
              <a:gd name="connsiteX3" fmla="*/ 7897812 w 7929582"/>
              <a:gd name="connsiteY3" fmla="*/ 4115912 h 4448175"/>
              <a:gd name="connsiteX4" fmla="*/ 7907337 w 7929582"/>
              <a:gd name="connsiteY4" fmla="*/ 4448175 h 4448175"/>
              <a:gd name="connsiteX5" fmla="*/ 7567612 w 7929582"/>
              <a:gd name="connsiteY5" fmla="*/ 4446078 h 4448175"/>
              <a:gd name="connsiteX6" fmla="*/ 6602412 w 7929582"/>
              <a:gd name="connsiteY6" fmla="*/ 4446078 h 4448175"/>
              <a:gd name="connsiteX7" fmla="*/ 0 w 7929582"/>
              <a:gd name="connsiteY7" fmla="*/ 4448175 h 4448175"/>
              <a:gd name="connsiteX8" fmla="*/ 0 w 7929582"/>
              <a:gd name="connsiteY8" fmla="*/ 0 h 4448175"/>
              <a:gd name="connsiteX0" fmla="*/ 0 w 7908154"/>
              <a:gd name="connsiteY0" fmla="*/ 0 h 4451939"/>
              <a:gd name="connsiteX1" fmla="*/ 7907337 w 7908154"/>
              <a:gd name="connsiteY1" fmla="*/ 0 h 4451939"/>
              <a:gd name="connsiteX2" fmla="*/ 7906279 w 7908154"/>
              <a:gd name="connsiteY2" fmla="*/ 3167743 h 4451939"/>
              <a:gd name="connsiteX3" fmla="*/ 7897812 w 7908154"/>
              <a:gd name="connsiteY3" fmla="*/ 4115912 h 4451939"/>
              <a:gd name="connsiteX4" fmla="*/ 7907337 w 7908154"/>
              <a:gd name="connsiteY4" fmla="*/ 4448175 h 4451939"/>
              <a:gd name="connsiteX5" fmla="*/ 7567612 w 7908154"/>
              <a:gd name="connsiteY5" fmla="*/ 4446078 h 4451939"/>
              <a:gd name="connsiteX6" fmla="*/ 6602412 w 7908154"/>
              <a:gd name="connsiteY6" fmla="*/ 4446078 h 4451939"/>
              <a:gd name="connsiteX7" fmla="*/ 0 w 7908154"/>
              <a:gd name="connsiteY7" fmla="*/ 4448175 h 4451939"/>
              <a:gd name="connsiteX8" fmla="*/ 0 w 7908154"/>
              <a:gd name="connsiteY8" fmla="*/ 0 h 4451939"/>
              <a:gd name="connsiteX0" fmla="*/ 0 w 7908154"/>
              <a:gd name="connsiteY0" fmla="*/ 0 h 4521159"/>
              <a:gd name="connsiteX1" fmla="*/ 7907337 w 7908154"/>
              <a:gd name="connsiteY1" fmla="*/ 0 h 4521159"/>
              <a:gd name="connsiteX2" fmla="*/ 7906279 w 7908154"/>
              <a:gd name="connsiteY2" fmla="*/ 3167743 h 4521159"/>
              <a:gd name="connsiteX3" fmla="*/ 7897812 w 7908154"/>
              <a:gd name="connsiteY3" fmla="*/ 4115912 h 4521159"/>
              <a:gd name="connsiteX4" fmla="*/ 7907337 w 7908154"/>
              <a:gd name="connsiteY4" fmla="*/ 4448175 h 4521159"/>
              <a:gd name="connsiteX5" fmla="*/ 7567612 w 7908154"/>
              <a:gd name="connsiteY5" fmla="*/ 4446078 h 4521159"/>
              <a:gd name="connsiteX6" fmla="*/ 6602412 w 7908154"/>
              <a:gd name="connsiteY6" fmla="*/ 4446078 h 4521159"/>
              <a:gd name="connsiteX7" fmla="*/ 0 w 7908154"/>
              <a:gd name="connsiteY7" fmla="*/ 4448175 h 4521159"/>
              <a:gd name="connsiteX8" fmla="*/ 0 w 7908154"/>
              <a:gd name="connsiteY8" fmla="*/ 0 h 4521159"/>
              <a:gd name="connsiteX0" fmla="*/ 0 w 7908154"/>
              <a:gd name="connsiteY0" fmla="*/ 0 h 4449738"/>
              <a:gd name="connsiteX1" fmla="*/ 7907337 w 7908154"/>
              <a:gd name="connsiteY1" fmla="*/ 0 h 4449738"/>
              <a:gd name="connsiteX2" fmla="*/ 7906279 w 7908154"/>
              <a:gd name="connsiteY2" fmla="*/ 3167743 h 4449738"/>
              <a:gd name="connsiteX3" fmla="*/ 7897812 w 7908154"/>
              <a:gd name="connsiteY3" fmla="*/ 4115912 h 4449738"/>
              <a:gd name="connsiteX4" fmla="*/ 7907337 w 7908154"/>
              <a:gd name="connsiteY4" fmla="*/ 4448175 h 4449738"/>
              <a:gd name="connsiteX5" fmla="*/ 7567612 w 7908154"/>
              <a:gd name="connsiteY5" fmla="*/ 4446078 h 4449738"/>
              <a:gd name="connsiteX6" fmla="*/ 6602412 w 7908154"/>
              <a:gd name="connsiteY6" fmla="*/ 4446078 h 4449738"/>
              <a:gd name="connsiteX7" fmla="*/ 0 w 7908154"/>
              <a:gd name="connsiteY7" fmla="*/ 4448175 h 4449738"/>
              <a:gd name="connsiteX8" fmla="*/ 0 w 7908154"/>
              <a:gd name="connsiteY8" fmla="*/ 0 h 4449738"/>
              <a:gd name="connsiteX0" fmla="*/ 0 w 8001548"/>
              <a:gd name="connsiteY0" fmla="*/ 0 h 4448187"/>
              <a:gd name="connsiteX1" fmla="*/ 7907337 w 8001548"/>
              <a:gd name="connsiteY1" fmla="*/ 0 h 4448187"/>
              <a:gd name="connsiteX2" fmla="*/ 7906279 w 8001548"/>
              <a:gd name="connsiteY2" fmla="*/ 3167743 h 4448187"/>
              <a:gd name="connsiteX3" fmla="*/ 7897812 w 8001548"/>
              <a:gd name="connsiteY3" fmla="*/ 4115912 h 4448187"/>
              <a:gd name="connsiteX4" fmla="*/ 7907337 w 8001548"/>
              <a:gd name="connsiteY4" fmla="*/ 4448175 h 4448187"/>
              <a:gd name="connsiteX5" fmla="*/ 6593945 w 8001548"/>
              <a:gd name="connsiteY5" fmla="*/ 4107446 h 4448187"/>
              <a:gd name="connsiteX6" fmla="*/ 6602412 w 8001548"/>
              <a:gd name="connsiteY6" fmla="*/ 4446078 h 4448187"/>
              <a:gd name="connsiteX7" fmla="*/ 0 w 8001548"/>
              <a:gd name="connsiteY7" fmla="*/ 4448175 h 4448187"/>
              <a:gd name="connsiteX8" fmla="*/ 0 w 8001548"/>
              <a:gd name="connsiteY8" fmla="*/ 0 h 4448187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897812 w 7907337"/>
              <a:gd name="connsiteY3" fmla="*/ 4115912 h 4448175"/>
              <a:gd name="connsiteX4" fmla="*/ 7534804 w 7907337"/>
              <a:gd name="connsiteY4" fmla="*/ 4109543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34804 w 7907337"/>
              <a:gd name="connsiteY4" fmla="*/ 4109543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34804 w 7907337"/>
              <a:gd name="connsiteY4" fmla="*/ 4109543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34804 w 7907337"/>
              <a:gd name="connsiteY4" fmla="*/ 4109543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34804 w 7907337"/>
              <a:gd name="connsiteY4" fmla="*/ 4109543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34804 w 7907337"/>
              <a:gd name="connsiteY4" fmla="*/ 4109543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822670 w 7907337"/>
              <a:gd name="connsiteY4" fmla="*/ 436351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14857"/>
              <a:gd name="connsiteY0" fmla="*/ 0 h 4448175"/>
              <a:gd name="connsiteX1" fmla="*/ 7907337 w 7914857"/>
              <a:gd name="connsiteY1" fmla="*/ 0 h 4448175"/>
              <a:gd name="connsiteX2" fmla="*/ 7914746 w 7914857"/>
              <a:gd name="connsiteY2" fmla="*/ 2930700 h 4448175"/>
              <a:gd name="connsiteX3" fmla="*/ 7550679 w 7914857"/>
              <a:gd name="connsiteY3" fmla="*/ 3159277 h 4448175"/>
              <a:gd name="connsiteX4" fmla="*/ 7568670 w 7914857"/>
              <a:gd name="connsiteY4" fmla="*/ 4101077 h 4448175"/>
              <a:gd name="connsiteX5" fmla="*/ 6593945 w 7914857"/>
              <a:gd name="connsiteY5" fmla="*/ 4107446 h 4448175"/>
              <a:gd name="connsiteX6" fmla="*/ 6602412 w 7914857"/>
              <a:gd name="connsiteY6" fmla="*/ 4446078 h 4448175"/>
              <a:gd name="connsiteX7" fmla="*/ 0 w 7914857"/>
              <a:gd name="connsiteY7" fmla="*/ 4448175 h 4448175"/>
              <a:gd name="connsiteX8" fmla="*/ 0 w 7914857"/>
              <a:gd name="connsiteY8" fmla="*/ 0 h 4448175"/>
              <a:gd name="connsiteX0" fmla="*/ 0 w 7914857"/>
              <a:gd name="connsiteY0" fmla="*/ 0 h 4448175"/>
              <a:gd name="connsiteX1" fmla="*/ 7907337 w 7914857"/>
              <a:gd name="connsiteY1" fmla="*/ 0 h 4448175"/>
              <a:gd name="connsiteX2" fmla="*/ 7914746 w 7914857"/>
              <a:gd name="connsiteY2" fmla="*/ 3150810 h 4448175"/>
              <a:gd name="connsiteX3" fmla="*/ 7550679 w 7914857"/>
              <a:gd name="connsiteY3" fmla="*/ 3159277 h 4448175"/>
              <a:gd name="connsiteX4" fmla="*/ 7568670 w 7914857"/>
              <a:gd name="connsiteY4" fmla="*/ 4101077 h 4448175"/>
              <a:gd name="connsiteX5" fmla="*/ 6593945 w 7914857"/>
              <a:gd name="connsiteY5" fmla="*/ 4107446 h 4448175"/>
              <a:gd name="connsiteX6" fmla="*/ 6602412 w 7914857"/>
              <a:gd name="connsiteY6" fmla="*/ 4446078 h 4448175"/>
              <a:gd name="connsiteX7" fmla="*/ 0 w 7914857"/>
              <a:gd name="connsiteY7" fmla="*/ 4448175 h 4448175"/>
              <a:gd name="connsiteX8" fmla="*/ 0 w 7914857"/>
              <a:gd name="connsiteY8" fmla="*/ 0 h 4448175"/>
              <a:gd name="connsiteX0" fmla="*/ 0 w 7914842"/>
              <a:gd name="connsiteY0" fmla="*/ 0 h 4448175"/>
              <a:gd name="connsiteX1" fmla="*/ 7907337 w 7914842"/>
              <a:gd name="connsiteY1" fmla="*/ 0 h 4448175"/>
              <a:gd name="connsiteX2" fmla="*/ 7914746 w 7914842"/>
              <a:gd name="connsiteY2" fmla="*/ 3150810 h 4448175"/>
              <a:gd name="connsiteX3" fmla="*/ 7550679 w 7914842"/>
              <a:gd name="connsiteY3" fmla="*/ 3159277 h 4448175"/>
              <a:gd name="connsiteX4" fmla="*/ 7568670 w 7914842"/>
              <a:gd name="connsiteY4" fmla="*/ 4101077 h 4448175"/>
              <a:gd name="connsiteX5" fmla="*/ 6593945 w 7914842"/>
              <a:gd name="connsiteY5" fmla="*/ 4107446 h 4448175"/>
              <a:gd name="connsiteX6" fmla="*/ 6602412 w 7914842"/>
              <a:gd name="connsiteY6" fmla="*/ 4446078 h 4448175"/>
              <a:gd name="connsiteX7" fmla="*/ 0 w 7914842"/>
              <a:gd name="connsiteY7" fmla="*/ 4448175 h 4448175"/>
              <a:gd name="connsiteX8" fmla="*/ 0 w 7914842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89346 w 7907337"/>
              <a:gd name="connsiteY2" fmla="*/ 3447113 h 4448175"/>
              <a:gd name="connsiteX3" fmla="*/ 7550679 w 7907337"/>
              <a:gd name="connsiteY3" fmla="*/ 31592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80 w 7907337"/>
              <a:gd name="connsiteY2" fmla="*/ 3176208 h 4448175"/>
              <a:gd name="connsiteX3" fmla="*/ 7550679 w 7907337"/>
              <a:gd name="connsiteY3" fmla="*/ 31592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80 w 7907337"/>
              <a:gd name="connsiteY2" fmla="*/ 3176208 h 4448175"/>
              <a:gd name="connsiteX3" fmla="*/ 7550679 w 7907337"/>
              <a:gd name="connsiteY3" fmla="*/ 31592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82574"/>
              <a:gd name="connsiteY0" fmla="*/ 0 h 4448175"/>
              <a:gd name="connsiteX1" fmla="*/ 7907337 w 7982574"/>
              <a:gd name="connsiteY1" fmla="*/ 0 h 4448175"/>
              <a:gd name="connsiteX2" fmla="*/ 7982480 w 7982574"/>
              <a:gd name="connsiteY2" fmla="*/ 2371957 h 4448175"/>
              <a:gd name="connsiteX3" fmla="*/ 7550679 w 7982574"/>
              <a:gd name="connsiteY3" fmla="*/ 3159277 h 4448175"/>
              <a:gd name="connsiteX4" fmla="*/ 7568670 w 7982574"/>
              <a:gd name="connsiteY4" fmla="*/ 4101077 h 4448175"/>
              <a:gd name="connsiteX5" fmla="*/ 6593945 w 7982574"/>
              <a:gd name="connsiteY5" fmla="*/ 4107446 h 4448175"/>
              <a:gd name="connsiteX6" fmla="*/ 6602412 w 7982574"/>
              <a:gd name="connsiteY6" fmla="*/ 4446078 h 4448175"/>
              <a:gd name="connsiteX7" fmla="*/ 0 w 7982574"/>
              <a:gd name="connsiteY7" fmla="*/ 4448175 h 4448175"/>
              <a:gd name="connsiteX8" fmla="*/ 0 w 7982574"/>
              <a:gd name="connsiteY8" fmla="*/ 0 h 4448175"/>
              <a:gd name="connsiteX0" fmla="*/ 0 w 7914858"/>
              <a:gd name="connsiteY0" fmla="*/ 0 h 4448175"/>
              <a:gd name="connsiteX1" fmla="*/ 7907337 w 7914858"/>
              <a:gd name="connsiteY1" fmla="*/ 0 h 4448175"/>
              <a:gd name="connsiteX2" fmla="*/ 7914747 w 7914858"/>
              <a:gd name="connsiteY2" fmla="*/ 3176207 h 4448175"/>
              <a:gd name="connsiteX3" fmla="*/ 7550679 w 7914858"/>
              <a:gd name="connsiteY3" fmla="*/ 3159277 h 4448175"/>
              <a:gd name="connsiteX4" fmla="*/ 7568670 w 7914858"/>
              <a:gd name="connsiteY4" fmla="*/ 4101077 h 4448175"/>
              <a:gd name="connsiteX5" fmla="*/ 6593945 w 7914858"/>
              <a:gd name="connsiteY5" fmla="*/ 4107446 h 4448175"/>
              <a:gd name="connsiteX6" fmla="*/ 6602412 w 7914858"/>
              <a:gd name="connsiteY6" fmla="*/ 4446078 h 4448175"/>
              <a:gd name="connsiteX7" fmla="*/ 0 w 7914858"/>
              <a:gd name="connsiteY7" fmla="*/ 4448175 h 4448175"/>
              <a:gd name="connsiteX8" fmla="*/ 0 w 7914858"/>
              <a:gd name="connsiteY8" fmla="*/ 0 h 4448175"/>
              <a:gd name="connsiteX0" fmla="*/ 0 w 7926869"/>
              <a:gd name="connsiteY0" fmla="*/ 0 h 4448175"/>
              <a:gd name="connsiteX1" fmla="*/ 7907337 w 7926869"/>
              <a:gd name="connsiteY1" fmla="*/ 0 h 4448175"/>
              <a:gd name="connsiteX2" fmla="*/ 7914747 w 7926869"/>
              <a:gd name="connsiteY2" fmla="*/ 3176207 h 4448175"/>
              <a:gd name="connsiteX3" fmla="*/ 7720012 w 7926869"/>
              <a:gd name="connsiteY3" fmla="*/ 3497909 h 4448175"/>
              <a:gd name="connsiteX4" fmla="*/ 7568670 w 7926869"/>
              <a:gd name="connsiteY4" fmla="*/ 4101077 h 4448175"/>
              <a:gd name="connsiteX5" fmla="*/ 6593945 w 7926869"/>
              <a:gd name="connsiteY5" fmla="*/ 4107446 h 4448175"/>
              <a:gd name="connsiteX6" fmla="*/ 6602412 w 7926869"/>
              <a:gd name="connsiteY6" fmla="*/ 4446078 h 4448175"/>
              <a:gd name="connsiteX7" fmla="*/ 0 w 7926869"/>
              <a:gd name="connsiteY7" fmla="*/ 4448175 h 4448175"/>
              <a:gd name="connsiteX8" fmla="*/ 0 w 7926869"/>
              <a:gd name="connsiteY8" fmla="*/ 0 h 4448175"/>
              <a:gd name="connsiteX0" fmla="*/ 0 w 7926869"/>
              <a:gd name="connsiteY0" fmla="*/ 0 h 4448175"/>
              <a:gd name="connsiteX1" fmla="*/ 7907337 w 7926869"/>
              <a:gd name="connsiteY1" fmla="*/ 0 h 4448175"/>
              <a:gd name="connsiteX2" fmla="*/ 7914747 w 7926869"/>
              <a:gd name="connsiteY2" fmla="*/ 3176207 h 4448175"/>
              <a:gd name="connsiteX3" fmla="*/ 7720012 w 7926869"/>
              <a:gd name="connsiteY3" fmla="*/ 3497909 h 4448175"/>
              <a:gd name="connsiteX4" fmla="*/ 7568670 w 7926869"/>
              <a:gd name="connsiteY4" fmla="*/ 4101077 h 4448175"/>
              <a:gd name="connsiteX5" fmla="*/ 6593945 w 7926869"/>
              <a:gd name="connsiteY5" fmla="*/ 4107446 h 4448175"/>
              <a:gd name="connsiteX6" fmla="*/ 6602412 w 7926869"/>
              <a:gd name="connsiteY6" fmla="*/ 4446078 h 4448175"/>
              <a:gd name="connsiteX7" fmla="*/ 0 w 7926869"/>
              <a:gd name="connsiteY7" fmla="*/ 4448175 h 4448175"/>
              <a:gd name="connsiteX8" fmla="*/ 0 w 7926869"/>
              <a:gd name="connsiteY8" fmla="*/ 0 h 4448175"/>
              <a:gd name="connsiteX0" fmla="*/ 0 w 7926869"/>
              <a:gd name="connsiteY0" fmla="*/ 0 h 4448175"/>
              <a:gd name="connsiteX1" fmla="*/ 7907337 w 7926869"/>
              <a:gd name="connsiteY1" fmla="*/ 0 h 4448175"/>
              <a:gd name="connsiteX2" fmla="*/ 7914747 w 7926869"/>
              <a:gd name="connsiteY2" fmla="*/ 3176207 h 4448175"/>
              <a:gd name="connsiteX3" fmla="*/ 7720012 w 7926869"/>
              <a:gd name="connsiteY3" fmla="*/ 3497909 h 4448175"/>
              <a:gd name="connsiteX4" fmla="*/ 7568670 w 7926869"/>
              <a:gd name="connsiteY4" fmla="*/ 4101077 h 4448175"/>
              <a:gd name="connsiteX5" fmla="*/ 6593945 w 7926869"/>
              <a:gd name="connsiteY5" fmla="*/ 4107446 h 4448175"/>
              <a:gd name="connsiteX6" fmla="*/ 6602412 w 7926869"/>
              <a:gd name="connsiteY6" fmla="*/ 4446078 h 4448175"/>
              <a:gd name="connsiteX7" fmla="*/ 0 w 7926869"/>
              <a:gd name="connsiteY7" fmla="*/ 4448175 h 4448175"/>
              <a:gd name="connsiteX8" fmla="*/ 0 w 7926869"/>
              <a:gd name="connsiteY8" fmla="*/ 0 h 4448175"/>
              <a:gd name="connsiteX0" fmla="*/ 0 w 7937977"/>
              <a:gd name="connsiteY0" fmla="*/ 0 h 4448175"/>
              <a:gd name="connsiteX1" fmla="*/ 7907337 w 7937977"/>
              <a:gd name="connsiteY1" fmla="*/ 0 h 4448175"/>
              <a:gd name="connsiteX2" fmla="*/ 7914747 w 7937977"/>
              <a:gd name="connsiteY2" fmla="*/ 3176207 h 4448175"/>
              <a:gd name="connsiteX3" fmla="*/ 7568670 w 7937977"/>
              <a:gd name="connsiteY3" fmla="*/ 4101077 h 4448175"/>
              <a:gd name="connsiteX4" fmla="*/ 6593945 w 7937977"/>
              <a:gd name="connsiteY4" fmla="*/ 4107446 h 4448175"/>
              <a:gd name="connsiteX5" fmla="*/ 6602412 w 7937977"/>
              <a:gd name="connsiteY5" fmla="*/ 4446078 h 4448175"/>
              <a:gd name="connsiteX6" fmla="*/ 0 w 7937977"/>
              <a:gd name="connsiteY6" fmla="*/ 4448175 h 4448175"/>
              <a:gd name="connsiteX7" fmla="*/ 0 w 7937977"/>
              <a:gd name="connsiteY7" fmla="*/ 0 h 4448175"/>
              <a:gd name="connsiteX0" fmla="*/ 0 w 7937977"/>
              <a:gd name="connsiteY0" fmla="*/ 0 h 4448175"/>
              <a:gd name="connsiteX1" fmla="*/ 7907337 w 7937977"/>
              <a:gd name="connsiteY1" fmla="*/ 0 h 4448175"/>
              <a:gd name="connsiteX2" fmla="*/ 7914747 w 7937977"/>
              <a:gd name="connsiteY2" fmla="*/ 3176207 h 4448175"/>
              <a:gd name="connsiteX3" fmla="*/ 7568670 w 7937977"/>
              <a:gd name="connsiteY3" fmla="*/ 4101077 h 4448175"/>
              <a:gd name="connsiteX4" fmla="*/ 6593945 w 7937977"/>
              <a:gd name="connsiteY4" fmla="*/ 4107446 h 4448175"/>
              <a:gd name="connsiteX5" fmla="*/ 6602412 w 7937977"/>
              <a:gd name="connsiteY5" fmla="*/ 4446078 h 4448175"/>
              <a:gd name="connsiteX6" fmla="*/ 0 w 7937977"/>
              <a:gd name="connsiteY6" fmla="*/ 4448175 h 4448175"/>
              <a:gd name="connsiteX7" fmla="*/ 0 w 7937977"/>
              <a:gd name="connsiteY7" fmla="*/ 0 h 4448175"/>
              <a:gd name="connsiteX0" fmla="*/ 0 w 7914764"/>
              <a:gd name="connsiteY0" fmla="*/ 0 h 4448175"/>
              <a:gd name="connsiteX1" fmla="*/ 7907337 w 7914764"/>
              <a:gd name="connsiteY1" fmla="*/ 0 h 4448175"/>
              <a:gd name="connsiteX2" fmla="*/ 7914747 w 7914764"/>
              <a:gd name="connsiteY2" fmla="*/ 3176207 h 4448175"/>
              <a:gd name="connsiteX3" fmla="*/ 7568670 w 7914764"/>
              <a:gd name="connsiteY3" fmla="*/ 4101077 h 4448175"/>
              <a:gd name="connsiteX4" fmla="*/ 6593945 w 7914764"/>
              <a:gd name="connsiteY4" fmla="*/ 4107446 h 4448175"/>
              <a:gd name="connsiteX5" fmla="*/ 6602412 w 7914764"/>
              <a:gd name="connsiteY5" fmla="*/ 4446078 h 4448175"/>
              <a:gd name="connsiteX6" fmla="*/ 0 w 7914764"/>
              <a:gd name="connsiteY6" fmla="*/ 4448175 h 4448175"/>
              <a:gd name="connsiteX7" fmla="*/ 0 w 7914764"/>
              <a:gd name="connsiteY7" fmla="*/ 0 h 4448175"/>
              <a:gd name="connsiteX0" fmla="*/ 0 w 7914764"/>
              <a:gd name="connsiteY0" fmla="*/ 0 h 4448175"/>
              <a:gd name="connsiteX1" fmla="*/ 7907337 w 7914764"/>
              <a:gd name="connsiteY1" fmla="*/ 0 h 4448175"/>
              <a:gd name="connsiteX2" fmla="*/ 7914747 w 7914764"/>
              <a:gd name="connsiteY2" fmla="*/ 3176207 h 4448175"/>
              <a:gd name="connsiteX3" fmla="*/ 7568670 w 7914764"/>
              <a:gd name="connsiteY3" fmla="*/ 4101077 h 4448175"/>
              <a:gd name="connsiteX4" fmla="*/ 6593945 w 7914764"/>
              <a:gd name="connsiteY4" fmla="*/ 4107446 h 4448175"/>
              <a:gd name="connsiteX5" fmla="*/ 6602412 w 7914764"/>
              <a:gd name="connsiteY5" fmla="*/ 4446078 h 4448175"/>
              <a:gd name="connsiteX6" fmla="*/ 0 w 7914764"/>
              <a:gd name="connsiteY6" fmla="*/ 4448175 h 4448175"/>
              <a:gd name="connsiteX7" fmla="*/ 0 w 7914764"/>
              <a:gd name="connsiteY7" fmla="*/ 0 h 4448175"/>
              <a:gd name="connsiteX0" fmla="*/ 0 w 7914747"/>
              <a:gd name="connsiteY0" fmla="*/ 0 h 4448175"/>
              <a:gd name="connsiteX1" fmla="*/ 7907337 w 7914747"/>
              <a:gd name="connsiteY1" fmla="*/ 0 h 4448175"/>
              <a:gd name="connsiteX2" fmla="*/ 7914747 w 7914747"/>
              <a:gd name="connsiteY2" fmla="*/ 3176207 h 4448175"/>
              <a:gd name="connsiteX3" fmla="*/ 7770813 w 7914747"/>
              <a:gd name="connsiteY3" fmla="*/ 3565636 h 4448175"/>
              <a:gd name="connsiteX4" fmla="*/ 7568670 w 7914747"/>
              <a:gd name="connsiteY4" fmla="*/ 4101077 h 4448175"/>
              <a:gd name="connsiteX5" fmla="*/ 6593945 w 7914747"/>
              <a:gd name="connsiteY5" fmla="*/ 4107446 h 4448175"/>
              <a:gd name="connsiteX6" fmla="*/ 6602412 w 7914747"/>
              <a:gd name="connsiteY6" fmla="*/ 4446078 h 4448175"/>
              <a:gd name="connsiteX7" fmla="*/ 0 w 7914747"/>
              <a:gd name="connsiteY7" fmla="*/ 4448175 h 4448175"/>
              <a:gd name="connsiteX8" fmla="*/ 0 w 7914747"/>
              <a:gd name="connsiteY8" fmla="*/ 0 h 4448175"/>
              <a:gd name="connsiteX0" fmla="*/ 0 w 7938679"/>
              <a:gd name="connsiteY0" fmla="*/ 0 h 4448175"/>
              <a:gd name="connsiteX1" fmla="*/ 7907337 w 7938679"/>
              <a:gd name="connsiteY1" fmla="*/ 0 h 4448175"/>
              <a:gd name="connsiteX2" fmla="*/ 7914747 w 7938679"/>
              <a:gd name="connsiteY2" fmla="*/ 3176207 h 4448175"/>
              <a:gd name="connsiteX3" fmla="*/ 7559146 w 7938679"/>
              <a:gd name="connsiteY3" fmla="*/ 3167744 h 4448175"/>
              <a:gd name="connsiteX4" fmla="*/ 7568670 w 7938679"/>
              <a:gd name="connsiteY4" fmla="*/ 4101077 h 4448175"/>
              <a:gd name="connsiteX5" fmla="*/ 6593945 w 7938679"/>
              <a:gd name="connsiteY5" fmla="*/ 4107446 h 4448175"/>
              <a:gd name="connsiteX6" fmla="*/ 6602412 w 7938679"/>
              <a:gd name="connsiteY6" fmla="*/ 4446078 h 4448175"/>
              <a:gd name="connsiteX7" fmla="*/ 0 w 7938679"/>
              <a:gd name="connsiteY7" fmla="*/ 4448175 h 4448175"/>
              <a:gd name="connsiteX8" fmla="*/ 0 w 7938679"/>
              <a:gd name="connsiteY8" fmla="*/ 0 h 4448175"/>
              <a:gd name="connsiteX0" fmla="*/ 0 w 7938679"/>
              <a:gd name="connsiteY0" fmla="*/ 0 h 4448175"/>
              <a:gd name="connsiteX1" fmla="*/ 7907337 w 7938679"/>
              <a:gd name="connsiteY1" fmla="*/ 0 h 4448175"/>
              <a:gd name="connsiteX2" fmla="*/ 7914747 w 7938679"/>
              <a:gd name="connsiteY2" fmla="*/ 3176207 h 4448175"/>
              <a:gd name="connsiteX3" fmla="*/ 7559146 w 7938679"/>
              <a:gd name="connsiteY3" fmla="*/ 3167744 h 4448175"/>
              <a:gd name="connsiteX4" fmla="*/ 7568670 w 7938679"/>
              <a:gd name="connsiteY4" fmla="*/ 4101077 h 4448175"/>
              <a:gd name="connsiteX5" fmla="*/ 6593945 w 7938679"/>
              <a:gd name="connsiteY5" fmla="*/ 4107446 h 4448175"/>
              <a:gd name="connsiteX6" fmla="*/ 6602412 w 7938679"/>
              <a:gd name="connsiteY6" fmla="*/ 4446078 h 4448175"/>
              <a:gd name="connsiteX7" fmla="*/ 0 w 7938679"/>
              <a:gd name="connsiteY7" fmla="*/ 4448175 h 4448175"/>
              <a:gd name="connsiteX8" fmla="*/ 0 w 7938679"/>
              <a:gd name="connsiteY8" fmla="*/ 0 h 4448175"/>
              <a:gd name="connsiteX0" fmla="*/ 0 w 7938679"/>
              <a:gd name="connsiteY0" fmla="*/ 0 h 4448175"/>
              <a:gd name="connsiteX1" fmla="*/ 7907337 w 7938679"/>
              <a:gd name="connsiteY1" fmla="*/ 0 h 4448175"/>
              <a:gd name="connsiteX2" fmla="*/ 7914747 w 7938679"/>
              <a:gd name="connsiteY2" fmla="*/ 3176207 h 4448175"/>
              <a:gd name="connsiteX3" fmla="*/ 7559146 w 7938679"/>
              <a:gd name="connsiteY3" fmla="*/ 3167744 h 4448175"/>
              <a:gd name="connsiteX4" fmla="*/ 7568670 w 7938679"/>
              <a:gd name="connsiteY4" fmla="*/ 4101077 h 4448175"/>
              <a:gd name="connsiteX5" fmla="*/ 6593945 w 7938679"/>
              <a:gd name="connsiteY5" fmla="*/ 4107446 h 4448175"/>
              <a:gd name="connsiteX6" fmla="*/ 6602412 w 7938679"/>
              <a:gd name="connsiteY6" fmla="*/ 4446078 h 4448175"/>
              <a:gd name="connsiteX7" fmla="*/ 0 w 7938679"/>
              <a:gd name="connsiteY7" fmla="*/ 4448175 h 4448175"/>
              <a:gd name="connsiteX8" fmla="*/ 0 w 7938679"/>
              <a:gd name="connsiteY8" fmla="*/ 0 h 4448175"/>
              <a:gd name="connsiteX0" fmla="*/ 0 w 7926236"/>
              <a:gd name="connsiteY0" fmla="*/ 0 h 4448175"/>
              <a:gd name="connsiteX1" fmla="*/ 7907337 w 7926236"/>
              <a:gd name="connsiteY1" fmla="*/ 0 h 4448175"/>
              <a:gd name="connsiteX2" fmla="*/ 7897813 w 7926236"/>
              <a:gd name="connsiteY2" fmla="*/ 3150807 h 4448175"/>
              <a:gd name="connsiteX3" fmla="*/ 7559146 w 7926236"/>
              <a:gd name="connsiteY3" fmla="*/ 3167744 h 4448175"/>
              <a:gd name="connsiteX4" fmla="*/ 7568670 w 7926236"/>
              <a:gd name="connsiteY4" fmla="*/ 4101077 h 4448175"/>
              <a:gd name="connsiteX5" fmla="*/ 6593945 w 7926236"/>
              <a:gd name="connsiteY5" fmla="*/ 4107446 h 4448175"/>
              <a:gd name="connsiteX6" fmla="*/ 6602412 w 7926236"/>
              <a:gd name="connsiteY6" fmla="*/ 4446078 h 4448175"/>
              <a:gd name="connsiteX7" fmla="*/ 0 w 7926236"/>
              <a:gd name="connsiteY7" fmla="*/ 4448175 h 4448175"/>
              <a:gd name="connsiteX8" fmla="*/ 0 w 7926236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50807 h 4448175"/>
              <a:gd name="connsiteX3" fmla="*/ 7559146 w 7907337"/>
              <a:gd name="connsiteY3" fmla="*/ 3167744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13968"/>
              <a:gd name="connsiteY0" fmla="*/ 0 h 4448175"/>
              <a:gd name="connsiteX1" fmla="*/ 7907337 w 7913968"/>
              <a:gd name="connsiteY1" fmla="*/ 0 h 4448175"/>
              <a:gd name="connsiteX2" fmla="*/ 7897813 w 7913968"/>
              <a:gd name="connsiteY2" fmla="*/ 3150807 h 4448175"/>
              <a:gd name="connsiteX3" fmla="*/ 7728479 w 7913968"/>
              <a:gd name="connsiteY3" fmla="*/ 3256644 h 4448175"/>
              <a:gd name="connsiteX4" fmla="*/ 7568670 w 7913968"/>
              <a:gd name="connsiteY4" fmla="*/ 4101077 h 4448175"/>
              <a:gd name="connsiteX5" fmla="*/ 6593945 w 7913968"/>
              <a:gd name="connsiteY5" fmla="*/ 4107446 h 4448175"/>
              <a:gd name="connsiteX6" fmla="*/ 6602412 w 7913968"/>
              <a:gd name="connsiteY6" fmla="*/ 4446078 h 4448175"/>
              <a:gd name="connsiteX7" fmla="*/ 0 w 7913968"/>
              <a:gd name="connsiteY7" fmla="*/ 4448175 h 4448175"/>
              <a:gd name="connsiteX8" fmla="*/ 0 w 7913968"/>
              <a:gd name="connsiteY8" fmla="*/ 0 h 4448175"/>
              <a:gd name="connsiteX0" fmla="*/ 0 w 7925925"/>
              <a:gd name="connsiteY0" fmla="*/ 0 h 4448175"/>
              <a:gd name="connsiteX1" fmla="*/ 7907337 w 7925925"/>
              <a:gd name="connsiteY1" fmla="*/ 0 h 4448175"/>
              <a:gd name="connsiteX2" fmla="*/ 7897813 w 7925925"/>
              <a:gd name="connsiteY2" fmla="*/ 3150807 h 4448175"/>
              <a:gd name="connsiteX3" fmla="*/ 7563379 w 7925925"/>
              <a:gd name="connsiteY3" fmla="*/ 3146577 h 4448175"/>
              <a:gd name="connsiteX4" fmla="*/ 7568670 w 7925925"/>
              <a:gd name="connsiteY4" fmla="*/ 4101077 h 4448175"/>
              <a:gd name="connsiteX5" fmla="*/ 6593945 w 7925925"/>
              <a:gd name="connsiteY5" fmla="*/ 4107446 h 4448175"/>
              <a:gd name="connsiteX6" fmla="*/ 6602412 w 7925925"/>
              <a:gd name="connsiteY6" fmla="*/ 4446078 h 4448175"/>
              <a:gd name="connsiteX7" fmla="*/ 0 w 7925925"/>
              <a:gd name="connsiteY7" fmla="*/ 4448175 h 4448175"/>
              <a:gd name="connsiteX8" fmla="*/ 0 w 7925925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50807 h 4448175"/>
              <a:gd name="connsiteX3" fmla="*/ 7563379 w 7907337"/>
              <a:gd name="connsiteY3" fmla="*/ 31465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50807 h 4448175"/>
              <a:gd name="connsiteX3" fmla="*/ 7563379 w 7907337"/>
              <a:gd name="connsiteY3" fmla="*/ 31465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50311"/>
              <a:gd name="connsiteX1" fmla="*/ 7907337 w 7907337"/>
              <a:gd name="connsiteY1" fmla="*/ 0 h 4450311"/>
              <a:gd name="connsiteX2" fmla="*/ 7897813 w 7907337"/>
              <a:gd name="connsiteY2" fmla="*/ 3150807 h 4450311"/>
              <a:gd name="connsiteX3" fmla="*/ 7563379 w 7907337"/>
              <a:gd name="connsiteY3" fmla="*/ 3146577 h 4450311"/>
              <a:gd name="connsiteX4" fmla="*/ 7568670 w 7907337"/>
              <a:gd name="connsiteY4" fmla="*/ 4101077 h 4450311"/>
              <a:gd name="connsiteX5" fmla="*/ 6593945 w 7907337"/>
              <a:gd name="connsiteY5" fmla="*/ 4107446 h 4450311"/>
              <a:gd name="connsiteX6" fmla="*/ 6708245 w 7907337"/>
              <a:gd name="connsiteY6" fmla="*/ 4450311 h 4450311"/>
              <a:gd name="connsiteX7" fmla="*/ 0 w 7907337"/>
              <a:gd name="connsiteY7" fmla="*/ 4448175 h 4450311"/>
              <a:gd name="connsiteX8" fmla="*/ 0 w 7907337"/>
              <a:gd name="connsiteY8" fmla="*/ 0 h 4450311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50807 h 4448175"/>
              <a:gd name="connsiteX3" fmla="*/ 7563379 w 7907337"/>
              <a:gd name="connsiteY3" fmla="*/ 31465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598178 w 7907337"/>
              <a:gd name="connsiteY6" fmla="*/ 4441845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2046 w 7907337"/>
              <a:gd name="connsiteY2" fmla="*/ 3028040 h 4448175"/>
              <a:gd name="connsiteX3" fmla="*/ 7563379 w 7907337"/>
              <a:gd name="connsiteY3" fmla="*/ 31465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598178 w 7907337"/>
              <a:gd name="connsiteY6" fmla="*/ 4441845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46574 h 4448175"/>
              <a:gd name="connsiteX3" fmla="*/ 7563379 w 7907337"/>
              <a:gd name="connsiteY3" fmla="*/ 31465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598178 w 7907337"/>
              <a:gd name="connsiteY6" fmla="*/ 4441845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46574 h 4448175"/>
              <a:gd name="connsiteX3" fmla="*/ 7563379 w 7907337"/>
              <a:gd name="connsiteY3" fmla="*/ 3146577 h 4448175"/>
              <a:gd name="connsiteX4" fmla="*/ 7670270 w 7907337"/>
              <a:gd name="connsiteY4" fmla="*/ 4109543 h 4448175"/>
              <a:gd name="connsiteX5" fmla="*/ 6593945 w 7907337"/>
              <a:gd name="connsiteY5" fmla="*/ 4107446 h 4448175"/>
              <a:gd name="connsiteX6" fmla="*/ 6598178 w 7907337"/>
              <a:gd name="connsiteY6" fmla="*/ 4441845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46574 h 4448175"/>
              <a:gd name="connsiteX3" fmla="*/ 7563379 w 7907337"/>
              <a:gd name="connsiteY3" fmla="*/ 3146577 h 4448175"/>
              <a:gd name="connsiteX4" fmla="*/ 7560203 w 7907337"/>
              <a:gd name="connsiteY4" fmla="*/ 4105310 h 4448175"/>
              <a:gd name="connsiteX5" fmla="*/ 6593945 w 7907337"/>
              <a:gd name="connsiteY5" fmla="*/ 4107446 h 4448175"/>
              <a:gd name="connsiteX6" fmla="*/ 6598178 w 7907337"/>
              <a:gd name="connsiteY6" fmla="*/ 4441845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07337" h="4448175">
                <a:moveTo>
                  <a:pt x="0" y="0"/>
                </a:moveTo>
                <a:lnTo>
                  <a:pt x="7907337" y="0"/>
                </a:lnTo>
                <a:cubicBezTo>
                  <a:pt x="7906984" y="1055914"/>
                  <a:pt x="7900105" y="3138612"/>
                  <a:pt x="7897813" y="3146574"/>
                </a:cubicBezTo>
                <a:cubicBezTo>
                  <a:pt x="7895521" y="3154536"/>
                  <a:pt x="7553325" y="3149065"/>
                  <a:pt x="7563379" y="3146577"/>
                </a:cubicBezTo>
                <a:cubicBezTo>
                  <a:pt x="7564966" y="3148322"/>
                  <a:pt x="7560909" y="4093332"/>
                  <a:pt x="7560203" y="4105310"/>
                </a:cubicBezTo>
                <a:cubicBezTo>
                  <a:pt x="7559497" y="4117288"/>
                  <a:pt x="6907565" y="4108145"/>
                  <a:pt x="6593945" y="4107446"/>
                </a:cubicBezTo>
                <a:lnTo>
                  <a:pt x="6598178" y="4441845"/>
                </a:lnTo>
                <a:lnTo>
                  <a:pt x="0" y="4448175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lIns="68564" tIns="34283" rIns="68564" bIns="34283" anchor="ctr" anchorCtr="0"/>
          <a:lstStyle>
            <a:lvl1pPr marL="0" indent="0" algn="ctr">
              <a:buNone/>
              <a:defRPr sz="1600">
                <a:solidFill>
                  <a:srgbClr val="464646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r>
              <a:rPr lang="en-US"/>
              <a:t>Add your picture here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9216516" y="0"/>
            <a:ext cx="1728192" cy="233140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/>
            <a:r>
              <a:rPr lang="en-GB" sz="800"/>
              <a:t>This image is layered with text over the top. </a:t>
            </a:r>
          </a:p>
          <a:p>
            <a:pPr algn="l"/>
            <a:endParaRPr lang="en-GB" sz="800"/>
          </a:p>
          <a:p>
            <a:pPr algn="l"/>
            <a:r>
              <a:rPr lang="en-GB" sz="800"/>
              <a:t>To replace the image in the background, right click on the right hand side of the image and select “Send to back”.</a:t>
            </a:r>
          </a:p>
          <a:p>
            <a:pPr algn="l"/>
            <a:endParaRPr lang="en-GB" sz="800"/>
          </a:p>
          <a:p>
            <a:pPr algn="l"/>
            <a:r>
              <a:rPr lang="en-GB" sz="800"/>
              <a:t>Delete the existing Cat image and click on the icon in the centre to browse to the image you want to use. Click on</a:t>
            </a:r>
            <a:r>
              <a:rPr lang="en-GB" sz="800" b="1"/>
              <a:t> OPEN.</a:t>
            </a:r>
          </a:p>
          <a:p>
            <a:pPr algn="l"/>
            <a:endParaRPr lang="en-GB" sz="800" b="1"/>
          </a:p>
          <a:p>
            <a:pPr algn="l"/>
            <a:r>
              <a:rPr lang="en-GB" sz="800"/>
              <a:t>This will automatically be placed in front of any objects.</a:t>
            </a:r>
            <a:r>
              <a:rPr lang="en-GB" sz="800" baseline="0"/>
              <a:t> </a:t>
            </a:r>
            <a:r>
              <a:rPr lang="en-GB" sz="800"/>
              <a:t>Crop the picture as necessary, and then </a:t>
            </a:r>
            <a:r>
              <a:rPr lang="en-GB" sz="800" b="1"/>
              <a:t>right click </a:t>
            </a:r>
            <a:r>
              <a:rPr lang="en-GB" sz="800"/>
              <a:t>and select </a:t>
            </a:r>
            <a:r>
              <a:rPr lang="en-GB" sz="800" b="1"/>
              <a:t>send to back </a:t>
            </a:r>
            <a:r>
              <a:rPr lang="en-GB" sz="800"/>
              <a:t>from the dropdown.</a:t>
            </a:r>
          </a:p>
        </p:txBody>
      </p:sp>
    </p:spTree>
    <p:extLst>
      <p:ext uri="{BB962C8B-B14F-4D97-AF65-F5344CB8AC3E}">
        <p14:creationId xmlns:p14="http://schemas.microsoft.com/office/powerpoint/2010/main" val="32018574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-Shape 3"/>
          <p:cNvSpPr/>
          <p:nvPr userDrawn="1"/>
        </p:nvSpPr>
        <p:spPr>
          <a:xfrm rot="16200000">
            <a:off x="7948695" y="4085755"/>
            <a:ext cx="272166" cy="272418"/>
          </a:xfrm>
          <a:prstGeom prst="corner">
            <a:avLst>
              <a:gd name="adj1" fmla="val 26665"/>
              <a:gd name="adj2" fmla="val 26362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858789"/>
              </a:solidFill>
            </a:endParaRPr>
          </a:p>
        </p:txBody>
      </p:sp>
      <p:sp>
        <p:nvSpPr>
          <p:cNvPr id="5" name="L-Shape 4"/>
          <p:cNvSpPr/>
          <p:nvPr userDrawn="1"/>
        </p:nvSpPr>
        <p:spPr>
          <a:xfrm rot="5400000">
            <a:off x="869285" y="348755"/>
            <a:ext cx="272166" cy="272418"/>
          </a:xfrm>
          <a:prstGeom prst="corner">
            <a:avLst>
              <a:gd name="adj1" fmla="val 26665"/>
              <a:gd name="adj2" fmla="val 26362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858789"/>
              </a:solidFill>
            </a:endParaRPr>
          </a:p>
        </p:txBody>
      </p:sp>
      <p:sp>
        <p:nvSpPr>
          <p:cNvPr id="10" name="Media Placeholder 8"/>
          <p:cNvSpPr>
            <a:spLocks noGrp="1"/>
          </p:cNvSpPr>
          <p:nvPr>
            <p:ph type="media" sz="quarter" idx="13" hasCustomPrompt="1"/>
          </p:nvPr>
        </p:nvSpPr>
        <p:spPr>
          <a:xfrm>
            <a:off x="948267" y="423471"/>
            <a:ext cx="7197197" cy="3855642"/>
          </a:xfrm>
          <a:prstGeom prst="rect">
            <a:avLst/>
          </a:prstGeom>
        </p:spPr>
        <p:txBody>
          <a:bodyPr vert="horz" lIns="68564" tIns="34283" rIns="68564" bIns="34283" anchor="ctr" anchorCtr="0"/>
          <a:lstStyle>
            <a:lvl1pPr marL="0" indent="0" algn="ctr">
              <a:buNone/>
              <a:defRPr sz="1400" baseline="0">
                <a:solidFill>
                  <a:schemeClr val="bg1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r>
              <a:rPr lang="en-US"/>
              <a:t>Video to be placed in between frames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227164" y="4694447"/>
            <a:ext cx="370170" cy="243810"/>
            <a:chOff x="302885" y="6259263"/>
            <a:chExt cx="493560" cy="325080"/>
          </a:xfrm>
        </p:grpSpPr>
        <p:sp>
          <p:nvSpPr>
            <p:cNvPr id="82" name="Freeform 5"/>
            <p:cNvSpPr>
              <a:spLocks noEditPoints="1"/>
            </p:cNvSpPr>
            <p:nvPr userDrawn="1"/>
          </p:nvSpPr>
          <p:spPr bwMode="auto">
            <a:xfrm>
              <a:off x="302885" y="6259263"/>
              <a:ext cx="493560" cy="325080"/>
            </a:xfrm>
            <a:custGeom>
              <a:avLst/>
              <a:gdLst>
                <a:gd name="T0" fmla="*/ 846 w 914"/>
                <a:gd name="T1" fmla="*/ 52 h 602"/>
                <a:gd name="T2" fmla="*/ 858 w 914"/>
                <a:gd name="T3" fmla="*/ 70 h 602"/>
                <a:gd name="T4" fmla="*/ 850 w 914"/>
                <a:gd name="T5" fmla="*/ 126 h 602"/>
                <a:gd name="T6" fmla="*/ 814 w 914"/>
                <a:gd name="T7" fmla="*/ 180 h 602"/>
                <a:gd name="T8" fmla="*/ 830 w 914"/>
                <a:gd name="T9" fmla="*/ 64 h 602"/>
                <a:gd name="T10" fmla="*/ 680 w 914"/>
                <a:gd name="T11" fmla="*/ 430 h 602"/>
                <a:gd name="T12" fmla="*/ 626 w 914"/>
                <a:gd name="T13" fmla="*/ 386 h 602"/>
                <a:gd name="T14" fmla="*/ 626 w 914"/>
                <a:gd name="T15" fmla="*/ 318 h 602"/>
                <a:gd name="T16" fmla="*/ 678 w 914"/>
                <a:gd name="T17" fmla="*/ 270 h 602"/>
                <a:gd name="T18" fmla="*/ 734 w 914"/>
                <a:gd name="T19" fmla="*/ 280 h 602"/>
                <a:gd name="T20" fmla="*/ 770 w 914"/>
                <a:gd name="T21" fmla="*/ 350 h 602"/>
                <a:gd name="T22" fmla="*/ 746 w 914"/>
                <a:gd name="T23" fmla="*/ 410 h 602"/>
                <a:gd name="T24" fmla="*/ 148 w 914"/>
                <a:gd name="T25" fmla="*/ 432 h 602"/>
                <a:gd name="T26" fmla="*/ 96 w 914"/>
                <a:gd name="T27" fmla="*/ 408 h 602"/>
                <a:gd name="T28" fmla="*/ 74 w 914"/>
                <a:gd name="T29" fmla="*/ 350 h 602"/>
                <a:gd name="T30" fmla="*/ 106 w 914"/>
                <a:gd name="T31" fmla="*/ 282 h 602"/>
                <a:gd name="T32" fmla="*/ 164 w 914"/>
                <a:gd name="T33" fmla="*/ 270 h 602"/>
                <a:gd name="T34" fmla="*/ 218 w 914"/>
                <a:gd name="T35" fmla="*/ 322 h 602"/>
                <a:gd name="T36" fmla="*/ 218 w 914"/>
                <a:gd name="T37" fmla="*/ 384 h 602"/>
                <a:gd name="T38" fmla="*/ 164 w 914"/>
                <a:gd name="T39" fmla="*/ 430 h 602"/>
                <a:gd name="T40" fmla="*/ 880 w 914"/>
                <a:gd name="T41" fmla="*/ 428 h 602"/>
                <a:gd name="T42" fmla="*/ 850 w 914"/>
                <a:gd name="T43" fmla="*/ 378 h 602"/>
                <a:gd name="T44" fmla="*/ 876 w 914"/>
                <a:gd name="T45" fmla="*/ 258 h 602"/>
                <a:gd name="T46" fmla="*/ 900 w 914"/>
                <a:gd name="T47" fmla="*/ 158 h 602"/>
                <a:gd name="T48" fmla="*/ 894 w 914"/>
                <a:gd name="T49" fmla="*/ 46 h 602"/>
                <a:gd name="T50" fmla="*/ 862 w 914"/>
                <a:gd name="T51" fmla="*/ 6 h 602"/>
                <a:gd name="T52" fmla="*/ 820 w 914"/>
                <a:gd name="T53" fmla="*/ 6 h 602"/>
                <a:gd name="T54" fmla="*/ 788 w 914"/>
                <a:gd name="T55" fmla="*/ 34 h 602"/>
                <a:gd name="T56" fmla="*/ 756 w 914"/>
                <a:gd name="T57" fmla="*/ 132 h 602"/>
                <a:gd name="T58" fmla="*/ 754 w 914"/>
                <a:gd name="T59" fmla="*/ 220 h 602"/>
                <a:gd name="T60" fmla="*/ 684 w 914"/>
                <a:gd name="T61" fmla="*/ 200 h 602"/>
                <a:gd name="T62" fmla="*/ 592 w 914"/>
                <a:gd name="T63" fmla="*/ 234 h 602"/>
                <a:gd name="T64" fmla="*/ 556 w 914"/>
                <a:gd name="T65" fmla="*/ 284 h 602"/>
                <a:gd name="T66" fmla="*/ 542 w 914"/>
                <a:gd name="T67" fmla="*/ 248 h 602"/>
                <a:gd name="T68" fmla="*/ 476 w 914"/>
                <a:gd name="T69" fmla="*/ 200 h 602"/>
                <a:gd name="T70" fmla="*/ 428 w 914"/>
                <a:gd name="T71" fmla="*/ 202 h 602"/>
                <a:gd name="T72" fmla="*/ 288 w 914"/>
                <a:gd name="T73" fmla="*/ 100 h 602"/>
                <a:gd name="T74" fmla="*/ 252 w 914"/>
                <a:gd name="T75" fmla="*/ 228 h 602"/>
                <a:gd name="T76" fmla="*/ 162 w 914"/>
                <a:gd name="T77" fmla="*/ 198 h 602"/>
                <a:gd name="T78" fmla="*/ 114 w 914"/>
                <a:gd name="T79" fmla="*/ 208 h 602"/>
                <a:gd name="T80" fmla="*/ 74 w 914"/>
                <a:gd name="T81" fmla="*/ 204 h 602"/>
                <a:gd name="T82" fmla="*/ 74 w 914"/>
                <a:gd name="T83" fmla="*/ 466 h 602"/>
                <a:gd name="T84" fmla="*/ 162 w 914"/>
                <a:gd name="T85" fmla="*/ 500 h 602"/>
                <a:gd name="T86" fmla="*/ 254 w 914"/>
                <a:gd name="T87" fmla="*/ 468 h 602"/>
                <a:gd name="T88" fmla="*/ 366 w 914"/>
                <a:gd name="T89" fmla="*/ 492 h 602"/>
                <a:gd name="T90" fmla="*/ 368 w 914"/>
                <a:gd name="T91" fmla="*/ 308 h 602"/>
                <a:gd name="T92" fmla="*/ 402 w 914"/>
                <a:gd name="T93" fmla="*/ 278 h 602"/>
                <a:gd name="T94" fmla="*/ 452 w 914"/>
                <a:gd name="T95" fmla="*/ 270 h 602"/>
                <a:gd name="T96" fmla="*/ 482 w 914"/>
                <a:gd name="T97" fmla="*/ 306 h 602"/>
                <a:gd name="T98" fmla="*/ 562 w 914"/>
                <a:gd name="T99" fmla="*/ 428 h 602"/>
                <a:gd name="T100" fmla="*/ 584 w 914"/>
                <a:gd name="T101" fmla="*/ 460 h 602"/>
                <a:gd name="T102" fmla="*/ 664 w 914"/>
                <a:gd name="T103" fmla="*/ 500 h 602"/>
                <a:gd name="T104" fmla="*/ 732 w 914"/>
                <a:gd name="T105" fmla="*/ 492 h 602"/>
                <a:gd name="T106" fmla="*/ 800 w 914"/>
                <a:gd name="T107" fmla="*/ 452 h 602"/>
                <a:gd name="T108" fmla="*/ 848 w 914"/>
                <a:gd name="T109" fmla="*/ 490 h 602"/>
                <a:gd name="T110" fmla="*/ 914 w 914"/>
                <a:gd name="T111" fmla="*/ 43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14" h="602">
                  <a:moveTo>
                    <a:pt x="838" y="54"/>
                  </a:moveTo>
                  <a:lnTo>
                    <a:pt x="838" y="54"/>
                  </a:lnTo>
                  <a:lnTo>
                    <a:pt x="842" y="54"/>
                  </a:lnTo>
                  <a:lnTo>
                    <a:pt x="846" y="52"/>
                  </a:lnTo>
                  <a:lnTo>
                    <a:pt x="846" y="52"/>
                  </a:lnTo>
                  <a:lnTo>
                    <a:pt x="850" y="54"/>
                  </a:lnTo>
                  <a:lnTo>
                    <a:pt x="852" y="54"/>
                  </a:lnTo>
                  <a:lnTo>
                    <a:pt x="852" y="54"/>
                  </a:lnTo>
                  <a:lnTo>
                    <a:pt x="856" y="60"/>
                  </a:lnTo>
                  <a:lnTo>
                    <a:pt x="858" y="70"/>
                  </a:lnTo>
                  <a:lnTo>
                    <a:pt x="858" y="80"/>
                  </a:lnTo>
                  <a:lnTo>
                    <a:pt x="858" y="92"/>
                  </a:lnTo>
                  <a:lnTo>
                    <a:pt x="854" y="108"/>
                  </a:lnTo>
                  <a:lnTo>
                    <a:pt x="850" y="126"/>
                  </a:lnTo>
                  <a:lnTo>
                    <a:pt x="850" y="126"/>
                  </a:lnTo>
                  <a:lnTo>
                    <a:pt x="832" y="186"/>
                  </a:lnTo>
                  <a:lnTo>
                    <a:pt x="818" y="228"/>
                  </a:lnTo>
                  <a:lnTo>
                    <a:pt x="818" y="228"/>
                  </a:lnTo>
                  <a:lnTo>
                    <a:pt x="816" y="206"/>
                  </a:lnTo>
                  <a:lnTo>
                    <a:pt x="814" y="180"/>
                  </a:lnTo>
                  <a:lnTo>
                    <a:pt x="814" y="152"/>
                  </a:lnTo>
                  <a:lnTo>
                    <a:pt x="816" y="126"/>
                  </a:lnTo>
                  <a:lnTo>
                    <a:pt x="820" y="100"/>
                  </a:lnTo>
                  <a:lnTo>
                    <a:pt x="824" y="80"/>
                  </a:lnTo>
                  <a:lnTo>
                    <a:pt x="830" y="64"/>
                  </a:lnTo>
                  <a:lnTo>
                    <a:pt x="834" y="58"/>
                  </a:lnTo>
                  <a:lnTo>
                    <a:pt x="838" y="54"/>
                  </a:lnTo>
                  <a:close/>
                  <a:moveTo>
                    <a:pt x="694" y="432"/>
                  </a:moveTo>
                  <a:lnTo>
                    <a:pt x="694" y="432"/>
                  </a:lnTo>
                  <a:lnTo>
                    <a:pt x="680" y="430"/>
                  </a:lnTo>
                  <a:lnTo>
                    <a:pt x="666" y="426"/>
                  </a:lnTo>
                  <a:lnTo>
                    <a:pt x="654" y="420"/>
                  </a:lnTo>
                  <a:lnTo>
                    <a:pt x="642" y="410"/>
                  </a:lnTo>
                  <a:lnTo>
                    <a:pt x="634" y="400"/>
                  </a:lnTo>
                  <a:lnTo>
                    <a:pt x="626" y="386"/>
                  </a:lnTo>
                  <a:lnTo>
                    <a:pt x="622" y="370"/>
                  </a:lnTo>
                  <a:lnTo>
                    <a:pt x="620" y="350"/>
                  </a:lnTo>
                  <a:lnTo>
                    <a:pt x="620" y="350"/>
                  </a:lnTo>
                  <a:lnTo>
                    <a:pt x="622" y="332"/>
                  </a:lnTo>
                  <a:lnTo>
                    <a:pt x="626" y="318"/>
                  </a:lnTo>
                  <a:lnTo>
                    <a:pt x="632" y="304"/>
                  </a:lnTo>
                  <a:lnTo>
                    <a:pt x="640" y="292"/>
                  </a:lnTo>
                  <a:lnTo>
                    <a:pt x="652" y="282"/>
                  </a:lnTo>
                  <a:lnTo>
                    <a:pt x="664" y="274"/>
                  </a:lnTo>
                  <a:lnTo>
                    <a:pt x="678" y="270"/>
                  </a:lnTo>
                  <a:lnTo>
                    <a:pt x="694" y="268"/>
                  </a:lnTo>
                  <a:lnTo>
                    <a:pt x="694" y="268"/>
                  </a:lnTo>
                  <a:lnTo>
                    <a:pt x="708" y="270"/>
                  </a:lnTo>
                  <a:lnTo>
                    <a:pt x="722" y="274"/>
                  </a:lnTo>
                  <a:lnTo>
                    <a:pt x="734" y="280"/>
                  </a:lnTo>
                  <a:lnTo>
                    <a:pt x="746" y="290"/>
                  </a:lnTo>
                  <a:lnTo>
                    <a:pt x="754" y="302"/>
                  </a:lnTo>
                  <a:lnTo>
                    <a:pt x="762" y="316"/>
                  </a:lnTo>
                  <a:lnTo>
                    <a:pt x="768" y="332"/>
                  </a:lnTo>
                  <a:lnTo>
                    <a:pt x="770" y="350"/>
                  </a:lnTo>
                  <a:lnTo>
                    <a:pt x="770" y="350"/>
                  </a:lnTo>
                  <a:lnTo>
                    <a:pt x="768" y="368"/>
                  </a:lnTo>
                  <a:lnTo>
                    <a:pt x="762" y="386"/>
                  </a:lnTo>
                  <a:lnTo>
                    <a:pt x="754" y="400"/>
                  </a:lnTo>
                  <a:lnTo>
                    <a:pt x="746" y="410"/>
                  </a:lnTo>
                  <a:lnTo>
                    <a:pt x="734" y="420"/>
                  </a:lnTo>
                  <a:lnTo>
                    <a:pt x="722" y="426"/>
                  </a:lnTo>
                  <a:lnTo>
                    <a:pt x="708" y="430"/>
                  </a:lnTo>
                  <a:lnTo>
                    <a:pt x="694" y="432"/>
                  </a:lnTo>
                  <a:close/>
                  <a:moveTo>
                    <a:pt x="148" y="432"/>
                  </a:moveTo>
                  <a:lnTo>
                    <a:pt x="148" y="432"/>
                  </a:lnTo>
                  <a:lnTo>
                    <a:pt x="132" y="430"/>
                  </a:lnTo>
                  <a:lnTo>
                    <a:pt x="118" y="424"/>
                  </a:lnTo>
                  <a:lnTo>
                    <a:pt x="106" y="418"/>
                  </a:lnTo>
                  <a:lnTo>
                    <a:pt x="96" y="408"/>
                  </a:lnTo>
                  <a:lnTo>
                    <a:pt x="86" y="396"/>
                  </a:lnTo>
                  <a:lnTo>
                    <a:pt x="80" y="382"/>
                  </a:lnTo>
                  <a:lnTo>
                    <a:pt x="74" y="366"/>
                  </a:lnTo>
                  <a:lnTo>
                    <a:pt x="74" y="350"/>
                  </a:lnTo>
                  <a:lnTo>
                    <a:pt x="74" y="350"/>
                  </a:lnTo>
                  <a:lnTo>
                    <a:pt x="74" y="334"/>
                  </a:lnTo>
                  <a:lnTo>
                    <a:pt x="78" y="318"/>
                  </a:lnTo>
                  <a:lnTo>
                    <a:pt x="86" y="304"/>
                  </a:lnTo>
                  <a:lnTo>
                    <a:pt x="94" y="292"/>
                  </a:lnTo>
                  <a:lnTo>
                    <a:pt x="106" y="282"/>
                  </a:lnTo>
                  <a:lnTo>
                    <a:pt x="118" y="274"/>
                  </a:lnTo>
                  <a:lnTo>
                    <a:pt x="132" y="270"/>
                  </a:lnTo>
                  <a:lnTo>
                    <a:pt x="148" y="268"/>
                  </a:lnTo>
                  <a:lnTo>
                    <a:pt x="148" y="268"/>
                  </a:lnTo>
                  <a:lnTo>
                    <a:pt x="164" y="270"/>
                  </a:lnTo>
                  <a:lnTo>
                    <a:pt x="180" y="276"/>
                  </a:lnTo>
                  <a:lnTo>
                    <a:pt x="192" y="284"/>
                  </a:lnTo>
                  <a:lnTo>
                    <a:pt x="204" y="294"/>
                  </a:lnTo>
                  <a:lnTo>
                    <a:pt x="212" y="308"/>
                  </a:lnTo>
                  <a:lnTo>
                    <a:pt x="218" y="322"/>
                  </a:lnTo>
                  <a:lnTo>
                    <a:pt x="222" y="336"/>
                  </a:lnTo>
                  <a:lnTo>
                    <a:pt x="222" y="350"/>
                  </a:lnTo>
                  <a:lnTo>
                    <a:pt x="222" y="350"/>
                  </a:lnTo>
                  <a:lnTo>
                    <a:pt x="222" y="368"/>
                  </a:lnTo>
                  <a:lnTo>
                    <a:pt x="218" y="384"/>
                  </a:lnTo>
                  <a:lnTo>
                    <a:pt x="210" y="398"/>
                  </a:lnTo>
                  <a:lnTo>
                    <a:pt x="202" y="408"/>
                  </a:lnTo>
                  <a:lnTo>
                    <a:pt x="190" y="418"/>
                  </a:lnTo>
                  <a:lnTo>
                    <a:pt x="178" y="426"/>
                  </a:lnTo>
                  <a:lnTo>
                    <a:pt x="164" y="430"/>
                  </a:lnTo>
                  <a:lnTo>
                    <a:pt x="148" y="432"/>
                  </a:lnTo>
                  <a:close/>
                  <a:moveTo>
                    <a:pt x="906" y="432"/>
                  </a:moveTo>
                  <a:lnTo>
                    <a:pt x="906" y="432"/>
                  </a:lnTo>
                  <a:lnTo>
                    <a:pt x="892" y="430"/>
                  </a:lnTo>
                  <a:lnTo>
                    <a:pt x="880" y="428"/>
                  </a:lnTo>
                  <a:lnTo>
                    <a:pt x="870" y="422"/>
                  </a:lnTo>
                  <a:lnTo>
                    <a:pt x="862" y="414"/>
                  </a:lnTo>
                  <a:lnTo>
                    <a:pt x="856" y="404"/>
                  </a:lnTo>
                  <a:lnTo>
                    <a:pt x="852" y="392"/>
                  </a:lnTo>
                  <a:lnTo>
                    <a:pt x="850" y="378"/>
                  </a:lnTo>
                  <a:lnTo>
                    <a:pt x="850" y="362"/>
                  </a:lnTo>
                  <a:lnTo>
                    <a:pt x="850" y="362"/>
                  </a:lnTo>
                  <a:lnTo>
                    <a:pt x="852" y="346"/>
                  </a:lnTo>
                  <a:lnTo>
                    <a:pt x="856" y="326"/>
                  </a:lnTo>
                  <a:lnTo>
                    <a:pt x="876" y="258"/>
                  </a:lnTo>
                  <a:lnTo>
                    <a:pt x="876" y="258"/>
                  </a:lnTo>
                  <a:lnTo>
                    <a:pt x="888" y="212"/>
                  </a:lnTo>
                  <a:lnTo>
                    <a:pt x="888" y="212"/>
                  </a:lnTo>
                  <a:lnTo>
                    <a:pt x="896" y="184"/>
                  </a:lnTo>
                  <a:lnTo>
                    <a:pt x="900" y="158"/>
                  </a:lnTo>
                  <a:lnTo>
                    <a:pt x="904" y="132"/>
                  </a:lnTo>
                  <a:lnTo>
                    <a:pt x="904" y="108"/>
                  </a:lnTo>
                  <a:lnTo>
                    <a:pt x="904" y="84"/>
                  </a:lnTo>
                  <a:lnTo>
                    <a:pt x="900" y="64"/>
                  </a:lnTo>
                  <a:lnTo>
                    <a:pt x="894" y="46"/>
                  </a:lnTo>
                  <a:lnTo>
                    <a:pt x="886" y="30"/>
                  </a:lnTo>
                  <a:lnTo>
                    <a:pt x="886" y="30"/>
                  </a:lnTo>
                  <a:lnTo>
                    <a:pt x="880" y="20"/>
                  </a:lnTo>
                  <a:lnTo>
                    <a:pt x="872" y="10"/>
                  </a:lnTo>
                  <a:lnTo>
                    <a:pt x="862" y="6"/>
                  </a:lnTo>
                  <a:lnTo>
                    <a:pt x="852" y="2"/>
                  </a:lnTo>
                  <a:lnTo>
                    <a:pt x="852" y="2"/>
                  </a:lnTo>
                  <a:lnTo>
                    <a:pt x="842" y="0"/>
                  </a:lnTo>
                  <a:lnTo>
                    <a:pt x="832" y="2"/>
                  </a:lnTo>
                  <a:lnTo>
                    <a:pt x="820" y="6"/>
                  </a:lnTo>
                  <a:lnTo>
                    <a:pt x="810" y="12"/>
                  </a:lnTo>
                  <a:lnTo>
                    <a:pt x="810" y="12"/>
                  </a:lnTo>
                  <a:lnTo>
                    <a:pt x="802" y="18"/>
                  </a:lnTo>
                  <a:lnTo>
                    <a:pt x="796" y="24"/>
                  </a:lnTo>
                  <a:lnTo>
                    <a:pt x="788" y="34"/>
                  </a:lnTo>
                  <a:lnTo>
                    <a:pt x="780" y="48"/>
                  </a:lnTo>
                  <a:lnTo>
                    <a:pt x="772" y="64"/>
                  </a:lnTo>
                  <a:lnTo>
                    <a:pt x="766" y="82"/>
                  </a:lnTo>
                  <a:lnTo>
                    <a:pt x="760" y="106"/>
                  </a:lnTo>
                  <a:lnTo>
                    <a:pt x="756" y="132"/>
                  </a:lnTo>
                  <a:lnTo>
                    <a:pt x="756" y="132"/>
                  </a:lnTo>
                  <a:lnTo>
                    <a:pt x="754" y="170"/>
                  </a:lnTo>
                  <a:lnTo>
                    <a:pt x="752" y="196"/>
                  </a:lnTo>
                  <a:lnTo>
                    <a:pt x="754" y="220"/>
                  </a:lnTo>
                  <a:lnTo>
                    <a:pt x="754" y="220"/>
                  </a:lnTo>
                  <a:lnTo>
                    <a:pt x="738" y="212"/>
                  </a:lnTo>
                  <a:lnTo>
                    <a:pt x="720" y="204"/>
                  </a:lnTo>
                  <a:lnTo>
                    <a:pt x="702" y="200"/>
                  </a:lnTo>
                  <a:lnTo>
                    <a:pt x="684" y="200"/>
                  </a:lnTo>
                  <a:lnTo>
                    <a:pt x="684" y="200"/>
                  </a:lnTo>
                  <a:lnTo>
                    <a:pt x="662" y="202"/>
                  </a:lnTo>
                  <a:lnTo>
                    <a:pt x="644" y="206"/>
                  </a:lnTo>
                  <a:lnTo>
                    <a:pt x="624" y="212"/>
                  </a:lnTo>
                  <a:lnTo>
                    <a:pt x="608" y="222"/>
                  </a:lnTo>
                  <a:lnTo>
                    <a:pt x="592" y="234"/>
                  </a:lnTo>
                  <a:lnTo>
                    <a:pt x="578" y="248"/>
                  </a:lnTo>
                  <a:lnTo>
                    <a:pt x="566" y="264"/>
                  </a:lnTo>
                  <a:lnTo>
                    <a:pt x="558" y="282"/>
                  </a:lnTo>
                  <a:lnTo>
                    <a:pt x="558" y="282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0" y="264"/>
                  </a:lnTo>
                  <a:lnTo>
                    <a:pt x="542" y="248"/>
                  </a:lnTo>
                  <a:lnTo>
                    <a:pt x="532" y="234"/>
                  </a:lnTo>
                  <a:lnTo>
                    <a:pt x="520" y="220"/>
                  </a:lnTo>
                  <a:lnTo>
                    <a:pt x="506" y="212"/>
                  </a:lnTo>
                  <a:lnTo>
                    <a:pt x="492" y="204"/>
                  </a:lnTo>
                  <a:lnTo>
                    <a:pt x="476" y="200"/>
                  </a:lnTo>
                  <a:lnTo>
                    <a:pt x="458" y="198"/>
                  </a:lnTo>
                  <a:lnTo>
                    <a:pt x="458" y="198"/>
                  </a:lnTo>
                  <a:lnTo>
                    <a:pt x="458" y="198"/>
                  </a:lnTo>
                  <a:lnTo>
                    <a:pt x="442" y="200"/>
                  </a:lnTo>
                  <a:lnTo>
                    <a:pt x="428" y="202"/>
                  </a:lnTo>
                  <a:lnTo>
                    <a:pt x="402" y="208"/>
                  </a:lnTo>
                  <a:lnTo>
                    <a:pt x="382" y="216"/>
                  </a:lnTo>
                  <a:lnTo>
                    <a:pt x="366" y="224"/>
                  </a:lnTo>
                  <a:lnTo>
                    <a:pt x="366" y="100"/>
                  </a:lnTo>
                  <a:lnTo>
                    <a:pt x="288" y="100"/>
                  </a:lnTo>
                  <a:lnTo>
                    <a:pt x="288" y="276"/>
                  </a:lnTo>
                  <a:lnTo>
                    <a:pt x="288" y="276"/>
                  </a:lnTo>
                  <a:lnTo>
                    <a:pt x="278" y="258"/>
                  </a:lnTo>
                  <a:lnTo>
                    <a:pt x="266" y="242"/>
                  </a:lnTo>
                  <a:lnTo>
                    <a:pt x="252" y="228"/>
                  </a:lnTo>
                  <a:lnTo>
                    <a:pt x="236" y="218"/>
                  </a:lnTo>
                  <a:lnTo>
                    <a:pt x="218" y="210"/>
                  </a:lnTo>
                  <a:lnTo>
                    <a:pt x="200" y="204"/>
                  </a:lnTo>
                  <a:lnTo>
                    <a:pt x="182" y="200"/>
                  </a:lnTo>
                  <a:lnTo>
                    <a:pt x="162" y="198"/>
                  </a:lnTo>
                  <a:lnTo>
                    <a:pt x="162" y="198"/>
                  </a:lnTo>
                  <a:lnTo>
                    <a:pt x="150" y="198"/>
                  </a:lnTo>
                  <a:lnTo>
                    <a:pt x="138" y="200"/>
                  </a:lnTo>
                  <a:lnTo>
                    <a:pt x="126" y="204"/>
                  </a:lnTo>
                  <a:lnTo>
                    <a:pt x="114" y="208"/>
                  </a:lnTo>
                  <a:lnTo>
                    <a:pt x="104" y="214"/>
                  </a:lnTo>
                  <a:lnTo>
                    <a:pt x="94" y="220"/>
                  </a:lnTo>
                  <a:lnTo>
                    <a:pt x="84" y="228"/>
                  </a:lnTo>
                  <a:lnTo>
                    <a:pt x="74" y="238"/>
                  </a:lnTo>
                  <a:lnTo>
                    <a:pt x="74" y="204"/>
                  </a:lnTo>
                  <a:lnTo>
                    <a:pt x="0" y="204"/>
                  </a:lnTo>
                  <a:lnTo>
                    <a:pt x="0" y="602"/>
                  </a:lnTo>
                  <a:lnTo>
                    <a:pt x="74" y="602"/>
                  </a:lnTo>
                  <a:lnTo>
                    <a:pt x="74" y="466"/>
                  </a:lnTo>
                  <a:lnTo>
                    <a:pt x="74" y="466"/>
                  </a:lnTo>
                  <a:lnTo>
                    <a:pt x="94" y="480"/>
                  </a:lnTo>
                  <a:lnTo>
                    <a:pt x="116" y="492"/>
                  </a:lnTo>
                  <a:lnTo>
                    <a:pt x="138" y="498"/>
                  </a:lnTo>
                  <a:lnTo>
                    <a:pt x="162" y="500"/>
                  </a:lnTo>
                  <a:lnTo>
                    <a:pt x="162" y="500"/>
                  </a:lnTo>
                  <a:lnTo>
                    <a:pt x="184" y="498"/>
                  </a:lnTo>
                  <a:lnTo>
                    <a:pt x="204" y="494"/>
                  </a:lnTo>
                  <a:lnTo>
                    <a:pt x="222" y="488"/>
                  </a:lnTo>
                  <a:lnTo>
                    <a:pt x="238" y="478"/>
                  </a:lnTo>
                  <a:lnTo>
                    <a:pt x="254" y="468"/>
                  </a:lnTo>
                  <a:lnTo>
                    <a:pt x="268" y="454"/>
                  </a:lnTo>
                  <a:lnTo>
                    <a:pt x="278" y="438"/>
                  </a:lnTo>
                  <a:lnTo>
                    <a:pt x="288" y="420"/>
                  </a:lnTo>
                  <a:lnTo>
                    <a:pt x="288" y="492"/>
                  </a:lnTo>
                  <a:lnTo>
                    <a:pt x="366" y="492"/>
                  </a:lnTo>
                  <a:lnTo>
                    <a:pt x="366" y="330"/>
                  </a:lnTo>
                  <a:lnTo>
                    <a:pt x="366" y="330"/>
                  </a:lnTo>
                  <a:lnTo>
                    <a:pt x="366" y="320"/>
                  </a:lnTo>
                  <a:lnTo>
                    <a:pt x="368" y="308"/>
                  </a:lnTo>
                  <a:lnTo>
                    <a:pt x="368" y="308"/>
                  </a:lnTo>
                  <a:lnTo>
                    <a:pt x="372" y="302"/>
                  </a:lnTo>
                  <a:lnTo>
                    <a:pt x="376" y="296"/>
                  </a:lnTo>
                  <a:lnTo>
                    <a:pt x="384" y="288"/>
                  </a:lnTo>
                  <a:lnTo>
                    <a:pt x="392" y="282"/>
                  </a:lnTo>
                  <a:lnTo>
                    <a:pt x="402" y="278"/>
                  </a:lnTo>
                  <a:lnTo>
                    <a:pt x="414" y="272"/>
                  </a:lnTo>
                  <a:lnTo>
                    <a:pt x="426" y="270"/>
                  </a:lnTo>
                  <a:lnTo>
                    <a:pt x="440" y="268"/>
                  </a:lnTo>
                  <a:lnTo>
                    <a:pt x="440" y="268"/>
                  </a:lnTo>
                  <a:lnTo>
                    <a:pt x="452" y="270"/>
                  </a:lnTo>
                  <a:lnTo>
                    <a:pt x="462" y="272"/>
                  </a:lnTo>
                  <a:lnTo>
                    <a:pt x="468" y="278"/>
                  </a:lnTo>
                  <a:lnTo>
                    <a:pt x="474" y="284"/>
                  </a:lnTo>
                  <a:lnTo>
                    <a:pt x="480" y="294"/>
                  </a:lnTo>
                  <a:lnTo>
                    <a:pt x="482" y="306"/>
                  </a:lnTo>
                  <a:lnTo>
                    <a:pt x="484" y="322"/>
                  </a:lnTo>
                  <a:lnTo>
                    <a:pt x="484" y="340"/>
                  </a:lnTo>
                  <a:lnTo>
                    <a:pt x="484" y="492"/>
                  </a:lnTo>
                  <a:lnTo>
                    <a:pt x="562" y="492"/>
                  </a:lnTo>
                  <a:lnTo>
                    <a:pt x="562" y="428"/>
                  </a:lnTo>
                  <a:lnTo>
                    <a:pt x="562" y="428"/>
                  </a:lnTo>
                  <a:lnTo>
                    <a:pt x="564" y="430"/>
                  </a:lnTo>
                  <a:lnTo>
                    <a:pt x="564" y="430"/>
                  </a:lnTo>
                  <a:lnTo>
                    <a:pt x="574" y="444"/>
                  </a:lnTo>
                  <a:lnTo>
                    <a:pt x="584" y="460"/>
                  </a:lnTo>
                  <a:lnTo>
                    <a:pt x="598" y="472"/>
                  </a:lnTo>
                  <a:lnTo>
                    <a:pt x="614" y="482"/>
                  </a:lnTo>
                  <a:lnTo>
                    <a:pt x="630" y="490"/>
                  </a:lnTo>
                  <a:lnTo>
                    <a:pt x="646" y="496"/>
                  </a:lnTo>
                  <a:lnTo>
                    <a:pt x="664" y="500"/>
                  </a:lnTo>
                  <a:lnTo>
                    <a:pt x="684" y="500"/>
                  </a:lnTo>
                  <a:lnTo>
                    <a:pt x="684" y="500"/>
                  </a:lnTo>
                  <a:lnTo>
                    <a:pt x="700" y="500"/>
                  </a:lnTo>
                  <a:lnTo>
                    <a:pt x="716" y="498"/>
                  </a:lnTo>
                  <a:lnTo>
                    <a:pt x="732" y="492"/>
                  </a:lnTo>
                  <a:lnTo>
                    <a:pt x="748" y="488"/>
                  </a:lnTo>
                  <a:lnTo>
                    <a:pt x="762" y="480"/>
                  </a:lnTo>
                  <a:lnTo>
                    <a:pt x="776" y="472"/>
                  </a:lnTo>
                  <a:lnTo>
                    <a:pt x="788" y="462"/>
                  </a:lnTo>
                  <a:lnTo>
                    <a:pt x="800" y="452"/>
                  </a:lnTo>
                  <a:lnTo>
                    <a:pt x="800" y="452"/>
                  </a:lnTo>
                  <a:lnTo>
                    <a:pt x="812" y="468"/>
                  </a:lnTo>
                  <a:lnTo>
                    <a:pt x="822" y="476"/>
                  </a:lnTo>
                  <a:lnTo>
                    <a:pt x="832" y="484"/>
                  </a:lnTo>
                  <a:lnTo>
                    <a:pt x="848" y="490"/>
                  </a:lnTo>
                  <a:lnTo>
                    <a:pt x="864" y="496"/>
                  </a:lnTo>
                  <a:lnTo>
                    <a:pt x="884" y="500"/>
                  </a:lnTo>
                  <a:lnTo>
                    <a:pt x="906" y="502"/>
                  </a:lnTo>
                  <a:lnTo>
                    <a:pt x="914" y="502"/>
                  </a:lnTo>
                  <a:lnTo>
                    <a:pt x="914" y="432"/>
                  </a:lnTo>
                  <a:lnTo>
                    <a:pt x="906" y="4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3" name="Freeform 6"/>
            <p:cNvSpPr>
              <a:spLocks/>
            </p:cNvSpPr>
            <p:nvPr userDrawn="1"/>
          </p:nvSpPr>
          <p:spPr bwMode="auto">
            <a:xfrm>
              <a:off x="742445" y="6287343"/>
              <a:ext cx="23760" cy="95040"/>
            </a:xfrm>
            <a:custGeom>
              <a:avLst/>
              <a:gdLst>
                <a:gd name="T0" fmla="*/ 24 w 44"/>
                <a:gd name="T1" fmla="*/ 2 h 176"/>
                <a:gd name="T2" fmla="*/ 24 w 44"/>
                <a:gd name="T3" fmla="*/ 2 h 176"/>
                <a:gd name="T4" fmla="*/ 28 w 44"/>
                <a:gd name="T5" fmla="*/ 2 h 176"/>
                <a:gd name="T6" fmla="*/ 32 w 44"/>
                <a:gd name="T7" fmla="*/ 0 h 176"/>
                <a:gd name="T8" fmla="*/ 32 w 44"/>
                <a:gd name="T9" fmla="*/ 0 h 176"/>
                <a:gd name="T10" fmla="*/ 36 w 44"/>
                <a:gd name="T11" fmla="*/ 2 h 176"/>
                <a:gd name="T12" fmla="*/ 38 w 44"/>
                <a:gd name="T13" fmla="*/ 2 h 176"/>
                <a:gd name="T14" fmla="*/ 38 w 44"/>
                <a:gd name="T15" fmla="*/ 2 h 176"/>
                <a:gd name="T16" fmla="*/ 42 w 44"/>
                <a:gd name="T17" fmla="*/ 8 h 176"/>
                <a:gd name="T18" fmla="*/ 44 w 44"/>
                <a:gd name="T19" fmla="*/ 18 h 176"/>
                <a:gd name="T20" fmla="*/ 44 w 44"/>
                <a:gd name="T21" fmla="*/ 28 h 176"/>
                <a:gd name="T22" fmla="*/ 44 w 44"/>
                <a:gd name="T23" fmla="*/ 40 h 176"/>
                <a:gd name="T24" fmla="*/ 40 w 44"/>
                <a:gd name="T25" fmla="*/ 56 h 176"/>
                <a:gd name="T26" fmla="*/ 36 w 44"/>
                <a:gd name="T27" fmla="*/ 74 h 176"/>
                <a:gd name="T28" fmla="*/ 36 w 44"/>
                <a:gd name="T29" fmla="*/ 74 h 176"/>
                <a:gd name="T30" fmla="*/ 18 w 44"/>
                <a:gd name="T31" fmla="*/ 134 h 176"/>
                <a:gd name="T32" fmla="*/ 4 w 44"/>
                <a:gd name="T33" fmla="*/ 176 h 176"/>
                <a:gd name="T34" fmla="*/ 4 w 44"/>
                <a:gd name="T35" fmla="*/ 176 h 176"/>
                <a:gd name="T36" fmla="*/ 2 w 44"/>
                <a:gd name="T37" fmla="*/ 154 h 176"/>
                <a:gd name="T38" fmla="*/ 0 w 44"/>
                <a:gd name="T39" fmla="*/ 128 h 176"/>
                <a:gd name="T40" fmla="*/ 0 w 44"/>
                <a:gd name="T41" fmla="*/ 100 h 176"/>
                <a:gd name="T42" fmla="*/ 2 w 44"/>
                <a:gd name="T43" fmla="*/ 74 h 176"/>
                <a:gd name="T44" fmla="*/ 6 w 44"/>
                <a:gd name="T45" fmla="*/ 48 h 176"/>
                <a:gd name="T46" fmla="*/ 10 w 44"/>
                <a:gd name="T47" fmla="*/ 28 h 176"/>
                <a:gd name="T48" fmla="*/ 16 w 44"/>
                <a:gd name="T49" fmla="*/ 12 h 176"/>
                <a:gd name="T50" fmla="*/ 20 w 44"/>
                <a:gd name="T51" fmla="*/ 6 h 176"/>
                <a:gd name="T52" fmla="*/ 24 w 44"/>
                <a:gd name="T53" fmla="*/ 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" h="176">
                  <a:moveTo>
                    <a:pt x="24" y="2"/>
                  </a:moveTo>
                  <a:lnTo>
                    <a:pt x="24" y="2"/>
                  </a:lnTo>
                  <a:lnTo>
                    <a:pt x="28" y="2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6" y="2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42" y="8"/>
                  </a:lnTo>
                  <a:lnTo>
                    <a:pt x="44" y="18"/>
                  </a:lnTo>
                  <a:lnTo>
                    <a:pt x="44" y="28"/>
                  </a:lnTo>
                  <a:lnTo>
                    <a:pt x="44" y="40"/>
                  </a:lnTo>
                  <a:lnTo>
                    <a:pt x="40" y="56"/>
                  </a:lnTo>
                  <a:lnTo>
                    <a:pt x="36" y="74"/>
                  </a:lnTo>
                  <a:lnTo>
                    <a:pt x="36" y="74"/>
                  </a:lnTo>
                  <a:lnTo>
                    <a:pt x="18" y="134"/>
                  </a:lnTo>
                  <a:lnTo>
                    <a:pt x="4" y="176"/>
                  </a:lnTo>
                  <a:lnTo>
                    <a:pt x="4" y="176"/>
                  </a:lnTo>
                  <a:lnTo>
                    <a:pt x="2" y="154"/>
                  </a:lnTo>
                  <a:lnTo>
                    <a:pt x="0" y="128"/>
                  </a:lnTo>
                  <a:lnTo>
                    <a:pt x="0" y="100"/>
                  </a:lnTo>
                  <a:lnTo>
                    <a:pt x="2" y="74"/>
                  </a:lnTo>
                  <a:lnTo>
                    <a:pt x="6" y="48"/>
                  </a:lnTo>
                  <a:lnTo>
                    <a:pt x="10" y="28"/>
                  </a:lnTo>
                  <a:lnTo>
                    <a:pt x="16" y="12"/>
                  </a:lnTo>
                  <a:lnTo>
                    <a:pt x="20" y="6"/>
                  </a:lnTo>
                  <a:lnTo>
                    <a:pt x="24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4" name="Freeform 7"/>
            <p:cNvSpPr>
              <a:spLocks/>
            </p:cNvSpPr>
            <p:nvPr userDrawn="1"/>
          </p:nvSpPr>
          <p:spPr bwMode="auto">
            <a:xfrm>
              <a:off x="637685" y="6403983"/>
              <a:ext cx="81000" cy="88560"/>
            </a:xfrm>
            <a:custGeom>
              <a:avLst/>
              <a:gdLst>
                <a:gd name="T0" fmla="*/ 74 w 150"/>
                <a:gd name="T1" fmla="*/ 164 h 164"/>
                <a:gd name="T2" fmla="*/ 74 w 150"/>
                <a:gd name="T3" fmla="*/ 164 h 164"/>
                <a:gd name="T4" fmla="*/ 60 w 150"/>
                <a:gd name="T5" fmla="*/ 162 h 164"/>
                <a:gd name="T6" fmla="*/ 46 w 150"/>
                <a:gd name="T7" fmla="*/ 158 h 164"/>
                <a:gd name="T8" fmla="*/ 34 w 150"/>
                <a:gd name="T9" fmla="*/ 152 h 164"/>
                <a:gd name="T10" fmla="*/ 22 w 150"/>
                <a:gd name="T11" fmla="*/ 142 h 164"/>
                <a:gd name="T12" fmla="*/ 14 w 150"/>
                <a:gd name="T13" fmla="*/ 132 h 164"/>
                <a:gd name="T14" fmla="*/ 6 w 150"/>
                <a:gd name="T15" fmla="*/ 118 h 164"/>
                <a:gd name="T16" fmla="*/ 2 w 150"/>
                <a:gd name="T17" fmla="*/ 102 h 164"/>
                <a:gd name="T18" fmla="*/ 0 w 150"/>
                <a:gd name="T19" fmla="*/ 82 h 164"/>
                <a:gd name="T20" fmla="*/ 0 w 150"/>
                <a:gd name="T21" fmla="*/ 82 h 164"/>
                <a:gd name="T22" fmla="*/ 2 w 150"/>
                <a:gd name="T23" fmla="*/ 64 h 164"/>
                <a:gd name="T24" fmla="*/ 6 w 150"/>
                <a:gd name="T25" fmla="*/ 50 h 164"/>
                <a:gd name="T26" fmla="*/ 12 w 150"/>
                <a:gd name="T27" fmla="*/ 36 h 164"/>
                <a:gd name="T28" fmla="*/ 20 w 150"/>
                <a:gd name="T29" fmla="*/ 24 h 164"/>
                <a:gd name="T30" fmla="*/ 32 w 150"/>
                <a:gd name="T31" fmla="*/ 14 h 164"/>
                <a:gd name="T32" fmla="*/ 44 w 150"/>
                <a:gd name="T33" fmla="*/ 6 h 164"/>
                <a:gd name="T34" fmla="*/ 58 w 150"/>
                <a:gd name="T35" fmla="*/ 2 h 164"/>
                <a:gd name="T36" fmla="*/ 74 w 150"/>
                <a:gd name="T37" fmla="*/ 0 h 164"/>
                <a:gd name="T38" fmla="*/ 74 w 150"/>
                <a:gd name="T39" fmla="*/ 0 h 164"/>
                <a:gd name="T40" fmla="*/ 88 w 150"/>
                <a:gd name="T41" fmla="*/ 2 h 164"/>
                <a:gd name="T42" fmla="*/ 102 w 150"/>
                <a:gd name="T43" fmla="*/ 6 h 164"/>
                <a:gd name="T44" fmla="*/ 114 w 150"/>
                <a:gd name="T45" fmla="*/ 12 h 164"/>
                <a:gd name="T46" fmla="*/ 126 w 150"/>
                <a:gd name="T47" fmla="*/ 22 h 164"/>
                <a:gd name="T48" fmla="*/ 134 w 150"/>
                <a:gd name="T49" fmla="*/ 34 h 164"/>
                <a:gd name="T50" fmla="*/ 142 w 150"/>
                <a:gd name="T51" fmla="*/ 48 h 164"/>
                <a:gd name="T52" fmla="*/ 148 w 150"/>
                <a:gd name="T53" fmla="*/ 64 h 164"/>
                <a:gd name="T54" fmla="*/ 150 w 150"/>
                <a:gd name="T55" fmla="*/ 82 h 164"/>
                <a:gd name="T56" fmla="*/ 150 w 150"/>
                <a:gd name="T57" fmla="*/ 82 h 164"/>
                <a:gd name="T58" fmla="*/ 148 w 150"/>
                <a:gd name="T59" fmla="*/ 100 h 164"/>
                <a:gd name="T60" fmla="*/ 142 w 150"/>
                <a:gd name="T61" fmla="*/ 118 h 164"/>
                <a:gd name="T62" fmla="*/ 134 w 150"/>
                <a:gd name="T63" fmla="*/ 132 h 164"/>
                <a:gd name="T64" fmla="*/ 126 w 150"/>
                <a:gd name="T65" fmla="*/ 142 h 164"/>
                <a:gd name="T66" fmla="*/ 114 w 150"/>
                <a:gd name="T67" fmla="*/ 152 h 164"/>
                <a:gd name="T68" fmla="*/ 102 w 150"/>
                <a:gd name="T69" fmla="*/ 158 h 164"/>
                <a:gd name="T70" fmla="*/ 88 w 150"/>
                <a:gd name="T71" fmla="*/ 162 h 164"/>
                <a:gd name="T72" fmla="*/ 74 w 150"/>
                <a:gd name="T73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0" h="164">
                  <a:moveTo>
                    <a:pt x="74" y="164"/>
                  </a:moveTo>
                  <a:lnTo>
                    <a:pt x="74" y="164"/>
                  </a:lnTo>
                  <a:lnTo>
                    <a:pt x="60" y="162"/>
                  </a:lnTo>
                  <a:lnTo>
                    <a:pt x="46" y="158"/>
                  </a:lnTo>
                  <a:lnTo>
                    <a:pt x="34" y="152"/>
                  </a:lnTo>
                  <a:lnTo>
                    <a:pt x="22" y="142"/>
                  </a:lnTo>
                  <a:lnTo>
                    <a:pt x="14" y="132"/>
                  </a:lnTo>
                  <a:lnTo>
                    <a:pt x="6" y="118"/>
                  </a:lnTo>
                  <a:lnTo>
                    <a:pt x="2" y="102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2" y="64"/>
                  </a:lnTo>
                  <a:lnTo>
                    <a:pt x="6" y="50"/>
                  </a:lnTo>
                  <a:lnTo>
                    <a:pt x="12" y="36"/>
                  </a:lnTo>
                  <a:lnTo>
                    <a:pt x="20" y="24"/>
                  </a:lnTo>
                  <a:lnTo>
                    <a:pt x="32" y="14"/>
                  </a:lnTo>
                  <a:lnTo>
                    <a:pt x="44" y="6"/>
                  </a:lnTo>
                  <a:lnTo>
                    <a:pt x="58" y="2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88" y="2"/>
                  </a:lnTo>
                  <a:lnTo>
                    <a:pt x="102" y="6"/>
                  </a:lnTo>
                  <a:lnTo>
                    <a:pt x="114" y="12"/>
                  </a:lnTo>
                  <a:lnTo>
                    <a:pt x="126" y="22"/>
                  </a:lnTo>
                  <a:lnTo>
                    <a:pt x="134" y="34"/>
                  </a:lnTo>
                  <a:lnTo>
                    <a:pt x="142" y="48"/>
                  </a:lnTo>
                  <a:lnTo>
                    <a:pt x="148" y="64"/>
                  </a:lnTo>
                  <a:lnTo>
                    <a:pt x="150" y="82"/>
                  </a:lnTo>
                  <a:lnTo>
                    <a:pt x="150" y="82"/>
                  </a:lnTo>
                  <a:lnTo>
                    <a:pt x="148" y="100"/>
                  </a:lnTo>
                  <a:lnTo>
                    <a:pt x="142" y="118"/>
                  </a:lnTo>
                  <a:lnTo>
                    <a:pt x="134" y="132"/>
                  </a:lnTo>
                  <a:lnTo>
                    <a:pt x="126" y="142"/>
                  </a:lnTo>
                  <a:lnTo>
                    <a:pt x="114" y="152"/>
                  </a:lnTo>
                  <a:lnTo>
                    <a:pt x="102" y="158"/>
                  </a:lnTo>
                  <a:lnTo>
                    <a:pt x="88" y="162"/>
                  </a:lnTo>
                  <a:lnTo>
                    <a:pt x="74" y="16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5" name="Freeform 8"/>
            <p:cNvSpPr>
              <a:spLocks/>
            </p:cNvSpPr>
            <p:nvPr userDrawn="1"/>
          </p:nvSpPr>
          <p:spPr bwMode="auto">
            <a:xfrm>
              <a:off x="342845" y="6403983"/>
              <a:ext cx="79920" cy="88560"/>
            </a:xfrm>
            <a:custGeom>
              <a:avLst/>
              <a:gdLst>
                <a:gd name="T0" fmla="*/ 74 w 148"/>
                <a:gd name="T1" fmla="*/ 164 h 164"/>
                <a:gd name="T2" fmla="*/ 74 w 148"/>
                <a:gd name="T3" fmla="*/ 164 h 164"/>
                <a:gd name="T4" fmla="*/ 58 w 148"/>
                <a:gd name="T5" fmla="*/ 162 h 164"/>
                <a:gd name="T6" fmla="*/ 44 w 148"/>
                <a:gd name="T7" fmla="*/ 156 h 164"/>
                <a:gd name="T8" fmla="*/ 32 w 148"/>
                <a:gd name="T9" fmla="*/ 150 h 164"/>
                <a:gd name="T10" fmla="*/ 22 w 148"/>
                <a:gd name="T11" fmla="*/ 140 h 164"/>
                <a:gd name="T12" fmla="*/ 12 w 148"/>
                <a:gd name="T13" fmla="*/ 128 h 164"/>
                <a:gd name="T14" fmla="*/ 6 w 148"/>
                <a:gd name="T15" fmla="*/ 114 h 164"/>
                <a:gd name="T16" fmla="*/ 0 w 148"/>
                <a:gd name="T17" fmla="*/ 98 h 164"/>
                <a:gd name="T18" fmla="*/ 0 w 148"/>
                <a:gd name="T19" fmla="*/ 82 h 164"/>
                <a:gd name="T20" fmla="*/ 0 w 148"/>
                <a:gd name="T21" fmla="*/ 82 h 164"/>
                <a:gd name="T22" fmla="*/ 0 w 148"/>
                <a:gd name="T23" fmla="*/ 66 h 164"/>
                <a:gd name="T24" fmla="*/ 4 w 148"/>
                <a:gd name="T25" fmla="*/ 50 h 164"/>
                <a:gd name="T26" fmla="*/ 12 w 148"/>
                <a:gd name="T27" fmla="*/ 36 h 164"/>
                <a:gd name="T28" fmla="*/ 20 w 148"/>
                <a:gd name="T29" fmla="*/ 24 h 164"/>
                <a:gd name="T30" fmla="*/ 32 w 148"/>
                <a:gd name="T31" fmla="*/ 14 h 164"/>
                <a:gd name="T32" fmla="*/ 44 w 148"/>
                <a:gd name="T33" fmla="*/ 6 h 164"/>
                <a:gd name="T34" fmla="*/ 58 w 148"/>
                <a:gd name="T35" fmla="*/ 2 h 164"/>
                <a:gd name="T36" fmla="*/ 74 w 148"/>
                <a:gd name="T37" fmla="*/ 0 h 164"/>
                <a:gd name="T38" fmla="*/ 74 w 148"/>
                <a:gd name="T39" fmla="*/ 0 h 164"/>
                <a:gd name="T40" fmla="*/ 90 w 148"/>
                <a:gd name="T41" fmla="*/ 2 h 164"/>
                <a:gd name="T42" fmla="*/ 106 w 148"/>
                <a:gd name="T43" fmla="*/ 8 h 164"/>
                <a:gd name="T44" fmla="*/ 118 w 148"/>
                <a:gd name="T45" fmla="*/ 16 h 164"/>
                <a:gd name="T46" fmla="*/ 130 w 148"/>
                <a:gd name="T47" fmla="*/ 26 h 164"/>
                <a:gd name="T48" fmla="*/ 138 w 148"/>
                <a:gd name="T49" fmla="*/ 40 h 164"/>
                <a:gd name="T50" fmla="*/ 144 w 148"/>
                <a:gd name="T51" fmla="*/ 54 h 164"/>
                <a:gd name="T52" fmla="*/ 148 w 148"/>
                <a:gd name="T53" fmla="*/ 68 h 164"/>
                <a:gd name="T54" fmla="*/ 148 w 148"/>
                <a:gd name="T55" fmla="*/ 82 h 164"/>
                <a:gd name="T56" fmla="*/ 148 w 148"/>
                <a:gd name="T57" fmla="*/ 82 h 164"/>
                <a:gd name="T58" fmla="*/ 148 w 148"/>
                <a:gd name="T59" fmla="*/ 100 h 164"/>
                <a:gd name="T60" fmla="*/ 144 w 148"/>
                <a:gd name="T61" fmla="*/ 116 h 164"/>
                <a:gd name="T62" fmla="*/ 136 w 148"/>
                <a:gd name="T63" fmla="*/ 130 h 164"/>
                <a:gd name="T64" fmla="*/ 128 w 148"/>
                <a:gd name="T65" fmla="*/ 140 h 164"/>
                <a:gd name="T66" fmla="*/ 116 w 148"/>
                <a:gd name="T67" fmla="*/ 150 h 164"/>
                <a:gd name="T68" fmla="*/ 104 w 148"/>
                <a:gd name="T69" fmla="*/ 158 h 164"/>
                <a:gd name="T70" fmla="*/ 90 w 148"/>
                <a:gd name="T71" fmla="*/ 162 h 164"/>
                <a:gd name="T72" fmla="*/ 74 w 148"/>
                <a:gd name="T73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8" h="164">
                  <a:moveTo>
                    <a:pt x="74" y="164"/>
                  </a:moveTo>
                  <a:lnTo>
                    <a:pt x="74" y="164"/>
                  </a:lnTo>
                  <a:lnTo>
                    <a:pt x="58" y="162"/>
                  </a:lnTo>
                  <a:lnTo>
                    <a:pt x="44" y="156"/>
                  </a:lnTo>
                  <a:lnTo>
                    <a:pt x="32" y="150"/>
                  </a:lnTo>
                  <a:lnTo>
                    <a:pt x="22" y="140"/>
                  </a:lnTo>
                  <a:lnTo>
                    <a:pt x="12" y="128"/>
                  </a:lnTo>
                  <a:lnTo>
                    <a:pt x="6" y="114"/>
                  </a:lnTo>
                  <a:lnTo>
                    <a:pt x="0" y="98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66"/>
                  </a:lnTo>
                  <a:lnTo>
                    <a:pt x="4" y="50"/>
                  </a:lnTo>
                  <a:lnTo>
                    <a:pt x="12" y="36"/>
                  </a:lnTo>
                  <a:lnTo>
                    <a:pt x="20" y="24"/>
                  </a:lnTo>
                  <a:lnTo>
                    <a:pt x="32" y="14"/>
                  </a:lnTo>
                  <a:lnTo>
                    <a:pt x="44" y="6"/>
                  </a:lnTo>
                  <a:lnTo>
                    <a:pt x="58" y="2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90" y="2"/>
                  </a:lnTo>
                  <a:lnTo>
                    <a:pt x="106" y="8"/>
                  </a:lnTo>
                  <a:lnTo>
                    <a:pt x="118" y="16"/>
                  </a:lnTo>
                  <a:lnTo>
                    <a:pt x="130" y="26"/>
                  </a:lnTo>
                  <a:lnTo>
                    <a:pt x="138" y="40"/>
                  </a:lnTo>
                  <a:lnTo>
                    <a:pt x="144" y="54"/>
                  </a:lnTo>
                  <a:lnTo>
                    <a:pt x="148" y="68"/>
                  </a:lnTo>
                  <a:lnTo>
                    <a:pt x="148" y="82"/>
                  </a:lnTo>
                  <a:lnTo>
                    <a:pt x="148" y="82"/>
                  </a:lnTo>
                  <a:lnTo>
                    <a:pt x="148" y="100"/>
                  </a:lnTo>
                  <a:lnTo>
                    <a:pt x="144" y="116"/>
                  </a:lnTo>
                  <a:lnTo>
                    <a:pt x="136" y="130"/>
                  </a:lnTo>
                  <a:lnTo>
                    <a:pt x="128" y="140"/>
                  </a:lnTo>
                  <a:lnTo>
                    <a:pt x="116" y="150"/>
                  </a:lnTo>
                  <a:lnTo>
                    <a:pt x="104" y="158"/>
                  </a:lnTo>
                  <a:lnTo>
                    <a:pt x="90" y="162"/>
                  </a:lnTo>
                  <a:lnTo>
                    <a:pt x="74" y="16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6" name="Freeform 9"/>
            <p:cNvSpPr>
              <a:spLocks/>
            </p:cNvSpPr>
            <p:nvPr userDrawn="1"/>
          </p:nvSpPr>
          <p:spPr bwMode="auto">
            <a:xfrm>
              <a:off x="302885" y="6259263"/>
              <a:ext cx="493560" cy="325080"/>
            </a:xfrm>
            <a:custGeom>
              <a:avLst/>
              <a:gdLst>
                <a:gd name="T0" fmla="*/ 892 w 914"/>
                <a:gd name="T1" fmla="*/ 430 h 602"/>
                <a:gd name="T2" fmla="*/ 862 w 914"/>
                <a:gd name="T3" fmla="*/ 414 h 602"/>
                <a:gd name="T4" fmla="*/ 850 w 914"/>
                <a:gd name="T5" fmla="*/ 378 h 602"/>
                <a:gd name="T6" fmla="*/ 852 w 914"/>
                <a:gd name="T7" fmla="*/ 346 h 602"/>
                <a:gd name="T8" fmla="*/ 876 w 914"/>
                <a:gd name="T9" fmla="*/ 258 h 602"/>
                <a:gd name="T10" fmla="*/ 896 w 914"/>
                <a:gd name="T11" fmla="*/ 184 h 602"/>
                <a:gd name="T12" fmla="*/ 904 w 914"/>
                <a:gd name="T13" fmla="*/ 108 h 602"/>
                <a:gd name="T14" fmla="*/ 894 w 914"/>
                <a:gd name="T15" fmla="*/ 46 h 602"/>
                <a:gd name="T16" fmla="*/ 880 w 914"/>
                <a:gd name="T17" fmla="*/ 20 h 602"/>
                <a:gd name="T18" fmla="*/ 852 w 914"/>
                <a:gd name="T19" fmla="*/ 2 h 602"/>
                <a:gd name="T20" fmla="*/ 832 w 914"/>
                <a:gd name="T21" fmla="*/ 2 h 602"/>
                <a:gd name="T22" fmla="*/ 810 w 914"/>
                <a:gd name="T23" fmla="*/ 12 h 602"/>
                <a:gd name="T24" fmla="*/ 788 w 914"/>
                <a:gd name="T25" fmla="*/ 34 h 602"/>
                <a:gd name="T26" fmla="*/ 766 w 914"/>
                <a:gd name="T27" fmla="*/ 82 h 602"/>
                <a:gd name="T28" fmla="*/ 756 w 914"/>
                <a:gd name="T29" fmla="*/ 132 h 602"/>
                <a:gd name="T30" fmla="*/ 754 w 914"/>
                <a:gd name="T31" fmla="*/ 220 h 602"/>
                <a:gd name="T32" fmla="*/ 720 w 914"/>
                <a:gd name="T33" fmla="*/ 204 h 602"/>
                <a:gd name="T34" fmla="*/ 684 w 914"/>
                <a:gd name="T35" fmla="*/ 200 h 602"/>
                <a:gd name="T36" fmla="*/ 624 w 914"/>
                <a:gd name="T37" fmla="*/ 212 h 602"/>
                <a:gd name="T38" fmla="*/ 578 w 914"/>
                <a:gd name="T39" fmla="*/ 248 h 602"/>
                <a:gd name="T40" fmla="*/ 558 w 914"/>
                <a:gd name="T41" fmla="*/ 282 h 602"/>
                <a:gd name="T42" fmla="*/ 556 w 914"/>
                <a:gd name="T43" fmla="*/ 284 h 602"/>
                <a:gd name="T44" fmla="*/ 542 w 914"/>
                <a:gd name="T45" fmla="*/ 248 h 602"/>
                <a:gd name="T46" fmla="*/ 506 w 914"/>
                <a:gd name="T47" fmla="*/ 212 h 602"/>
                <a:gd name="T48" fmla="*/ 458 w 914"/>
                <a:gd name="T49" fmla="*/ 198 h 602"/>
                <a:gd name="T50" fmla="*/ 442 w 914"/>
                <a:gd name="T51" fmla="*/ 200 h 602"/>
                <a:gd name="T52" fmla="*/ 382 w 914"/>
                <a:gd name="T53" fmla="*/ 216 h 602"/>
                <a:gd name="T54" fmla="*/ 288 w 914"/>
                <a:gd name="T55" fmla="*/ 100 h 602"/>
                <a:gd name="T56" fmla="*/ 278 w 914"/>
                <a:gd name="T57" fmla="*/ 258 h 602"/>
                <a:gd name="T58" fmla="*/ 236 w 914"/>
                <a:gd name="T59" fmla="*/ 218 h 602"/>
                <a:gd name="T60" fmla="*/ 182 w 914"/>
                <a:gd name="T61" fmla="*/ 200 h 602"/>
                <a:gd name="T62" fmla="*/ 150 w 914"/>
                <a:gd name="T63" fmla="*/ 198 h 602"/>
                <a:gd name="T64" fmla="*/ 114 w 914"/>
                <a:gd name="T65" fmla="*/ 208 h 602"/>
                <a:gd name="T66" fmla="*/ 84 w 914"/>
                <a:gd name="T67" fmla="*/ 228 h 602"/>
                <a:gd name="T68" fmla="*/ 0 w 914"/>
                <a:gd name="T69" fmla="*/ 204 h 602"/>
                <a:gd name="T70" fmla="*/ 74 w 914"/>
                <a:gd name="T71" fmla="*/ 466 h 602"/>
                <a:gd name="T72" fmla="*/ 116 w 914"/>
                <a:gd name="T73" fmla="*/ 492 h 602"/>
                <a:gd name="T74" fmla="*/ 162 w 914"/>
                <a:gd name="T75" fmla="*/ 500 h 602"/>
                <a:gd name="T76" fmla="*/ 222 w 914"/>
                <a:gd name="T77" fmla="*/ 488 h 602"/>
                <a:gd name="T78" fmla="*/ 268 w 914"/>
                <a:gd name="T79" fmla="*/ 454 h 602"/>
                <a:gd name="T80" fmla="*/ 288 w 914"/>
                <a:gd name="T81" fmla="*/ 492 h 602"/>
                <a:gd name="T82" fmla="*/ 366 w 914"/>
                <a:gd name="T83" fmla="*/ 330 h 602"/>
                <a:gd name="T84" fmla="*/ 368 w 914"/>
                <a:gd name="T85" fmla="*/ 308 h 602"/>
                <a:gd name="T86" fmla="*/ 384 w 914"/>
                <a:gd name="T87" fmla="*/ 288 h 602"/>
                <a:gd name="T88" fmla="*/ 414 w 914"/>
                <a:gd name="T89" fmla="*/ 272 h 602"/>
                <a:gd name="T90" fmla="*/ 440 w 914"/>
                <a:gd name="T91" fmla="*/ 268 h 602"/>
                <a:gd name="T92" fmla="*/ 468 w 914"/>
                <a:gd name="T93" fmla="*/ 278 h 602"/>
                <a:gd name="T94" fmla="*/ 482 w 914"/>
                <a:gd name="T95" fmla="*/ 306 h 602"/>
                <a:gd name="T96" fmla="*/ 484 w 914"/>
                <a:gd name="T97" fmla="*/ 492 h 602"/>
                <a:gd name="T98" fmla="*/ 562 w 914"/>
                <a:gd name="T99" fmla="*/ 428 h 602"/>
                <a:gd name="T100" fmla="*/ 574 w 914"/>
                <a:gd name="T101" fmla="*/ 444 h 602"/>
                <a:gd name="T102" fmla="*/ 614 w 914"/>
                <a:gd name="T103" fmla="*/ 482 h 602"/>
                <a:gd name="T104" fmla="*/ 664 w 914"/>
                <a:gd name="T105" fmla="*/ 500 h 602"/>
                <a:gd name="T106" fmla="*/ 700 w 914"/>
                <a:gd name="T107" fmla="*/ 500 h 602"/>
                <a:gd name="T108" fmla="*/ 748 w 914"/>
                <a:gd name="T109" fmla="*/ 488 h 602"/>
                <a:gd name="T110" fmla="*/ 788 w 914"/>
                <a:gd name="T111" fmla="*/ 462 h 602"/>
                <a:gd name="T112" fmla="*/ 812 w 914"/>
                <a:gd name="T113" fmla="*/ 468 h 602"/>
                <a:gd name="T114" fmla="*/ 848 w 914"/>
                <a:gd name="T115" fmla="*/ 490 h 602"/>
                <a:gd name="T116" fmla="*/ 906 w 914"/>
                <a:gd name="T117" fmla="*/ 502 h 602"/>
                <a:gd name="T118" fmla="*/ 906 w 914"/>
                <a:gd name="T119" fmla="*/ 43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14" h="602">
                  <a:moveTo>
                    <a:pt x="906" y="432"/>
                  </a:moveTo>
                  <a:lnTo>
                    <a:pt x="906" y="432"/>
                  </a:lnTo>
                  <a:lnTo>
                    <a:pt x="892" y="430"/>
                  </a:lnTo>
                  <a:lnTo>
                    <a:pt x="880" y="428"/>
                  </a:lnTo>
                  <a:lnTo>
                    <a:pt x="870" y="422"/>
                  </a:lnTo>
                  <a:lnTo>
                    <a:pt x="862" y="414"/>
                  </a:lnTo>
                  <a:lnTo>
                    <a:pt x="856" y="404"/>
                  </a:lnTo>
                  <a:lnTo>
                    <a:pt x="852" y="392"/>
                  </a:lnTo>
                  <a:lnTo>
                    <a:pt x="850" y="378"/>
                  </a:lnTo>
                  <a:lnTo>
                    <a:pt x="850" y="362"/>
                  </a:lnTo>
                  <a:lnTo>
                    <a:pt x="850" y="362"/>
                  </a:lnTo>
                  <a:lnTo>
                    <a:pt x="852" y="346"/>
                  </a:lnTo>
                  <a:lnTo>
                    <a:pt x="856" y="326"/>
                  </a:lnTo>
                  <a:lnTo>
                    <a:pt x="876" y="258"/>
                  </a:lnTo>
                  <a:lnTo>
                    <a:pt x="876" y="258"/>
                  </a:lnTo>
                  <a:lnTo>
                    <a:pt x="888" y="212"/>
                  </a:lnTo>
                  <a:lnTo>
                    <a:pt x="888" y="212"/>
                  </a:lnTo>
                  <a:lnTo>
                    <a:pt x="896" y="184"/>
                  </a:lnTo>
                  <a:lnTo>
                    <a:pt x="900" y="158"/>
                  </a:lnTo>
                  <a:lnTo>
                    <a:pt x="904" y="132"/>
                  </a:lnTo>
                  <a:lnTo>
                    <a:pt x="904" y="108"/>
                  </a:lnTo>
                  <a:lnTo>
                    <a:pt x="904" y="84"/>
                  </a:lnTo>
                  <a:lnTo>
                    <a:pt x="900" y="64"/>
                  </a:lnTo>
                  <a:lnTo>
                    <a:pt x="894" y="46"/>
                  </a:lnTo>
                  <a:lnTo>
                    <a:pt x="886" y="30"/>
                  </a:lnTo>
                  <a:lnTo>
                    <a:pt x="886" y="30"/>
                  </a:lnTo>
                  <a:lnTo>
                    <a:pt x="880" y="20"/>
                  </a:lnTo>
                  <a:lnTo>
                    <a:pt x="872" y="10"/>
                  </a:lnTo>
                  <a:lnTo>
                    <a:pt x="862" y="6"/>
                  </a:lnTo>
                  <a:lnTo>
                    <a:pt x="852" y="2"/>
                  </a:lnTo>
                  <a:lnTo>
                    <a:pt x="852" y="2"/>
                  </a:lnTo>
                  <a:lnTo>
                    <a:pt x="842" y="0"/>
                  </a:lnTo>
                  <a:lnTo>
                    <a:pt x="832" y="2"/>
                  </a:lnTo>
                  <a:lnTo>
                    <a:pt x="820" y="6"/>
                  </a:lnTo>
                  <a:lnTo>
                    <a:pt x="810" y="12"/>
                  </a:lnTo>
                  <a:lnTo>
                    <a:pt x="810" y="12"/>
                  </a:lnTo>
                  <a:lnTo>
                    <a:pt x="802" y="18"/>
                  </a:lnTo>
                  <a:lnTo>
                    <a:pt x="796" y="24"/>
                  </a:lnTo>
                  <a:lnTo>
                    <a:pt x="788" y="34"/>
                  </a:lnTo>
                  <a:lnTo>
                    <a:pt x="780" y="48"/>
                  </a:lnTo>
                  <a:lnTo>
                    <a:pt x="772" y="64"/>
                  </a:lnTo>
                  <a:lnTo>
                    <a:pt x="766" y="82"/>
                  </a:lnTo>
                  <a:lnTo>
                    <a:pt x="760" y="106"/>
                  </a:lnTo>
                  <a:lnTo>
                    <a:pt x="756" y="132"/>
                  </a:lnTo>
                  <a:lnTo>
                    <a:pt x="756" y="132"/>
                  </a:lnTo>
                  <a:lnTo>
                    <a:pt x="754" y="170"/>
                  </a:lnTo>
                  <a:lnTo>
                    <a:pt x="752" y="196"/>
                  </a:lnTo>
                  <a:lnTo>
                    <a:pt x="754" y="220"/>
                  </a:lnTo>
                  <a:lnTo>
                    <a:pt x="754" y="220"/>
                  </a:lnTo>
                  <a:lnTo>
                    <a:pt x="738" y="212"/>
                  </a:lnTo>
                  <a:lnTo>
                    <a:pt x="720" y="204"/>
                  </a:lnTo>
                  <a:lnTo>
                    <a:pt x="702" y="200"/>
                  </a:lnTo>
                  <a:lnTo>
                    <a:pt x="684" y="200"/>
                  </a:lnTo>
                  <a:lnTo>
                    <a:pt x="684" y="200"/>
                  </a:lnTo>
                  <a:lnTo>
                    <a:pt x="662" y="202"/>
                  </a:lnTo>
                  <a:lnTo>
                    <a:pt x="644" y="206"/>
                  </a:lnTo>
                  <a:lnTo>
                    <a:pt x="624" y="212"/>
                  </a:lnTo>
                  <a:lnTo>
                    <a:pt x="608" y="222"/>
                  </a:lnTo>
                  <a:lnTo>
                    <a:pt x="592" y="234"/>
                  </a:lnTo>
                  <a:lnTo>
                    <a:pt x="578" y="248"/>
                  </a:lnTo>
                  <a:lnTo>
                    <a:pt x="566" y="264"/>
                  </a:lnTo>
                  <a:lnTo>
                    <a:pt x="558" y="282"/>
                  </a:lnTo>
                  <a:lnTo>
                    <a:pt x="558" y="282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0" y="264"/>
                  </a:lnTo>
                  <a:lnTo>
                    <a:pt x="542" y="248"/>
                  </a:lnTo>
                  <a:lnTo>
                    <a:pt x="532" y="234"/>
                  </a:lnTo>
                  <a:lnTo>
                    <a:pt x="520" y="220"/>
                  </a:lnTo>
                  <a:lnTo>
                    <a:pt x="506" y="212"/>
                  </a:lnTo>
                  <a:lnTo>
                    <a:pt x="492" y="204"/>
                  </a:lnTo>
                  <a:lnTo>
                    <a:pt x="476" y="200"/>
                  </a:lnTo>
                  <a:lnTo>
                    <a:pt x="458" y="198"/>
                  </a:lnTo>
                  <a:lnTo>
                    <a:pt x="458" y="198"/>
                  </a:lnTo>
                  <a:lnTo>
                    <a:pt x="458" y="198"/>
                  </a:lnTo>
                  <a:lnTo>
                    <a:pt x="442" y="200"/>
                  </a:lnTo>
                  <a:lnTo>
                    <a:pt x="428" y="202"/>
                  </a:lnTo>
                  <a:lnTo>
                    <a:pt x="402" y="208"/>
                  </a:lnTo>
                  <a:lnTo>
                    <a:pt x="382" y="216"/>
                  </a:lnTo>
                  <a:lnTo>
                    <a:pt x="366" y="224"/>
                  </a:lnTo>
                  <a:lnTo>
                    <a:pt x="366" y="100"/>
                  </a:lnTo>
                  <a:lnTo>
                    <a:pt x="288" y="100"/>
                  </a:lnTo>
                  <a:lnTo>
                    <a:pt x="288" y="276"/>
                  </a:lnTo>
                  <a:lnTo>
                    <a:pt x="288" y="276"/>
                  </a:lnTo>
                  <a:lnTo>
                    <a:pt x="278" y="258"/>
                  </a:lnTo>
                  <a:lnTo>
                    <a:pt x="266" y="242"/>
                  </a:lnTo>
                  <a:lnTo>
                    <a:pt x="252" y="228"/>
                  </a:lnTo>
                  <a:lnTo>
                    <a:pt x="236" y="218"/>
                  </a:lnTo>
                  <a:lnTo>
                    <a:pt x="218" y="210"/>
                  </a:lnTo>
                  <a:lnTo>
                    <a:pt x="200" y="204"/>
                  </a:lnTo>
                  <a:lnTo>
                    <a:pt x="182" y="200"/>
                  </a:lnTo>
                  <a:lnTo>
                    <a:pt x="162" y="198"/>
                  </a:lnTo>
                  <a:lnTo>
                    <a:pt x="162" y="198"/>
                  </a:lnTo>
                  <a:lnTo>
                    <a:pt x="150" y="198"/>
                  </a:lnTo>
                  <a:lnTo>
                    <a:pt x="138" y="200"/>
                  </a:lnTo>
                  <a:lnTo>
                    <a:pt x="126" y="204"/>
                  </a:lnTo>
                  <a:lnTo>
                    <a:pt x="114" y="208"/>
                  </a:lnTo>
                  <a:lnTo>
                    <a:pt x="104" y="214"/>
                  </a:lnTo>
                  <a:lnTo>
                    <a:pt x="94" y="220"/>
                  </a:lnTo>
                  <a:lnTo>
                    <a:pt x="84" y="228"/>
                  </a:lnTo>
                  <a:lnTo>
                    <a:pt x="74" y="238"/>
                  </a:lnTo>
                  <a:lnTo>
                    <a:pt x="74" y="204"/>
                  </a:lnTo>
                  <a:lnTo>
                    <a:pt x="0" y="204"/>
                  </a:lnTo>
                  <a:lnTo>
                    <a:pt x="0" y="602"/>
                  </a:lnTo>
                  <a:lnTo>
                    <a:pt x="74" y="602"/>
                  </a:lnTo>
                  <a:lnTo>
                    <a:pt x="74" y="466"/>
                  </a:lnTo>
                  <a:lnTo>
                    <a:pt x="74" y="466"/>
                  </a:lnTo>
                  <a:lnTo>
                    <a:pt x="94" y="480"/>
                  </a:lnTo>
                  <a:lnTo>
                    <a:pt x="116" y="492"/>
                  </a:lnTo>
                  <a:lnTo>
                    <a:pt x="138" y="498"/>
                  </a:lnTo>
                  <a:lnTo>
                    <a:pt x="162" y="500"/>
                  </a:lnTo>
                  <a:lnTo>
                    <a:pt x="162" y="500"/>
                  </a:lnTo>
                  <a:lnTo>
                    <a:pt x="184" y="498"/>
                  </a:lnTo>
                  <a:lnTo>
                    <a:pt x="204" y="494"/>
                  </a:lnTo>
                  <a:lnTo>
                    <a:pt x="222" y="488"/>
                  </a:lnTo>
                  <a:lnTo>
                    <a:pt x="238" y="478"/>
                  </a:lnTo>
                  <a:lnTo>
                    <a:pt x="254" y="468"/>
                  </a:lnTo>
                  <a:lnTo>
                    <a:pt x="268" y="454"/>
                  </a:lnTo>
                  <a:lnTo>
                    <a:pt x="278" y="438"/>
                  </a:lnTo>
                  <a:lnTo>
                    <a:pt x="288" y="420"/>
                  </a:lnTo>
                  <a:lnTo>
                    <a:pt x="288" y="492"/>
                  </a:lnTo>
                  <a:lnTo>
                    <a:pt x="366" y="492"/>
                  </a:lnTo>
                  <a:lnTo>
                    <a:pt x="366" y="330"/>
                  </a:lnTo>
                  <a:lnTo>
                    <a:pt x="366" y="330"/>
                  </a:lnTo>
                  <a:lnTo>
                    <a:pt x="366" y="320"/>
                  </a:lnTo>
                  <a:lnTo>
                    <a:pt x="368" y="308"/>
                  </a:lnTo>
                  <a:lnTo>
                    <a:pt x="368" y="308"/>
                  </a:lnTo>
                  <a:lnTo>
                    <a:pt x="372" y="302"/>
                  </a:lnTo>
                  <a:lnTo>
                    <a:pt x="376" y="296"/>
                  </a:lnTo>
                  <a:lnTo>
                    <a:pt x="384" y="288"/>
                  </a:lnTo>
                  <a:lnTo>
                    <a:pt x="392" y="282"/>
                  </a:lnTo>
                  <a:lnTo>
                    <a:pt x="402" y="278"/>
                  </a:lnTo>
                  <a:lnTo>
                    <a:pt x="414" y="272"/>
                  </a:lnTo>
                  <a:lnTo>
                    <a:pt x="426" y="270"/>
                  </a:lnTo>
                  <a:lnTo>
                    <a:pt x="440" y="268"/>
                  </a:lnTo>
                  <a:lnTo>
                    <a:pt x="440" y="268"/>
                  </a:lnTo>
                  <a:lnTo>
                    <a:pt x="452" y="270"/>
                  </a:lnTo>
                  <a:lnTo>
                    <a:pt x="462" y="272"/>
                  </a:lnTo>
                  <a:lnTo>
                    <a:pt x="468" y="278"/>
                  </a:lnTo>
                  <a:lnTo>
                    <a:pt x="474" y="284"/>
                  </a:lnTo>
                  <a:lnTo>
                    <a:pt x="480" y="294"/>
                  </a:lnTo>
                  <a:lnTo>
                    <a:pt x="482" y="306"/>
                  </a:lnTo>
                  <a:lnTo>
                    <a:pt x="484" y="322"/>
                  </a:lnTo>
                  <a:lnTo>
                    <a:pt x="484" y="340"/>
                  </a:lnTo>
                  <a:lnTo>
                    <a:pt x="484" y="492"/>
                  </a:lnTo>
                  <a:lnTo>
                    <a:pt x="562" y="492"/>
                  </a:lnTo>
                  <a:lnTo>
                    <a:pt x="562" y="428"/>
                  </a:lnTo>
                  <a:lnTo>
                    <a:pt x="562" y="428"/>
                  </a:lnTo>
                  <a:lnTo>
                    <a:pt x="564" y="430"/>
                  </a:lnTo>
                  <a:lnTo>
                    <a:pt x="564" y="430"/>
                  </a:lnTo>
                  <a:lnTo>
                    <a:pt x="574" y="444"/>
                  </a:lnTo>
                  <a:lnTo>
                    <a:pt x="584" y="460"/>
                  </a:lnTo>
                  <a:lnTo>
                    <a:pt x="598" y="472"/>
                  </a:lnTo>
                  <a:lnTo>
                    <a:pt x="614" y="482"/>
                  </a:lnTo>
                  <a:lnTo>
                    <a:pt x="630" y="490"/>
                  </a:lnTo>
                  <a:lnTo>
                    <a:pt x="646" y="496"/>
                  </a:lnTo>
                  <a:lnTo>
                    <a:pt x="664" y="500"/>
                  </a:lnTo>
                  <a:lnTo>
                    <a:pt x="684" y="500"/>
                  </a:lnTo>
                  <a:lnTo>
                    <a:pt x="684" y="500"/>
                  </a:lnTo>
                  <a:lnTo>
                    <a:pt x="700" y="500"/>
                  </a:lnTo>
                  <a:lnTo>
                    <a:pt x="716" y="498"/>
                  </a:lnTo>
                  <a:lnTo>
                    <a:pt x="732" y="492"/>
                  </a:lnTo>
                  <a:lnTo>
                    <a:pt x="748" y="488"/>
                  </a:lnTo>
                  <a:lnTo>
                    <a:pt x="762" y="480"/>
                  </a:lnTo>
                  <a:lnTo>
                    <a:pt x="776" y="472"/>
                  </a:lnTo>
                  <a:lnTo>
                    <a:pt x="788" y="462"/>
                  </a:lnTo>
                  <a:lnTo>
                    <a:pt x="800" y="452"/>
                  </a:lnTo>
                  <a:lnTo>
                    <a:pt x="800" y="452"/>
                  </a:lnTo>
                  <a:lnTo>
                    <a:pt x="812" y="468"/>
                  </a:lnTo>
                  <a:lnTo>
                    <a:pt x="822" y="476"/>
                  </a:lnTo>
                  <a:lnTo>
                    <a:pt x="832" y="484"/>
                  </a:lnTo>
                  <a:lnTo>
                    <a:pt x="848" y="490"/>
                  </a:lnTo>
                  <a:lnTo>
                    <a:pt x="864" y="496"/>
                  </a:lnTo>
                  <a:lnTo>
                    <a:pt x="884" y="500"/>
                  </a:lnTo>
                  <a:lnTo>
                    <a:pt x="906" y="502"/>
                  </a:lnTo>
                  <a:lnTo>
                    <a:pt x="914" y="502"/>
                  </a:lnTo>
                  <a:lnTo>
                    <a:pt x="914" y="432"/>
                  </a:lnTo>
                  <a:lnTo>
                    <a:pt x="906" y="4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5076348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9478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04D6C3-9A72-4453-B134-11C7A345880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440452" y="1160254"/>
            <a:ext cx="945000" cy="531900"/>
          </a:xfr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6000"/>
              </a:prst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4643546" y="1160254"/>
            <a:ext cx="945000" cy="531900"/>
          </a:xfr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6000"/>
              </a:prst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5690981" y="1160254"/>
            <a:ext cx="945000" cy="531900"/>
          </a:xfr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6000"/>
              </a:prst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501241" y="1160254"/>
            <a:ext cx="945000" cy="531900"/>
          </a:xfr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6000"/>
              </a:prst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2548676" y="1160254"/>
            <a:ext cx="945000" cy="531900"/>
          </a:xfr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6000"/>
              </a:prst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3596111" y="1160254"/>
            <a:ext cx="945000" cy="531900"/>
          </a:xfr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6000"/>
              </a:prst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6738416" y="1160254"/>
            <a:ext cx="945000" cy="531900"/>
          </a:xfr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6000"/>
              </a:prst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7785854" y="1160254"/>
            <a:ext cx="945000" cy="531900"/>
          </a:xfr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6000"/>
              </a:prst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440452" y="1845955"/>
            <a:ext cx="945000" cy="531900"/>
          </a:xfr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6000"/>
              </a:prst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4641178" y="1845955"/>
            <a:ext cx="945000" cy="531900"/>
          </a:xfr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6000"/>
              </a:prst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21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5688613" y="1845955"/>
            <a:ext cx="945000" cy="531900"/>
          </a:xfr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6000"/>
              </a:prst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1498873" y="1845955"/>
            <a:ext cx="945000" cy="531900"/>
          </a:xfr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6000"/>
              </a:prst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23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2546308" y="1845955"/>
            <a:ext cx="945000" cy="531900"/>
          </a:xfr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6000"/>
              </a:prst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24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3593743" y="1845955"/>
            <a:ext cx="945000" cy="531900"/>
          </a:xfr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6000"/>
              </a:prst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25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6736048" y="1845955"/>
            <a:ext cx="945000" cy="531900"/>
          </a:xfr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6000"/>
              </a:prst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27" name="Picture Placeholder 4"/>
          <p:cNvSpPr>
            <a:spLocks noGrp="1"/>
          </p:cNvSpPr>
          <p:nvPr>
            <p:ph type="pic" sz="quarter" idx="28"/>
          </p:nvPr>
        </p:nvSpPr>
        <p:spPr>
          <a:xfrm>
            <a:off x="440452" y="2531656"/>
            <a:ext cx="945000" cy="531900"/>
          </a:xfr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6000"/>
              </a:prst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28" name="Picture Placeholder 4"/>
          <p:cNvSpPr>
            <a:spLocks noGrp="1"/>
          </p:cNvSpPr>
          <p:nvPr>
            <p:ph type="pic" sz="quarter" idx="29"/>
          </p:nvPr>
        </p:nvSpPr>
        <p:spPr>
          <a:xfrm>
            <a:off x="4630192" y="2531656"/>
            <a:ext cx="945000" cy="531900"/>
          </a:xfr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6000"/>
              </a:prst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29" name="Picture Placeholder 4"/>
          <p:cNvSpPr>
            <a:spLocks noGrp="1"/>
          </p:cNvSpPr>
          <p:nvPr>
            <p:ph type="pic" sz="quarter" idx="30"/>
          </p:nvPr>
        </p:nvSpPr>
        <p:spPr>
          <a:xfrm>
            <a:off x="5677627" y="2531656"/>
            <a:ext cx="945000" cy="531900"/>
          </a:xfr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6000"/>
              </a:prst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30" name="Picture Placeholder 4"/>
          <p:cNvSpPr>
            <a:spLocks noGrp="1"/>
          </p:cNvSpPr>
          <p:nvPr>
            <p:ph type="pic" sz="quarter" idx="31"/>
          </p:nvPr>
        </p:nvSpPr>
        <p:spPr>
          <a:xfrm>
            <a:off x="1487887" y="2531656"/>
            <a:ext cx="945000" cy="531900"/>
          </a:xfr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6000"/>
              </a:prst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32"/>
          </p:nvPr>
        </p:nvSpPr>
        <p:spPr>
          <a:xfrm>
            <a:off x="2535322" y="2531656"/>
            <a:ext cx="945000" cy="531900"/>
          </a:xfr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6000"/>
              </a:prst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32" name="Picture Placeholder 4"/>
          <p:cNvSpPr>
            <a:spLocks noGrp="1"/>
          </p:cNvSpPr>
          <p:nvPr>
            <p:ph type="pic" sz="quarter" idx="33"/>
          </p:nvPr>
        </p:nvSpPr>
        <p:spPr>
          <a:xfrm>
            <a:off x="3582757" y="2531656"/>
            <a:ext cx="945000" cy="531900"/>
          </a:xfr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6000"/>
              </a:prst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33" name="Picture Placeholder 4"/>
          <p:cNvSpPr>
            <a:spLocks noGrp="1"/>
          </p:cNvSpPr>
          <p:nvPr>
            <p:ph type="pic" sz="quarter" idx="34"/>
          </p:nvPr>
        </p:nvSpPr>
        <p:spPr>
          <a:xfrm>
            <a:off x="6725062" y="2531656"/>
            <a:ext cx="945000" cy="531900"/>
          </a:xfr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6000"/>
              </a:prst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35" name="Picture Placeholder 4"/>
          <p:cNvSpPr>
            <a:spLocks noGrp="1"/>
          </p:cNvSpPr>
          <p:nvPr>
            <p:ph type="pic" sz="quarter" idx="36"/>
          </p:nvPr>
        </p:nvSpPr>
        <p:spPr>
          <a:xfrm>
            <a:off x="440452" y="3217357"/>
            <a:ext cx="945000" cy="531900"/>
          </a:xfr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6000"/>
              </a:prst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36" name="Picture Placeholder 4"/>
          <p:cNvSpPr>
            <a:spLocks noGrp="1"/>
          </p:cNvSpPr>
          <p:nvPr>
            <p:ph type="pic" sz="quarter" idx="37"/>
          </p:nvPr>
        </p:nvSpPr>
        <p:spPr>
          <a:xfrm>
            <a:off x="4630192" y="3217357"/>
            <a:ext cx="945000" cy="531900"/>
          </a:xfr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6000"/>
              </a:prst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37" name="Picture Placeholder 4"/>
          <p:cNvSpPr>
            <a:spLocks noGrp="1"/>
          </p:cNvSpPr>
          <p:nvPr>
            <p:ph type="pic" sz="quarter" idx="38"/>
          </p:nvPr>
        </p:nvSpPr>
        <p:spPr>
          <a:xfrm>
            <a:off x="5677627" y="3217357"/>
            <a:ext cx="945000" cy="531900"/>
          </a:xfr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6000"/>
              </a:prst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39" name="Picture Placeholder 4"/>
          <p:cNvSpPr>
            <a:spLocks noGrp="1"/>
          </p:cNvSpPr>
          <p:nvPr>
            <p:ph type="pic" sz="quarter" idx="40"/>
          </p:nvPr>
        </p:nvSpPr>
        <p:spPr>
          <a:xfrm>
            <a:off x="2535322" y="3217357"/>
            <a:ext cx="945000" cy="531900"/>
          </a:xfr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6000"/>
              </a:prst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40" name="Picture Placeholder 4"/>
          <p:cNvSpPr>
            <a:spLocks noGrp="1"/>
          </p:cNvSpPr>
          <p:nvPr>
            <p:ph type="pic" sz="quarter" idx="41"/>
          </p:nvPr>
        </p:nvSpPr>
        <p:spPr>
          <a:xfrm>
            <a:off x="3582757" y="3217357"/>
            <a:ext cx="945000" cy="531900"/>
          </a:xfr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6000"/>
              </a:prst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42"/>
          </p:nvPr>
        </p:nvSpPr>
        <p:spPr>
          <a:xfrm>
            <a:off x="6725062" y="3217357"/>
            <a:ext cx="945000" cy="531900"/>
          </a:xfr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6000"/>
              </a:prst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43" name="Picture Placeholder 4"/>
          <p:cNvSpPr>
            <a:spLocks noGrp="1"/>
          </p:cNvSpPr>
          <p:nvPr>
            <p:ph type="pic" sz="quarter" idx="44"/>
          </p:nvPr>
        </p:nvSpPr>
        <p:spPr>
          <a:xfrm>
            <a:off x="440452" y="3903057"/>
            <a:ext cx="945000" cy="531900"/>
          </a:xfr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6000"/>
              </a:prst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44" name="Picture Placeholder 4"/>
          <p:cNvSpPr>
            <a:spLocks noGrp="1"/>
          </p:cNvSpPr>
          <p:nvPr>
            <p:ph type="pic" sz="quarter" idx="45"/>
          </p:nvPr>
        </p:nvSpPr>
        <p:spPr>
          <a:xfrm>
            <a:off x="4643155" y="3903057"/>
            <a:ext cx="945000" cy="531900"/>
          </a:xfr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6000"/>
              </a:prst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45" name="Picture Placeholder 4"/>
          <p:cNvSpPr>
            <a:spLocks noGrp="1"/>
          </p:cNvSpPr>
          <p:nvPr>
            <p:ph type="pic" sz="quarter" idx="46"/>
          </p:nvPr>
        </p:nvSpPr>
        <p:spPr>
          <a:xfrm>
            <a:off x="5690590" y="3903057"/>
            <a:ext cx="945000" cy="531900"/>
          </a:xfr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6000"/>
              </a:prst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47" name="Picture Placeholder 4"/>
          <p:cNvSpPr>
            <a:spLocks noGrp="1"/>
          </p:cNvSpPr>
          <p:nvPr>
            <p:ph type="pic" sz="quarter" idx="48"/>
          </p:nvPr>
        </p:nvSpPr>
        <p:spPr>
          <a:xfrm>
            <a:off x="2548285" y="3903057"/>
            <a:ext cx="945000" cy="531900"/>
          </a:xfr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6000"/>
              </a:prst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48" name="Picture Placeholder 4"/>
          <p:cNvSpPr>
            <a:spLocks noGrp="1"/>
          </p:cNvSpPr>
          <p:nvPr>
            <p:ph type="pic" sz="quarter" idx="49"/>
          </p:nvPr>
        </p:nvSpPr>
        <p:spPr>
          <a:xfrm>
            <a:off x="3595720" y="3903057"/>
            <a:ext cx="945000" cy="531900"/>
          </a:xfr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6000"/>
              </a:prstClr>
            </a:outerShdw>
          </a:effectLst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88790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 bullets - sty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26307" y="1356718"/>
            <a:ext cx="7209830" cy="307836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7769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-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83457" y="260653"/>
            <a:ext cx="6183687" cy="474894"/>
          </a:xfrm>
        </p:spPr>
        <p:txBody>
          <a:bodyPr lIns="148500" tIns="121500">
            <a:normAutofit/>
          </a:bodyPr>
          <a:lstStyle>
            <a:lvl1pPr>
              <a:defRPr sz="1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Content Placeholder 10"/>
          <p:cNvSpPr>
            <a:spLocks noGrp="1"/>
          </p:cNvSpPr>
          <p:nvPr>
            <p:ph sz="quarter" idx="12"/>
          </p:nvPr>
        </p:nvSpPr>
        <p:spPr>
          <a:xfrm>
            <a:off x="926307" y="1356718"/>
            <a:ext cx="7209830" cy="485952"/>
          </a:xfrm>
        </p:spPr>
        <p:txBody>
          <a:bodyPr/>
          <a:lstStyle>
            <a:lvl1pPr>
              <a:defRPr sz="27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7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3"/>
          </p:nvPr>
        </p:nvSpPr>
        <p:spPr>
          <a:xfrm>
            <a:off x="926306" y="1950840"/>
            <a:ext cx="3511154" cy="2484239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 marL="206574" indent="-196454">
              <a:buFont typeface="+mj-lt"/>
              <a:buAutoNum type="arabicPeriod"/>
              <a:tabLst/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4"/>
          </p:nvPr>
        </p:nvSpPr>
        <p:spPr>
          <a:xfrm>
            <a:off x="4707732" y="1950840"/>
            <a:ext cx="3428405" cy="2484239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 marL="288727" indent="-278606">
              <a:defRPr lang="en-GB" sz="1400" kern="1200" dirty="0" smtClean="0">
                <a:solidFill>
                  <a:schemeClr val="accent6"/>
                </a:solidFill>
                <a:latin typeface="Averta Regular" panose="00000500000000000000" pitchFamily="50" charset="0"/>
                <a:ea typeface="Averta Regular" panose="00000500000000000000" pitchFamily="50" charset="0"/>
                <a:cs typeface="Averta Regular" panose="00000500000000000000" pitchFamily="50" charset="0"/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marL="206574" lvl="2" indent="-196454" algn="l" defTabSz="456670" rtl="0" eaLnBrk="1" latinLnBrk="0" hangingPunct="1">
              <a:lnSpc>
                <a:spcPct val="110000"/>
              </a:lnSpc>
              <a:spcBef>
                <a:spcPts val="713"/>
              </a:spcBef>
              <a:spcAft>
                <a:spcPts val="713"/>
              </a:spcAft>
              <a:buClr>
                <a:schemeClr val="accent1"/>
              </a:buClr>
              <a:buSzPct val="100000"/>
              <a:buFont typeface="+mj-lt"/>
              <a:buAutoNum type="arabicPeriod"/>
              <a:tabLst/>
            </a:pPr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646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39" userDrawn="1">
          <p15:clr>
            <a:srgbClr val="FBAE40"/>
          </p15:clr>
        </p15:guide>
        <p15:guide id="2" orient="horz" pos="1435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99592" y="1384301"/>
            <a:ext cx="5400000" cy="3060000"/>
          </a:xfrm>
        </p:spPr>
        <p:txBody>
          <a:bodyPr/>
          <a:lstStyle>
            <a:lvl1pPr marL="135000" indent="-135000">
              <a:lnSpc>
                <a:spcPct val="110000"/>
              </a:lnSpc>
              <a:spcBef>
                <a:spcPts val="535"/>
              </a:spcBef>
              <a:spcAft>
                <a:spcPts val="535"/>
              </a:spcAft>
              <a:buClr>
                <a:schemeClr val="accent1"/>
              </a:buClr>
              <a:buFont typeface="Wingdings" pitchFamily="2" charset="2"/>
              <a:buChar char="§"/>
              <a:defRPr lang="en-US" sz="1400" b="0" kern="1200" dirty="0" smtClean="0">
                <a:solidFill>
                  <a:schemeClr val="accent6"/>
                </a:solidFill>
                <a:latin typeface="+mn-lt"/>
                <a:ea typeface="InterFace" charset="0"/>
                <a:cs typeface="InterFace" charset="0"/>
              </a:defRPr>
            </a:lvl1pPr>
          </a:lstStyle>
          <a:p>
            <a:pPr marL="135000" lvl="0" indent="-135000" algn="l" defTabSz="456670" rtl="0" eaLnBrk="1" latinLnBrk="0" hangingPunct="1">
              <a:lnSpc>
                <a:spcPct val="110000"/>
              </a:lnSpc>
              <a:spcBef>
                <a:spcPts val="535"/>
              </a:spcBef>
              <a:spcAft>
                <a:spcPts val="535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-Shape 3"/>
          <p:cNvSpPr/>
          <p:nvPr userDrawn="1"/>
        </p:nvSpPr>
        <p:spPr>
          <a:xfrm rot="16200000">
            <a:off x="4588397" y="885056"/>
            <a:ext cx="210660" cy="210855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C10046"/>
              </a:solidFill>
            </a:endParaRP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620050" y="4835026"/>
            <a:ext cx="345276" cy="273844"/>
          </a:xfrm>
          <a:prstGeom prst="rect">
            <a:avLst/>
          </a:prstGeom>
        </p:spPr>
        <p:txBody>
          <a:bodyPr lIns="34283" tIns="17142" rIns="34283" bIns="17142"/>
          <a:lstStyle>
            <a:defPPr>
              <a:defRPr lang="en-US"/>
            </a:defPPr>
            <a:lvl1pPr marL="0" algn="r" defTabSz="457200" rtl="0" eaLnBrk="1" latinLnBrk="0" hangingPunct="1">
              <a:defRPr sz="600" kern="1200">
                <a:ln>
                  <a:noFill/>
                </a:ln>
                <a:solidFill>
                  <a:schemeClr val="accent5"/>
                </a:solidFill>
                <a:latin typeface="Averta Regular"/>
                <a:ea typeface="+mn-ea"/>
                <a:cs typeface="Averta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7BA7751-87A0-8741-B727-500C85245F0B}" type="slidenum">
              <a:rPr lang="en-US" sz="600" smtClean="0">
                <a:solidFill>
                  <a:srgbClr val="858789"/>
                </a:solidFill>
              </a:rPr>
              <a:pPr/>
              <a:t>‹#›</a:t>
            </a:fld>
            <a:endParaRPr lang="en-US" sz="600">
              <a:solidFill>
                <a:srgbClr val="858789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4965" y="269472"/>
            <a:ext cx="3644910" cy="769500"/>
          </a:xfrm>
        </p:spPr>
        <p:txBody>
          <a:bodyPr rIns="135000" bIns="94500" anchor="b"/>
          <a:lstStyle>
            <a:lvl1pPr algn="r">
              <a:lnSpc>
                <a:spcPct val="80000"/>
              </a:lnSpc>
              <a:defRPr sz="2300">
                <a:solidFill>
                  <a:schemeClr val="accent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853202" y="1030112"/>
            <a:ext cx="3274804" cy="333595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89502" y="87474"/>
            <a:ext cx="432048" cy="4320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5675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lternate 1 Column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620050" y="4835026"/>
            <a:ext cx="345276" cy="273844"/>
          </a:xfrm>
          <a:prstGeom prst="rect">
            <a:avLst/>
          </a:prstGeom>
        </p:spPr>
        <p:txBody>
          <a:bodyPr lIns="34283" tIns="17142" rIns="34283" bIns="17142"/>
          <a:lstStyle>
            <a:defPPr>
              <a:defRPr lang="en-US"/>
            </a:defPPr>
            <a:lvl1pPr marL="0" algn="r" defTabSz="457200" rtl="0" eaLnBrk="1" latinLnBrk="0" hangingPunct="1">
              <a:defRPr sz="600" kern="1200">
                <a:ln>
                  <a:noFill/>
                </a:ln>
                <a:solidFill>
                  <a:schemeClr val="accent5"/>
                </a:solidFill>
                <a:latin typeface="Averta Regular"/>
                <a:ea typeface="+mn-ea"/>
                <a:cs typeface="Averta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7BA7751-87A0-8741-B727-500C85245F0B}" type="slidenum">
              <a:rPr lang="en-US" sz="600" smtClean="0">
                <a:solidFill>
                  <a:srgbClr val="858789"/>
                </a:solidFill>
              </a:rPr>
              <a:pPr/>
              <a:t>‹#›</a:t>
            </a:fld>
            <a:endParaRPr lang="en-US" sz="600">
              <a:solidFill>
                <a:srgbClr val="858789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890867" y="1370853"/>
            <a:ext cx="3237138" cy="3056825"/>
          </a:xfrm>
        </p:spPr>
        <p:txBody>
          <a:bodyPr/>
          <a:lstStyle>
            <a:lvl1pPr algn="l" defTabSz="45667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GB" sz="2300" b="1" kern="1200" dirty="0" smtClean="0">
                <a:solidFill>
                  <a:schemeClr val="accent2"/>
                </a:solidFill>
                <a:latin typeface="InterFace" charset="0"/>
                <a:ea typeface="InterFace" charset="0"/>
                <a:cs typeface="InterFace" charset="0"/>
              </a:defRPr>
            </a:lvl1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L-Shape 9"/>
          <p:cNvSpPr/>
          <p:nvPr userDrawn="1"/>
        </p:nvSpPr>
        <p:spPr>
          <a:xfrm rot="5400000">
            <a:off x="4680110" y="1167497"/>
            <a:ext cx="210660" cy="210855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9" tIns="17144" rIns="34289" bIns="17144" rtlCol="0" anchor="ctr"/>
          <a:lstStyle/>
          <a:p>
            <a:pPr defTabSz="456757" rtl="0"/>
            <a:endParaRPr lang="en-US" sz="1800" kern="1200">
              <a:solidFill>
                <a:srgbClr val="C10046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89502" y="87474"/>
            <a:ext cx="432048" cy="4320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6130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-Shape 2"/>
          <p:cNvSpPr>
            <a:spLocks noChangeAspect="1"/>
          </p:cNvSpPr>
          <p:nvPr userDrawn="1"/>
        </p:nvSpPr>
        <p:spPr>
          <a:xfrm rot="16200000">
            <a:off x="7974560" y="3300650"/>
            <a:ext cx="391138" cy="391500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C10046"/>
              </a:solidFill>
            </a:endParaRPr>
          </a:p>
        </p:txBody>
      </p:sp>
      <p:sp>
        <p:nvSpPr>
          <p:cNvPr id="4" name="L-Shape 3"/>
          <p:cNvSpPr>
            <a:spLocks noChangeAspect="1"/>
          </p:cNvSpPr>
          <p:nvPr userDrawn="1"/>
        </p:nvSpPr>
        <p:spPr>
          <a:xfrm rot="5400000">
            <a:off x="4011630" y="873116"/>
            <a:ext cx="391138" cy="391500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chemeClr val="accent2"/>
              </a:solidFill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620050" y="4835026"/>
            <a:ext cx="345276" cy="273844"/>
          </a:xfrm>
          <a:prstGeom prst="rect">
            <a:avLst/>
          </a:prstGeom>
        </p:spPr>
        <p:txBody>
          <a:bodyPr lIns="34283" tIns="17142" rIns="34283" bIns="17142"/>
          <a:lstStyle>
            <a:defPPr>
              <a:defRPr lang="en-US"/>
            </a:defPPr>
            <a:lvl1pPr marL="0" algn="r" defTabSz="457200" rtl="0" eaLnBrk="1" latinLnBrk="0" hangingPunct="1">
              <a:defRPr sz="600" kern="1200">
                <a:ln>
                  <a:noFill/>
                </a:ln>
                <a:solidFill>
                  <a:schemeClr val="accent5"/>
                </a:solidFill>
                <a:latin typeface="Averta Regular"/>
                <a:ea typeface="+mn-ea"/>
                <a:cs typeface="Averta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7BA7751-87A0-8741-B727-500C85245F0B}" type="slidenum">
              <a:rPr lang="en-US" sz="600" smtClean="0">
                <a:solidFill>
                  <a:srgbClr val="858789"/>
                </a:solidFill>
              </a:rPr>
              <a:pPr/>
              <a:t>‹#›</a:t>
            </a:fld>
            <a:endParaRPr lang="en-US" sz="600">
              <a:solidFill>
                <a:srgbClr val="858789"/>
              </a:solidFill>
            </a:endParaRPr>
          </a:p>
        </p:txBody>
      </p:sp>
      <p:sp>
        <p:nvSpPr>
          <p:cNvPr id="9" name="Content Placeholder 5"/>
          <p:cNvSpPr>
            <a:spLocks noGrp="1"/>
          </p:cNvSpPr>
          <p:nvPr>
            <p:ph sz="quarter" idx="10"/>
          </p:nvPr>
        </p:nvSpPr>
        <p:spPr>
          <a:xfrm>
            <a:off x="4382979" y="1185972"/>
            <a:ext cx="3880489" cy="2384713"/>
          </a:xfrm>
        </p:spPr>
        <p:txBody>
          <a:bodyPr/>
          <a:lstStyle>
            <a:lvl1pPr>
              <a:lnSpc>
                <a:spcPct val="90000"/>
              </a:lnSpc>
              <a:defRPr sz="3300">
                <a:solidFill>
                  <a:schemeClr val="accent6"/>
                </a:solidFill>
              </a:defRPr>
            </a:lvl1pPr>
            <a:lvl2pPr>
              <a:lnSpc>
                <a:spcPct val="90000"/>
              </a:lnSpc>
              <a:defRPr sz="2700"/>
            </a:lvl2pPr>
            <a:lvl3pPr>
              <a:lnSpc>
                <a:spcPct val="90000"/>
              </a:lnSpc>
              <a:defRPr sz="2700"/>
            </a:lvl3pPr>
            <a:lvl4pPr>
              <a:lnSpc>
                <a:spcPct val="90000"/>
              </a:lnSpc>
              <a:defRPr sz="2700"/>
            </a:lvl4pPr>
            <a:lvl5pPr>
              <a:lnSpc>
                <a:spcPct val="90000"/>
              </a:lnSpc>
              <a:defRPr sz="3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143508" y="141480"/>
            <a:ext cx="486054" cy="4320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8263468" y="4474217"/>
            <a:ext cx="486054" cy="4320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652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image tex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855266" y="821865"/>
            <a:ext cx="1371600" cy="1065813"/>
          </a:xfrm>
          <a:prstGeom prst="rect">
            <a:avLst/>
          </a:prstGeom>
        </p:spPr>
        <p:txBody>
          <a:bodyPr vert="horz" lIns="68564" tIns="34283" rIns="68564" bIns="34283" anchor="ctr" anchorCtr="0"/>
          <a:lstStyle>
            <a:lvl1pPr marL="0" indent="0" algn="ctr">
              <a:buNone/>
              <a:defRPr sz="1200">
                <a:solidFill>
                  <a:srgbClr val="6F2F8A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1655676" y="2041676"/>
            <a:ext cx="1651001" cy="21173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 b="1" i="0" cap="all" baseline="0">
                <a:solidFill>
                  <a:schemeClr val="accent1"/>
                </a:solidFill>
                <a:latin typeface="InterFace"/>
                <a:cs typeface="InterFace"/>
              </a:defRPr>
            </a:lvl1pPr>
          </a:lstStyle>
          <a:p>
            <a:pPr lvl="0"/>
            <a:r>
              <a:rPr lang="en-GB"/>
              <a:t>Sub header</a:t>
            </a:r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655676" y="2312888"/>
            <a:ext cx="1651001" cy="144699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marR="0" indent="0" algn="l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800" b="0" baseline="0">
                <a:solidFill>
                  <a:srgbClr val="414448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  <a:lvl2pPr>
              <a:defRPr sz="1200">
                <a:latin typeface="Averta"/>
                <a:cs typeface="Averta"/>
              </a:defRPr>
            </a:lvl2pPr>
            <a:lvl3pPr>
              <a:defRPr sz="1200">
                <a:latin typeface="Averta"/>
                <a:cs typeface="Averta"/>
              </a:defRPr>
            </a:lvl3pPr>
            <a:lvl4pPr>
              <a:defRPr sz="1200">
                <a:latin typeface="Averta"/>
                <a:cs typeface="Averta"/>
              </a:defRPr>
            </a:lvl4pPr>
            <a:lvl5pPr>
              <a:defRPr sz="1200">
                <a:latin typeface="Averta"/>
                <a:cs typeface="Averta"/>
              </a:defRPr>
            </a:lvl5pPr>
          </a:lstStyle>
          <a:p>
            <a:pPr lvl="0"/>
            <a:r>
              <a:rPr lang="en-US"/>
              <a:t>This is dummy copy to show how a paragraph works when related to a picture, photo or icon.</a:t>
            </a:r>
          </a:p>
          <a:p>
            <a:pPr lvl="0"/>
            <a:endParaRPr lang="en-US"/>
          </a:p>
          <a:p>
            <a:pPr marL="0" marR="0" lvl="0" indent="0" algn="l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This is dummy copy to show how a paragraph works when related to a picture, photo or icon.</a:t>
            </a:r>
          </a:p>
          <a:p>
            <a:pPr lvl="0"/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1655676" y="3804303"/>
            <a:ext cx="1651001" cy="495639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>
              <a:spcBef>
                <a:spcPts val="450"/>
              </a:spcBef>
              <a:buNone/>
              <a:defRPr sz="800" baseline="0">
                <a:solidFill>
                  <a:schemeClr val="accent5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pPr lvl="0"/>
            <a:r>
              <a:rPr lang="en-GB"/>
              <a:t>-</a:t>
            </a:r>
          </a:p>
          <a:p>
            <a:pPr lvl="0"/>
            <a:r>
              <a:rPr lang="en-GB"/>
              <a:t>Key phrase to sum up</a:t>
            </a:r>
            <a:endParaRPr lang="en-US"/>
          </a:p>
        </p:txBody>
      </p:sp>
      <p:sp>
        <p:nvSpPr>
          <p:cNvPr id="17" name="L-Shape 16"/>
          <p:cNvSpPr>
            <a:spLocks noChangeAspect="1"/>
          </p:cNvSpPr>
          <p:nvPr userDrawn="1"/>
        </p:nvSpPr>
        <p:spPr>
          <a:xfrm rot="5400000">
            <a:off x="1628717" y="2017348"/>
            <a:ext cx="94413" cy="94500"/>
          </a:xfrm>
          <a:prstGeom prst="corner">
            <a:avLst>
              <a:gd name="adj1" fmla="val 26665"/>
              <a:gd name="adj2" fmla="val 26362"/>
            </a:avLst>
          </a:prstGeom>
          <a:solidFill>
            <a:srgbClr val="464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464646"/>
              </a:solidFill>
            </a:endParaRPr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3284670" y="821865"/>
            <a:ext cx="1371600" cy="1065813"/>
          </a:xfrm>
          <a:prstGeom prst="rect">
            <a:avLst/>
          </a:prstGeom>
        </p:spPr>
        <p:txBody>
          <a:bodyPr vert="horz" lIns="68564" tIns="34283" rIns="68564" bIns="34283" anchor="ctr" anchorCtr="0"/>
          <a:lstStyle>
            <a:lvl1pPr marL="0" indent="0" algn="ctr">
              <a:buNone/>
              <a:defRPr sz="1200">
                <a:solidFill>
                  <a:srgbClr val="6F2F8A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085080" y="2041676"/>
            <a:ext cx="1651001" cy="21173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 b="1" i="0" cap="all" baseline="0">
                <a:solidFill>
                  <a:schemeClr val="accent1"/>
                </a:solidFill>
                <a:latin typeface="InterFace"/>
                <a:cs typeface="InterFace"/>
              </a:defRPr>
            </a:lvl1pPr>
          </a:lstStyle>
          <a:p>
            <a:pPr lvl="0"/>
            <a:r>
              <a:rPr lang="en-GB"/>
              <a:t>Sub header</a:t>
            </a:r>
            <a:endParaRPr lang="en-US"/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4085080" y="2312888"/>
            <a:ext cx="1651001" cy="144699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marR="0" indent="0" algn="l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800" b="0" baseline="0">
                <a:solidFill>
                  <a:srgbClr val="414448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  <a:lvl2pPr>
              <a:defRPr sz="1200">
                <a:latin typeface="Averta"/>
                <a:cs typeface="Averta"/>
              </a:defRPr>
            </a:lvl2pPr>
            <a:lvl3pPr>
              <a:defRPr sz="1200">
                <a:latin typeface="Averta"/>
                <a:cs typeface="Averta"/>
              </a:defRPr>
            </a:lvl3pPr>
            <a:lvl4pPr>
              <a:defRPr sz="1200">
                <a:latin typeface="Averta"/>
                <a:cs typeface="Averta"/>
              </a:defRPr>
            </a:lvl4pPr>
            <a:lvl5pPr>
              <a:defRPr sz="1200">
                <a:latin typeface="Averta"/>
                <a:cs typeface="Averta"/>
              </a:defRPr>
            </a:lvl5pPr>
          </a:lstStyle>
          <a:p>
            <a:pPr lvl="0"/>
            <a:r>
              <a:rPr lang="en-US"/>
              <a:t>This is dummy copy to show how a paragraph works when related to a picture, photo or icon.</a:t>
            </a:r>
          </a:p>
          <a:p>
            <a:pPr lvl="0"/>
            <a:endParaRPr lang="en-US"/>
          </a:p>
          <a:p>
            <a:pPr marL="0" marR="0" lvl="0" indent="0" algn="l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This is dummy copy to show how a paragraph works when related to a picture, photo or icon.</a:t>
            </a:r>
          </a:p>
          <a:p>
            <a:pPr lvl="0"/>
            <a:endParaRPr lang="en-US"/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4085080" y="3804303"/>
            <a:ext cx="1651001" cy="495639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>
              <a:spcBef>
                <a:spcPts val="450"/>
              </a:spcBef>
              <a:buNone/>
              <a:defRPr sz="800" baseline="0">
                <a:solidFill>
                  <a:srgbClr val="858789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pPr lvl="0"/>
            <a:r>
              <a:rPr lang="en-GB"/>
              <a:t>-</a:t>
            </a:r>
          </a:p>
          <a:p>
            <a:pPr lvl="0"/>
            <a:r>
              <a:rPr lang="en-GB"/>
              <a:t>Key phrase to sum up</a:t>
            </a:r>
            <a:endParaRPr lang="en-US"/>
          </a:p>
        </p:txBody>
      </p:sp>
      <p:sp>
        <p:nvSpPr>
          <p:cNvPr id="32" name="L-Shape 31"/>
          <p:cNvSpPr>
            <a:spLocks noChangeAspect="1"/>
          </p:cNvSpPr>
          <p:nvPr userDrawn="1"/>
        </p:nvSpPr>
        <p:spPr>
          <a:xfrm rot="5400000">
            <a:off x="4058987" y="2017348"/>
            <a:ext cx="94413" cy="94500"/>
          </a:xfrm>
          <a:prstGeom prst="corner">
            <a:avLst>
              <a:gd name="adj1" fmla="val 26665"/>
              <a:gd name="adj2" fmla="val 26362"/>
            </a:avLst>
          </a:prstGeom>
          <a:solidFill>
            <a:srgbClr val="464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464646"/>
              </a:solidFill>
            </a:endParaRPr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20" hasCustomPrompt="1"/>
          </p:nvPr>
        </p:nvSpPr>
        <p:spPr>
          <a:xfrm>
            <a:off x="5714075" y="821865"/>
            <a:ext cx="1371600" cy="1065813"/>
          </a:xfrm>
          <a:prstGeom prst="rect">
            <a:avLst/>
          </a:prstGeom>
        </p:spPr>
        <p:txBody>
          <a:bodyPr vert="horz" lIns="68564" tIns="34283" rIns="68564" bIns="34283" anchor="ctr" anchorCtr="0"/>
          <a:lstStyle>
            <a:lvl1pPr marL="0" indent="0" algn="ctr">
              <a:buNone/>
              <a:defRPr sz="1200">
                <a:solidFill>
                  <a:srgbClr val="6F2F8A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6514484" y="2041676"/>
            <a:ext cx="1651001" cy="21173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 b="1" i="0" cap="all" baseline="0">
                <a:solidFill>
                  <a:schemeClr val="accent1"/>
                </a:solidFill>
                <a:latin typeface="InterFace"/>
                <a:cs typeface="InterFace"/>
              </a:defRPr>
            </a:lvl1pPr>
          </a:lstStyle>
          <a:p>
            <a:pPr lvl="0"/>
            <a:r>
              <a:rPr lang="en-GB"/>
              <a:t>Sub header</a:t>
            </a:r>
            <a:endParaRPr lang="en-US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6514484" y="2312888"/>
            <a:ext cx="1651001" cy="144699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marR="0" indent="0" algn="l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800" b="0" baseline="0">
                <a:solidFill>
                  <a:srgbClr val="414448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  <a:lvl2pPr>
              <a:defRPr sz="1200">
                <a:latin typeface="Averta"/>
                <a:cs typeface="Averta"/>
              </a:defRPr>
            </a:lvl2pPr>
            <a:lvl3pPr>
              <a:defRPr sz="1200">
                <a:latin typeface="Averta"/>
                <a:cs typeface="Averta"/>
              </a:defRPr>
            </a:lvl3pPr>
            <a:lvl4pPr>
              <a:defRPr sz="1200">
                <a:latin typeface="Averta"/>
                <a:cs typeface="Averta"/>
              </a:defRPr>
            </a:lvl4pPr>
            <a:lvl5pPr>
              <a:defRPr sz="1200">
                <a:latin typeface="Averta"/>
                <a:cs typeface="Averta"/>
              </a:defRPr>
            </a:lvl5pPr>
          </a:lstStyle>
          <a:p>
            <a:pPr lvl="0"/>
            <a:r>
              <a:rPr lang="en-US"/>
              <a:t>This is dummy copy to show how a paragraph works when related to a picture, photo or icon.</a:t>
            </a:r>
          </a:p>
          <a:p>
            <a:pPr lvl="0"/>
            <a:endParaRPr lang="en-US"/>
          </a:p>
          <a:p>
            <a:pPr marL="0" marR="0" lvl="0" indent="0" algn="l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This is dummy copy to show how a paragraph works when related to a picture, photo or icon.</a:t>
            </a:r>
          </a:p>
          <a:p>
            <a:pPr lvl="0"/>
            <a:endParaRPr lang="en-US"/>
          </a:p>
        </p:txBody>
      </p:sp>
      <p:sp>
        <p:nvSpPr>
          <p:cNvPr id="36" name="Text Placeholder 15"/>
          <p:cNvSpPr>
            <a:spLocks noGrp="1"/>
          </p:cNvSpPr>
          <p:nvPr>
            <p:ph type="body" sz="quarter" idx="23" hasCustomPrompt="1"/>
          </p:nvPr>
        </p:nvSpPr>
        <p:spPr>
          <a:xfrm>
            <a:off x="6514484" y="3804303"/>
            <a:ext cx="1651001" cy="495639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>
              <a:spcBef>
                <a:spcPts val="450"/>
              </a:spcBef>
              <a:buNone/>
              <a:defRPr sz="800" baseline="0">
                <a:solidFill>
                  <a:srgbClr val="858789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pPr lvl="0"/>
            <a:r>
              <a:rPr lang="en-GB"/>
              <a:t>-</a:t>
            </a:r>
          </a:p>
          <a:p>
            <a:pPr lvl="0"/>
            <a:r>
              <a:rPr lang="en-GB"/>
              <a:t>Key phrase to sum up</a:t>
            </a:r>
            <a:endParaRPr lang="en-US"/>
          </a:p>
        </p:txBody>
      </p:sp>
      <p:sp>
        <p:nvSpPr>
          <p:cNvPr id="37" name="L-Shape 36"/>
          <p:cNvSpPr>
            <a:spLocks noChangeAspect="1"/>
          </p:cNvSpPr>
          <p:nvPr userDrawn="1"/>
        </p:nvSpPr>
        <p:spPr>
          <a:xfrm rot="5400000">
            <a:off x="6489257" y="2017348"/>
            <a:ext cx="94413" cy="94500"/>
          </a:xfrm>
          <a:prstGeom prst="corner">
            <a:avLst>
              <a:gd name="adj1" fmla="val 26665"/>
              <a:gd name="adj2" fmla="val 26362"/>
            </a:avLst>
          </a:prstGeom>
          <a:solidFill>
            <a:srgbClr val="464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46464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4" name="Group 93"/>
          <p:cNvGrpSpPr/>
          <p:nvPr userDrawn="1"/>
        </p:nvGrpSpPr>
        <p:grpSpPr>
          <a:xfrm>
            <a:off x="227164" y="4694447"/>
            <a:ext cx="370170" cy="243810"/>
            <a:chOff x="302885" y="6259263"/>
            <a:chExt cx="493560" cy="325080"/>
          </a:xfrm>
        </p:grpSpPr>
        <p:sp>
          <p:nvSpPr>
            <p:cNvPr id="95" name="Freeform 5"/>
            <p:cNvSpPr>
              <a:spLocks noEditPoints="1"/>
            </p:cNvSpPr>
            <p:nvPr userDrawn="1"/>
          </p:nvSpPr>
          <p:spPr bwMode="auto">
            <a:xfrm>
              <a:off x="302885" y="6259263"/>
              <a:ext cx="493560" cy="325080"/>
            </a:xfrm>
            <a:custGeom>
              <a:avLst/>
              <a:gdLst>
                <a:gd name="T0" fmla="*/ 846 w 914"/>
                <a:gd name="T1" fmla="*/ 52 h 602"/>
                <a:gd name="T2" fmla="*/ 858 w 914"/>
                <a:gd name="T3" fmla="*/ 70 h 602"/>
                <a:gd name="T4" fmla="*/ 850 w 914"/>
                <a:gd name="T5" fmla="*/ 126 h 602"/>
                <a:gd name="T6" fmla="*/ 814 w 914"/>
                <a:gd name="T7" fmla="*/ 180 h 602"/>
                <a:gd name="T8" fmla="*/ 830 w 914"/>
                <a:gd name="T9" fmla="*/ 64 h 602"/>
                <a:gd name="T10" fmla="*/ 680 w 914"/>
                <a:gd name="T11" fmla="*/ 430 h 602"/>
                <a:gd name="T12" fmla="*/ 626 w 914"/>
                <a:gd name="T13" fmla="*/ 386 h 602"/>
                <a:gd name="T14" fmla="*/ 626 w 914"/>
                <a:gd name="T15" fmla="*/ 318 h 602"/>
                <a:gd name="T16" fmla="*/ 678 w 914"/>
                <a:gd name="T17" fmla="*/ 270 h 602"/>
                <a:gd name="T18" fmla="*/ 734 w 914"/>
                <a:gd name="T19" fmla="*/ 280 h 602"/>
                <a:gd name="T20" fmla="*/ 770 w 914"/>
                <a:gd name="T21" fmla="*/ 350 h 602"/>
                <a:gd name="T22" fmla="*/ 746 w 914"/>
                <a:gd name="T23" fmla="*/ 410 h 602"/>
                <a:gd name="T24" fmla="*/ 148 w 914"/>
                <a:gd name="T25" fmla="*/ 432 h 602"/>
                <a:gd name="T26" fmla="*/ 96 w 914"/>
                <a:gd name="T27" fmla="*/ 408 h 602"/>
                <a:gd name="T28" fmla="*/ 74 w 914"/>
                <a:gd name="T29" fmla="*/ 350 h 602"/>
                <a:gd name="T30" fmla="*/ 106 w 914"/>
                <a:gd name="T31" fmla="*/ 282 h 602"/>
                <a:gd name="T32" fmla="*/ 164 w 914"/>
                <a:gd name="T33" fmla="*/ 270 h 602"/>
                <a:gd name="T34" fmla="*/ 218 w 914"/>
                <a:gd name="T35" fmla="*/ 322 h 602"/>
                <a:gd name="T36" fmla="*/ 218 w 914"/>
                <a:gd name="T37" fmla="*/ 384 h 602"/>
                <a:gd name="T38" fmla="*/ 164 w 914"/>
                <a:gd name="T39" fmla="*/ 430 h 602"/>
                <a:gd name="T40" fmla="*/ 880 w 914"/>
                <a:gd name="T41" fmla="*/ 428 h 602"/>
                <a:gd name="T42" fmla="*/ 850 w 914"/>
                <a:gd name="T43" fmla="*/ 378 h 602"/>
                <a:gd name="T44" fmla="*/ 876 w 914"/>
                <a:gd name="T45" fmla="*/ 258 h 602"/>
                <a:gd name="T46" fmla="*/ 900 w 914"/>
                <a:gd name="T47" fmla="*/ 158 h 602"/>
                <a:gd name="T48" fmla="*/ 894 w 914"/>
                <a:gd name="T49" fmla="*/ 46 h 602"/>
                <a:gd name="T50" fmla="*/ 862 w 914"/>
                <a:gd name="T51" fmla="*/ 6 h 602"/>
                <a:gd name="T52" fmla="*/ 820 w 914"/>
                <a:gd name="T53" fmla="*/ 6 h 602"/>
                <a:gd name="T54" fmla="*/ 788 w 914"/>
                <a:gd name="T55" fmla="*/ 34 h 602"/>
                <a:gd name="T56" fmla="*/ 756 w 914"/>
                <a:gd name="T57" fmla="*/ 132 h 602"/>
                <a:gd name="T58" fmla="*/ 754 w 914"/>
                <a:gd name="T59" fmla="*/ 220 h 602"/>
                <a:gd name="T60" fmla="*/ 684 w 914"/>
                <a:gd name="T61" fmla="*/ 200 h 602"/>
                <a:gd name="T62" fmla="*/ 592 w 914"/>
                <a:gd name="T63" fmla="*/ 234 h 602"/>
                <a:gd name="T64" fmla="*/ 556 w 914"/>
                <a:gd name="T65" fmla="*/ 284 h 602"/>
                <a:gd name="T66" fmla="*/ 542 w 914"/>
                <a:gd name="T67" fmla="*/ 248 h 602"/>
                <a:gd name="T68" fmla="*/ 476 w 914"/>
                <a:gd name="T69" fmla="*/ 200 h 602"/>
                <a:gd name="T70" fmla="*/ 428 w 914"/>
                <a:gd name="T71" fmla="*/ 202 h 602"/>
                <a:gd name="T72" fmla="*/ 288 w 914"/>
                <a:gd name="T73" fmla="*/ 100 h 602"/>
                <a:gd name="T74" fmla="*/ 252 w 914"/>
                <a:gd name="T75" fmla="*/ 228 h 602"/>
                <a:gd name="T76" fmla="*/ 162 w 914"/>
                <a:gd name="T77" fmla="*/ 198 h 602"/>
                <a:gd name="T78" fmla="*/ 114 w 914"/>
                <a:gd name="T79" fmla="*/ 208 h 602"/>
                <a:gd name="T80" fmla="*/ 74 w 914"/>
                <a:gd name="T81" fmla="*/ 204 h 602"/>
                <a:gd name="T82" fmla="*/ 74 w 914"/>
                <a:gd name="T83" fmla="*/ 466 h 602"/>
                <a:gd name="T84" fmla="*/ 162 w 914"/>
                <a:gd name="T85" fmla="*/ 500 h 602"/>
                <a:gd name="T86" fmla="*/ 254 w 914"/>
                <a:gd name="T87" fmla="*/ 468 h 602"/>
                <a:gd name="T88" fmla="*/ 366 w 914"/>
                <a:gd name="T89" fmla="*/ 492 h 602"/>
                <a:gd name="T90" fmla="*/ 368 w 914"/>
                <a:gd name="T91" fmla="*/ 308 h 602"/>
                <a:gd name="T92" fmla="*/ 402 w 914"/>
                <a:gd name="T93" fmla="*/ 278 h 602"/>
                <a:gd name="T94" fmla="*/ 452 w 914"/>
                <a:gd name="T95" fmla="*/ 270 h 602"/>
                <a:gd name="T96" fmla="*/ 482 w 914"/>
                <a:gd name="T97" fmla="*/ 306 h 602"/>
                <a:gd name="T98" fmla="*/ 562 w 914"/>
                <a:gd name="T99" fmla="*/ 428 h 602"/>
                <a:gd name="T100" fmla="*/ 584 w 914"/>
                <a:gd name="T101" fmla="*/ 460 h 602"/>
                <a:gd name="T102" fmla="*/ 664 w 914"/>
                <a:gd name="T103" fmla="*/ 500 h 602"/>
                <a:gd name="T104" fmla="*/ 732 w 914"/>
                <a:gd name="T105" fmla="*/ 492 h 602"/>
                <a:gd name="T106" fmla="*/ 800 w 914"/>
                <a:gd name="T107" fmla="*/ 452 h 602"/>
                <a:gd name="T108" fmla="*/ 848 w 914"/>
                <a:gd name="T109" fmla="*/ 490 h 602"/>
                <a:gd name="T110" fmla="*/ 914 w 914"/>
                <a:gd name="T111" fmla="*/ 43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14" h="602">
                  <a:moveTo>
                    <a:pt x="838" y="54"/>
                  </a:moveTo>
                  <a:lnTo>
                    <a:pt x="838" y="54"/>
                  </a:lnTo>
                  <a:lnTo>
                    <a:pt x="842" y="54"/>
                  </a:lnTo>
                  <a:lnTo>
                    <a:pt x="846" y="52"/>
                  </a:lnTo>
                  <a:lnTo>
                    <a:pt x="846" y="52"/>
                  </a:lnTo>
                  <a:lnTo>
                    <a:pt x="850" y="54"/>
                  </a:lnTo>
                  <a:lnTo>
                    <a:pt x="852" y="54"/>
                  </a:lnTo>
                  <a:lnTo>
                    <a:pt x="852" y="54"/>
                  </a:lnTo>
                  <a:lnTo>
                    <a:pt x="856" y="60"/>
                  </a:lnTo>
                  <a:lnTo>
                    <a:pt x="858" y="70"/>
                  </a:lnTo>
                  <a:lnTo>
                    <a:pt x="858" y="80"/>
                  </a:lnTo>
                  <a:lnTo>
                    <a:pt x="858" y="92"/>
                  </a:lnTo>
                  <a:lnTo>
                    <a:pt x="854" y="108"/>
                  </a:lnTo>
                  <a:lnTo>
                    <a:pt x="850" y="126"/>
                  </a:lnTo>
                  <a:lnTo>
                    <a:pt x="850" y="126"/>
                  </a:lnTo>
                  <a:lnTo>
                    <a:pt x="832" y="186"/>
                  </a:lnTo>
                  <a:lnTo>
                    <a:pt x="818" y="228"/>
                  </a:lnTo>
                  <a:lnTo>
                    <a:pt x="818" y="228"/>
                  </a:lnTo>
                  <a:lnTo>
                    <a:pt x="816" y="206"/>
                  </a:lnTo>
                  <a:lnTo>
                    <a:pt x="814" y="180"/>
                  </a:lnTo>
                  <a:lnTo>
                    <a:pt x="814" y="152"/>
                  </a:lnTo>
                  <a:lnTo>
                    <a:pt x="816" y="126"/>
                  </a:lnTo>
                  <a:lnTo>
                    <a:pt x="820" y="100"/>
                  </a:lnTo>
                  <a:lnTo>
                    <a:pt x="824" y="80"/>
                  </a:lnTo>
                  <a:lnTo>
                    <a:pt x="830" y="64"/>
                  </a:lnTo>
                  <a:lnTo>
                    <a:pt x="834" y="58"/>
                  </a:lnTo>
                  <a:lnTo>
                    <a:pt x="838" y="54"/>
                  </a:lnTo>
                  <a:close/>
                  <a:moveTo>
                    <a:pt x="694" y="432"/>
                  </a:moveTo>
                  <a:lnTo>
                    <a:pt x="694" y="432"/>
                  </a:lnTo>
                  <a:lnTo>
                    <a:pt x="680" y="430"/>
                  </a:lnTo>
                  <a:lnTo>
                    <a:pt x="666" y="426"/>
                  </a:lnTo>
                  <a:lnTo>
                    <a:pt x="654" y="420"/>
                  </a:lnTo>
                  <a:lnTo>
                    <a:pt x="642" y="410"/>
                  </a:lnTo>
                  <a:lnTo>
                    <a:pt x="634" y="400"/>
                  </a:lnTo>
                  <a:lnTo>
                    <a:pt x="626" y="386"/>
                  </a:lnTo>
                  <a:lnTo>
                    <a:pt x="622" y="370"/>
                  </a:lnTo>
                  <a:lnTo>
                    <a:pt x="620" y="350"/>
                  </a:lnTo>
                  <a:lnTo>
                    <a:pt x="620" y="350"/>
                  </a:lnTo>
                  <a:lnTo>
                    <a:pt x="622" y="332"/>
                  </a:lnTo>
                  <a:lnTo>
                    <a:pt x="626" y="318"/>
                  </a:lnTo>
                  <a:lnTo>
                    <a:pt x="632" y="304"/>
                  </a:lnTo>
                  <a:lnTo>
                    <a:pt x="640" y="292"/>
                  </a:lnTo>
                  <a:lnTo>
                    <a:pt x="652" y="282"/>
                  </a:lnTo>
                  <a:lnTo>
                    <a:pt x="664" y="274"/>
                  </a:lnTo>
                  <a:lnTo>
                    <a:pt x="678" y="270"/>
                  </a:lnTo>
                  <a:lnTo>
                    <a:pt x="694" y="268"/>
                  </a:lnTo>
                  <a:lnTo>
                    <a:pt x="694" y="268"/>
                  </a:lnTo>
                  <a:lnTo>
                    <a:pt x="708" y="270"/>
                  </a:lnTo>
                  <a:lnTo>
                    <a:pt x="722" y="274"/>
                  </a:lnTo>
                  <a:lnTo>
                    <a:pt x="734" y="280"/>
                  </a:lnTo>
                  <a:lnTo>
                    <a:pt x="746" y="290"/>
                  </a:lnTo>
                  <a:lnTo>
                    <a:pt x="754" y="302"/>
                  </a:lnTo>
                  <a:lnTo>
                    <a:pt x="762" y="316"/>
                  </a:lnTo>
                  <a:lnTo>
                    <a:pt x="768" y="332"/>
                  </a:lnTo>
                  <a:lnTo>
                    <a:pt x="770" y="350"/>
                  </a:lnTo>
                  <a:lnTo>
                    <a:pt x="770" y="350"/>
                  </a:lnTo>
                  <a:lnTo>
                    <a:pt x="768" y="368"/>
                  </a:lnTo>
                  <a:lnTo>
                    <a:pt x="762" y="386"/>
                  </a:lnTo>
                  <a:lnTo>
                    <a:pt x="754" y="400"/>
                  </a:lnTo>
                  <a:lnTo>
                    <a:pt x="746" y="410"/>
                  </a:lnTo>
                  <a:lnTo>
                    <a:pt x="734" y="420"/>
                  </a:lnTo>
                  <a:lnTo>
                    <a:pt x="722" y="426"/>
                  </a:lnTo>
                  <a:lnTo>
                    <a:pt x="708" y="430"/>
                  </a:lnTo>
                  <a:lnTo>
                    <a:pt x="694" y="432"/>
                  </a:lnTo>
                  <a:close/>
                  <a:moveTo>
                    <a:pt x="148" y="432"/>
                  </a:moveTo>
                  <a:lnTo>
                    <a:pt x="148" y="432"/>
                  </a:lnTo>
                  <a:lnTo>
                    <a:pt x="132" y="430"/>
                  </a:lnTo>
                  <a:lnTo>
                    <a:pt x="118" y="424"/>
                  </a:lnTo>
                  <a:lnTo>
                    <a:pt x="106" y="418"/>
                  </a:lnTo>
                  <a:lnTo>
                    <a:pt x="96" y="408"/>
                  </a:lnTo>
                  <a:lnTo>
                    <a:pt x="86" y="396"/>
                  </a:lnTo>
                  <a:lnTo>
                    <a:pt x="80" y="382"/>
                  </a:lnTo>
                  <a:lnTo>
                    <a:pt x="74" y="366"/>
                  </a:lnTo>
                  <a:lnTo>
                    <a:pt x="74" y="350"/>
                  </a:lnTo>
                  <a:lnTo>
                    <a:pt x="74" y="350"/>
                  </a:lnTo>
                  <a:lnTo>
                    <a:pt x="74" y="334"/>
                  </a:lnTo>
                  <a:lnTo>
                    <a:pt x="78" y="318"/>
                  </a:lnTo>
                  <a:lnTo>
                    <a:pt x="86" y="304"/>
                  </a:lnTo>
                  <a:lnTo>
                    <a:pt x="94" y="292"/>
                  </a:lnTo>
                  <a:lnTo>
                    <a:pt x="106" y="282"/>
                  </a:lnTo>
                  <a:lnTo>
                    <a:pt x="118" y="274"/>
                  </a:lnTo>
                  <a:lnTo>
                    <a:pt x="132" y="270"/>
                  </a:lnTo>
                  <a:lnTo>
                    <a:pt x="148" y="268"/>
                  </a:lnTo>
                  <a:lnTo>
                    <a:pt x="148" y="268"/>
                  </a:lnTo>
                  <a:lnTo>
                    <a:pt x="164" y="270"/>
                  </a:lnTo>
                  <a:lnTo>
                    <a:pt x="180" y="276"/>
                  </a:lnTo>
                  <a:lnTo>
                    <a:pt x="192" y="284"/>
                  </a:lnTo>
                  <a:lnTo>
                    <a:pt x="204" y="294"/>
                  </a:lnTo>
                  <a:lnTo>
                    <a:pt x="212" y="308"/>
                  </a:lnTo>
                  <a:lnTo>
                    <a:pt x="218" y="322"/>
                  </a:lnTo>
                  <a:lnTo>
                    <a:pt x="222" y="336"/>
                  </a:lnTo>
                  <a:lnTo>
                    <a:pt x="222" y="350"/>
                  </a:lnTo>
                  <a:lnTo>
                    <a:pt x="222" y="350"/>
                  </a:lnTo>
                  <a:lnTo>
                    <a:pt x="222" y="368"/>
                  </a:lnTo>
                  <a:lnTo>
                    <a:pt x="218" y="384"/>
                  </a:lnTo>
                  <a:lnTo>
                    <a:pt x="210" y="398"/>
                  </a:lnTo>
                  <a:lnTo>
                    <a:pt x="202" y="408"/>
                  </a:lnTo>
                  <a:lnTo>
                    <a:pt x="190" y="418"/>
                  </a:lnTo>
                  <a:lnTo>
                    <a:pt x="178" y="426"/>
                  </a:lnTo>
                  <a:lnTo>
                    <a:pt x="164" y="430"/>
                  </a:lnTo>
                  <a:lnTo>
                    <a:pt x="148" y="432"/>
                  </a:lnTo>
                  <a:close/>
                  <a:moveTo>
                    <a:pt x="906" y="432"/>
                  </a:moveTo>
                  <a:lnTo>
                    <a:pt x="906" y="432"/>
                  </a:lnTo>
                  <a:lnTo>
                    <a:pt x="892" y="430"/>
                  </a:lnTo>
                  <a:lnTo>
                    <a:pt x="880" y="428"/>
                  </a:lnTo>
                  <a:lnTo>
                    <a:pt x="870" y="422"/>
                  </a:lnTo>
                  <a:lnTo>
                    <a:pt x="862" y="414"/>
                  </a:lnTo>
                  <a:lnTo>
                    <a:pt x="856" y="404"/>
                  </a:lnTo>
                  <a:lnTo>
                    <a:pt x="852" y="392"/>
                  </a:lnTo>
                  <a:lnTo>
                    <a:pt x="850" y="378"/>
                  </a:lnTo>
                  <a:lnTo>
                    <a:pt x="850" y="362"/>
                  </a:lnTo>
                  <a:lnTo>
                    <a:pt x="850" y="362"/>
                  </a:lnTo>
                  <a:lnTo>
                    <a:pt x="852" y="346"/>
                  </a:lnTo>
                  <a:lnTo>
                    <a:pt x="856" y="326"/>
                  </a:lnTo>
                  <a:lnTo>
                    <a:pt x="876" y="258"/>
                  </a:lnTo>
                  <a:lnTo>
                    <a:pt x="876" y="258"/>
                  </a:lnTo>
                  <a:lnTo>
                    <a:pt x="888" y="212"/>
                  </a:lnTo>
                  <a:lnTo>
                    <a:pt x="888" y="212"/>
                  </a:lnTo>
                  <a:lnTo>
                    <a:pt x="896" y="184"/>
                  </a:lnTo>
                  <a:lnTo>
                    <a:pt x="900" y="158"/>
                  </a:lnTo>
                  <a:lnTo>
                    <a:pt x="904" y="132"/>
                  </a:lnTo>
                  <a:lnTo>
                    <a:pt x="904" y="108"/>
                  </a:lnTo>
                  <a:lnTo>
                    <a:pt x="904" y="84"/>
                  </a:lnTo>
                  <a:lnTo>
                    <a:pt x="900" y="64"/>
                  </a:lnTo>
                  <a:lnTo>
                    <a:pt x="894" y="46"/>
                  </a:lnTo>
                  <a:lnTo>
                    <a:pt x="886" y="30"/>
                  </a:lnTo>
                  <a:lnTo>
                    <a:pt x="886" y="30"/>
                  </a:lnTo>
                  <a:lnTo>
                    <a:pt x="880" y="20"/>
                  </a:lnTo>
                  <a:lnTo>
                    <a:pt x="872" y="10"/>
                  </a:lnTo>
                  <a:lnTo>
                    <a:pt x="862" y="6"/>
                  </a:lnTo>
                  <a:lnTo>
                    <a:pt x="852" y="2"/>
                  </a:lnTo>
                  <a:lnTo>
                    <a:pt x="852" y="2"/>
                  </a:lnTo>
                  <a:lnTo>
                    <a:pt x="842" y="0"/>
                  </a:lnTo>
                  <a:lnTo>
                    <a:pt x="832" y="2"/>
                  </a:lnTo>
                  <a:lnTo>
                    <a:pt x="820" y="6"/>
                  </a:lnTo>
                  <a:lnTo>
                    <a:pt x="810" y="12"/>
                  </a:lnTo>
                  <a:lnTo>
                    <a:pt x="810" y="12"/>
                  </a:lnTo>
                  <a:lnTo>
                    <a:pt x="802" y="18"/>
                  </a:lnTo>
                  <a:lnTo>
                    <a:pt x="796" y="24"/>
                  </a:lnTo>
                  <a:lnTo>
                    <a:pt x="788" y="34"/>
                  </a:lnTo>
                  <a:lnTo>
                    <a:pt x="780" y="48"/>
                  </a:lnTo>
                  <a:lnTo>
                    <a:pt x="772" y="64"/>
                  </a:lnTo>
                  <a:lnTo>
                    <a:pt x="766" y="82"/>
                  </a:lnTo>
                  <a:lnTo>
                    <a:pt x="760" y="106"/>
                  </a:lnTo>
                  <a:lnTo>
                    <a:pt x="756" y="132"/>
                  </a:lnTo>
                  <a:lnTo>
                    <a:pt x="756" y="132"/>
                  </a:lnTo>
                  <a:lnTo>
                    <a:pt x="754" y="170"/>
                  </a:lnTo>
                  <a:lnTo>
                    <a:pt x="752" y="196"/>
                  </a:lnTo>
                  <a:lnTo>
                    <a:pt x="754" y="220"/>
                  </a:lnTo>
                  <a:lnTo>
                    <a:pt x="754" y="220"/>
                  </a:lnTo>
                  <a:lnTo>
                    <a:pt x="738" y="212"/>
                  </a:lnTo>
                  <a:lnTo>
                    <a:pt x="720" y="204"/>
                  </a:lnTo>
                  <a:lnTo>
                    <a:pt x="702" y="200"/>
                  </a:lnTo>
                  <a:lnTo>
                    <a:pt x="684" y="200"/>
                  </a:lnTo>
                  <a:lnTo>
                    <a:pt x="684" y="200"/>
                  </a:lnTo>
                  <a:lnTo>
                    <a:pt x="662" y="202"/>
                  </a:lnTo>
                  <a:lnTo>
                    <a:pt x="644" y="206"/>
                  </a:lnTo>
                  <a:lnTo>
                    <a:pt x="624" y="212"/>
                  </a:lnTo>
                  <a:lnTo>
                    <a:pt x="608" y="222"/>
                  </a:lnTo>
                  <a:lnTo>
                    <a:pt x="592" y="234"/>
                  </a:lnTo>
                  <a:lnTo>
                    <a:pt x="578" y="248"/>
                  </a:lnTo>
                  <a:lnTo>
                    <a:pt x="566" y="264"/>
                  </a:lnTo>
                  <a:lnTo>
                    <a:pt x="558" y="282"/>
                  </a:lnTo>
                  <a:lnTo>
                    <a:pt x="558" y="282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0" y="264"/>
                  </a:lnTo>
                  <a:lnTo>
                    <a:pt x="542" y="248"/>
                  </a:lnTo>
                  <a:lnTo>
                    <a:pt x="532" y="234"/>
                  </a:lnTo>
                  <a:lnTo>
                    <a:pt x="520" y="220"/>
                  </a:lnTo>
                  <a:lnTo>
                    <a:pt x="506" y="212"/>
                  </a:lnTo>
                  <a:lnTo>
                    <a:pt x="492" y="204"/>
                  </a:lnTo>
                  <a:lnTo>
                    <a:pt x="476" y="200"/>
                  </a:lnTo>
                  <a:lnTo>
                    <a:pt x="458" y="198"/>
                  </a:lnTo>
                  <a:lnTo>
                    <a:pt x="458" y="198"/>
                  </a:lnTo>
                  <a:lnTo>
                    <a:pt x="458" y="198"/>
                  </a:lnTo>
                  <a:lnTo>
                    <a:pt x="442" y="200"/>
                  </a:lnTo>
                  <a:lnTo>
                    <a:pt x="428" y="202"/>
                  </a:lnTo>
                  <a:lnTo>
                    <a:pt x="402" y="208"/>
                  </a:lnTo>
                  <a:lnTo>
                    <a:pt x="382" y="216"/>
                  </a:lnTo>
                  <a:lnTo>
                    <a:pt x="366" y="224"/>
                  </a:lnTo>
                  <a:lnTo>
                    <a:pt x="366" y="100"/>
                  </a:lnTo>
                  <a:lnTo>
                    <a:pt x="288" y="100"/>
                  </a:lnTo>
                  <a:lnTo>
                    <a:pt x="288" y="276"/>
                  </a:lnTo>
                  <a:lnTo>
                    <a:pt x="288" y="276"/>
                  </a:lnTo>
                  <a:lnTo>
                    <a:pt x="278" y="258"/>
                  </a:lnTo>
                  <a:lnTo>
                    <a:pt x="266" y="242"/>
                  </a:lnTo>
                  <a:lnTo>
                    <a:pt x="252" y="228"/>
                  </a:lnTo>
                  <a:lnTo>
                    <a:pt x="236" y="218"/>
                  </a:lnTo>
                  <a:lnTo>
                    <a:pt x="218" y="210"/>
                  </a:lnTo>
                  <a:lnTo>
                    <a:pt x="200" y="204"/>
                  </a:lnTo>
                  <a:lnTo>
                    <a:pt x="182" y="200"/>
                  </a:lnTo>
                  <a:lnTo>
                    <a:pt x="162" y="198"/>
                  </a:lnTo>
                  <a:lnTo>
                    <a:pt x="162" y="198"/>
                  </a:lnTo>
                  <a:lnTo>
                    <a:pt x="150" y="198"/>
                  </a:lnTo>
                  <a:lnTo>
                    <a:pt x="138" y="200"/>
                  </a:lnTo>
                  <a:lnTo>
                    <a:pt x="126" y="204"/>
                  </a:lnTo>
                  <a:lnTo>
                    <a:pt x="114" y="208"/>
                  </a:lnTo>
                  <a:lnTo>
                    <a:pt x="104" y="214"/>
                  </a:lnTo>
                  <a:lnTo>
                    <a:pt x="94" y="220"/>
                  </a:lnTo>
                  <a:lnTo>
                    <a:pt x="84" y="228"/>
                  </a:lnTo>
                  <a:lnTo>
                    <a:pt x="74" y="238"/>
                  </a:lnTo>
                  <a:lnTo>
                    <a:pt x="74" y="204"/>
                  </a:lnTo>
                  <a:lnTo>
                    <a:pt x="0" y="204"/>
                  </a:lnTo>
                  <a:lnTo>
                    <a:pt x="0" y="602"/>
                  </a:lnTo>
                  <a:lnTo>
                    <a:pt x="74" y="602"/>
                  </a:lnTo>
                  <a:lnTo>
                    <a:pt x="74" y="466"/>
                  </a:lnTo>
                  <a:lnTo>
                    <a:pt x="74" y="466"/>
                  </a:lnTo>
                  <a:lnTo>
                    <a:pt x="94" y="480"/>
                  </a:lnTo>
                  <a:lnTo>
                    <a:pt x="116" y="492"/>
                  </a:lnTo>
                  <a:lnTo>
                    <a:pt x="138" y="498"/>
                  </a:lnTo>
                  <a:lnTo>
                    <a:pt x="162" y="500"/>
                  </a:lnTo>
                  <a:lnTo>
                    <a:pt x="162" y="500"/>
                  </a:lnTo>
                  <a:lnTo>
                    <a:pt x="184" y="498"/>
                  </a:lnTo>
                  <a:lnTo>
                    <a:pt x="204" y="494"/>
                  </a:lnTo>
                  <a:lnTo>
                    <a:pt x="222" y="488"/>
                  </a:lnTo>
                  <a:lnTo>
                    <a:pt x="238" y="478"/>
                  </a:lnTo>
                  <a:lnTo>
                    <a:pt x="254" y="468"/>
                  </a:lnTo>
                  <a:lnTo>
                    <a:pt x="268" y="454"/>
                  </a:lnTo>
                  <a:lnTo>
                    <a:pt x="278" y="438"/>
                  </a:lnTo>
                  <a:lnTo>
                    <a:pt x="288" y="420"/>
                  </a:lnTo>
                  <a:lnTo>
                    <a:pt x="288" y="492"/>
                  </a:lnTo>
                  <a:lnTo>
                    <a:pt x="366" y="492"/>
                  </a:lnTo>
                  <a:lnTo>
                    <a:pt x="366" y="330"/>
                  </a:lnTo>
                  <a:lnTo>
                    <a:pt x="366" y="330"/>
                  </a:lnTo>
                  <a:lnTo>
                    <a:pt x="366" y="320"/>
                  </a:lnTo>
                  <a:lnTo>
                    <a:pt x="368" y="308"/>
                  </a:lnTo>
                  <a:lnTo>
                    <a:pt x="368" y="308"/>
                  </a:lnTo>
                  <a:lnTo>
                    <a:pt x="372" y="302"/>
                  </a:lnTo>
                  <a:lnTo>
                    <a:pt x="376" y="296"/>
                  </a:lnTo>
                  <a:lnTo>
                    <a:pt x="384" y="288"/>
                  </a:lnTo>
                  <a:lnTo>
                    <a:pt x="392" y="282"/>
                  </a:lnTo>
                  <a:lnTo>
                    <a:pt x="402" y="278"/>
                  </a:lnTo>
                  <a:lnTo>
                    <a:pt x="414" y="272"/>
                  </a:lnTo>
                  <a:lnTo>
                    <a:pt x="426" y="270"/>
                  </a:lnTo>
                  <a:lnTo>
                    <a:pt x="440" y="268"/>
                  </a:lnTo>
                  <a:lnTo>
                    <a:pt x="440" y="268"/>
                  </a:lnTo>
                  <a:lnTo>
                    <a:pt x="452" y="270"/>
                  </a:lnTo>
                  <a:lnTo>
                    <a:pt x="462" y="272"/>
                  </a:lnTo>
                  <a:lnTo>
                    <a:pt x="468" y="278"/>
                  </a:lnTo>
                  <a:lnTo>
                    <a:pt x="474" y="284"/>
                  </a:lnTo>
                  <a:lnTo>
                    <a:pt x="480" y="294"/>
                  </a:lnTo>
                  <a:lnTo>
                    <a:pt x="482" y="306"/>
                  </a:lnTo>
                  <a:lnTo>
                    <a:pt x="484" y="322"/>
                  </a:lnTo>
                  <a:lnTo>
                    <a:pt x="484" y="340"/>
                  </a:lnTo>
                  <a:lnTo>
                    <a:pt x="484" y="492"/>
                  </a:lnTo>
                  <a:lnTo>
                    <a:pt x="562" y="492"/>
                  </a:lnTo>
                  <a:lnTo>
                    <a:pt x="562" y="428"/>
                  </a:lnTo>
                  <a:lnTo>
                    <a:pt x="562" y="428"/>
                  </a:lnTo>
                  <a:lnTo>
                    <a:pt x="564" y="430"/>
                  </a:lnTo>
                  <a:lnTo>
                    <a:pt x="564" y="430"/>
                  </a:lnTo>
                  <a:lnTo>
                    <a:pt x="574" y="444"/>
                  </a:lnTo>
                  <a:lnTo>
                    <a:pt x="584" y="460"/>
                  </a:lnTo>
                  <a:lnTo>
                    <a:pt x="598" y="472"/>
                  </a:lnTo>
                  <a:lnTo>
                    <a:pt x="614" y="482"/>
                  </a:lnTo>
                  <a:lnTo>
                    <a:pt x="630" y="490"/>
                  </a:lnTo>
                  <a:lnTo>
                    <a:pt x="646" y="496"/>
                  </a:lnTo>
                  <a:lnTo>
                    <a:pt x="664" y="500"/>
                  </a:lnTo>
                  <a:lnTo>
                    <a:pt x="684" y="500"/>
                  </a:lnTo>
                  <a:lnTo>
                    <a:pt x="684" y="500"/>
                  </a:lnTo>
                  <a:lnTo>
                    <a:pt x="700" y="500"/>
                  </a:lnTo>
                  <a:lnTo>
                    <a:pt x="716" y="498"/>
                  </a:lnTo>
                  <a:lnTo>
                    <a:pt x="732" y="492"/>
                  </a:lnTo>
                  <a:lnTo>
                    <a:pt x="748" y="488"/>
                  </a:lnTo>
                  <a:lnTo>
                    <a:pt x="762" y="480"/>
                  </a:lnTo>
                  <a:lnTo>
                    <a:pt x="776" y="472"/>
                  </a:lnTo>
                  <a:lnTo>
                    <a:pt x="788" y="462"/>
                  </a:lnTo>
                  <a:lnTo>
                    <a:pt x="800" y="452"/>
                  </a:lnTo>
                  <a:lnTo>
                    <a:pt x="800" y="452"/>
                  </a:lnTo>
                  <a:lnTo>
                    <a:pt x="812" y="468"/>
                  </a:lnTo>
                  <a:lnTo>
                    <a:pt x="822" y="476"/>
                  </a:lnTo>
                  <a:lnTo>
                    <a:pt x="832" y="484"/>
                  </a:lnTo>
                  <a:lnTo>
                    <a:pt x="848" y="490"/>
                  </a:lnTo>
                  <a:lnTo>
                    <a:pt x="864" y="496"/>
                  </a:lnTo>
                  <a:lnTo>
                    <a:pt x="884" y="500"/>
                  </a:lnTo>
                  <a:lnTo>
                    <a:pt x="906" y="502"/>
                  </a:lnTo>
                  <a:lnTo>
                    <a:pt x="914" y="502"/>
                  </a:lnTo>
                  <a:lnTo>
                    <a:pt x="914" y="432"/>
                  </a:lnTo>
                  <a:lnTo>
                    <a:pt x="906" y="432"/>
                  </a:lnTo>
                  <a:close/>
                </a:path>
              </a:pathLst>
            </a:custGeom>
            <a:solidFill>
              <a:srgbClr val="3D11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6" name="Freeform 6"/>
            <p:cNvSpPr>
              <a:spLocks/>
            </p:cNvSpPr>
            <p:nvPr userDrawn="1"/>
          </p:nvSpPr>
          <p:spPr bwMode="auto">
            <a:xfrm>
              <a:off x="742445" y="6287343"/>
              <a:ext cx="23760" cy="95040"/>
            </a:xfrm>
            <a:custGeom>
              <a:avLst/>
              <a:gdLst>
                <a:gd name="T0" fmla="*/ 24 w 44"/>
                <a:gd name="T1" fmla="*/ 2 h 176"/>
                <a:gd name="T2" fmla="*/ 24 w 44"/>
                <a:gd name="T3" fmla="*/ 2 h 176"/>
                <a:gd name="T4" fmla="*/ 28 w 44"/>
                <a:gd name="T5" fmla="*/ 2 h 176"/>
                <a:gd name="T6" fmla="*/ 32 w 44"/>
                <a:gd name="T7" fmla="*/ 0 h 176"/>
                <a:gd name="T8" fmla="*/ 32 w 44"/>
                <a:gd name="T9" fmla="*/ 0 h 176"/>
                <a:gd name="T10" fmla="*/ 36 w 44"/>
                <a:gd name="T11" fmla="*/ 2 h 176"/>
                <a:gd name="T12" fmla="*/ 38 w 44"/>
                <a:gd name="T13" fmla="*/ 2 h 176"/>
                <a:gd name="T14" fmla="*/ 38 w 44"/>
                <a:gd name="T15" fmla="*/ 2 h 176"/>
                <a:gd name="T16" fmla="*/ 42 w 44"/>
                <a:gd name="T17" fmla="*/ 8 h 176"/>
                <a:gd name="T18" fmla="*/ 44 w 44"/>
                <a:gd name="T19" fmla="*/ 18 h 176"/>
                <a:gd name="T20" fmla="*/ 44 w 44"/>
                <a:gd name="T21" fmla="*/ 28 h 176"/>
                <a:gd name="T22" fmla="*/ 44 w 44"/>
                <a:gd name="T23" fmla="*/ 40 h 176"/>
                <a:gd name="T24" fmla="*/ 40 w 44"/>
                <a:gd name="T25" fmla="*/ 56 h 176"/>
                <a:gd name="T26" fmla="*/ 36 w 44"/>
                <a:gd name="T27" fmla="*/ 74 h 176"/>
                <a:gd name="T28" fmla="*/ 36 w 44"/>
                <a:gd name="T29" fmla="*/ 74 h 176"/>
                <a:gd name="T30" fmla="*/ 18 w 44"/>
                <a:gd name="T31" fmla="*/ 134 h 176"/>
                <a:gd name="T32" fmla="*/ 4 w 44"/>
                <a:gd name="T33" fmla="*/ 176 h 176"/>
                <a:gd name="T34" fmla="*/ 4 w 44"/>
                <a:gd name="T35" fmla="*/ 176 h 176"/>
                <a:gd name="T36" fmla="*/ 2 w 44"/>
                <a:gd name="T37" fmla="*/ 154 h 176"/>
                <a:gd name="T38" fmla="*/ 0 w 44"/>
                <a:gd name="T39" fmla="*/ 128 h 176"/>
                <a:gd name="T40" fmla="*/ 0 w 44"/>
                <a:gd name="T41" fmla="*/ 100 h 176"/>
                <a:gd name="T42" fmla="*/ 2 w 44"/>
                <a:gd name="T43" fmla="*/ 74 h 176"/>
                <a:gd name="T44" fmla="*/ 6 w 44"/>
                <a:gd name="T45" fmla="*/ 48 h 176"/>
                <a:gd name="T46" fmla="*/ 10 w 44"/>
                <a:gd name="T47" fmla="*/ 28 h 176"/>
                <a:gd name="T48" fmla="*/ 16 w 44"/>
                <a:gd name="T49" fmla="*/ 12 h 176"/>
                <a:gd name="T50" fmla="*/ 20 w 44"/>
                <a:gd name="T51" fmla="*/ 6 h 176"/>
                <a:gd name="T52" fmla="*/ 24 w 44"/>
                <a:gd name="T53" fmla="*/ 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" h="176">
                  <a:moveTo>
                    <a:pt x="24" y="2"/>
                  </a:moveTo>
                  <a:lnTo>
                    <a:pt x="24" y="2"/>
                  </a:lnTo>
                  <a:lnTo>
                    <a:pt x="28" y="2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6" y="2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42" y="8"/>
                  </a:lnTo>
                  <a:lnTo>
                    <a:pt x="44" y="18"/>
                  </a:lnTo>
                  <a:lnTo>
                    <a:pt x="44" y="28"/>
                  </a:lnTo>
                  <a:lnTo>
                    <a:pt x="44" y="40"/>
                  </a:lnTo>
                  <a:lnTo>
                    <a:pt x="40" y="56"/>
                  </a:lnTo>
                  <a:lnTo>
                    <a:pt x="36" y="74"/>
                  </a:lnTo>
                  <a:lnTo>
                    <a:pt x="36" y="74"/>
                  </a:lnTo>
                  <a:lnTo>
                    <a:pt x="18" y="134"/>
                  </a:lnTo>
                  <a:lnTo>
                    <a:pt x="4" y="176"/>
                  </a:lnTo>
                  <a:lnTo>
                    <a:pt x="4" y="176"/>
                  </a:lnTo>
                  <a:lnTo>
                    <a:pt x="2" y="154"/>
                  </a:lnTo>
                  <a:lnTo>
                    <a:pt x="0" y="128"/>
                  </a:lnTo>
                  <a:lnTo>
                    <a:pt x="0" y="100"/>
                  </a:lnTo>
                  <a:lnTo>
                    <a:pt x="2" y="74"/>
                  </a:lnTo>
                  <a:lnTo>
                    <a:pt x="6" y="48"/>
                  </a:lnTo>
                  <a:lnTo>
                    <a:pt x="10" y="28"/>
                  </a:lnTo>
                  <a:lnTo>
                    <a:pt x="16" y="12"/>
                  </a:lnTo>
                  <a:lnTo>
                    <a:pt x="20" y="6"/>
                  </a:lnTo>
                  <a:lnTo>
                    <a:pt x="24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7" name="Freeform 7"/>
            <p:cNvSpPr>
              <a:spLocks/>
            </p:cNvSpPr>
            <p:nvPr userDrawn="1"/>
          </p:nvSpPr>
          <p:spPr bwMode="auto">
            <a:xfrm>
              <a:off x="637685" y="6403983"/>
              <a:ext cx="81000" cy="88560"/>
            </a:xfrm>
            <a:custGeom>
              <a:avLst/>
              <a:gdLst>
                <a:gd name="T0" fmla="*/ 74 w 150"/>
                <a:gd name="T1" fmla="*/ 164 h 164"/>
                <a:gd name="T2" fmla="*/ 74 w 150"/>
                <a:gd name="T3" fmla="*/ 164 h 164"/>
                <a:gd name="T4" fmla="*/ 60 w 150"/>
                <a:gd name="T5" fmla="*/ 162 h 164"/>
                <a:gd name="T6" fmla="*/ 46 w 150"/>
                <a:gd name="T7" fmla="*/ 158 h 164"/>
                <a:gd name="T8" fmla="*/ 34 w 150"/>
                <a:gd name="T9" fmla="*/ 152 h 164"/>
                <a:gd name="T10" fmla="*/ 22 w 150"/>
                <a:gd name="T11" fmla="*/ 142 h 164"/>
                <a:gd name="T12" fmla="*/ 14 w 150"/>
                <a:gd name="T13" fmla="*/ 132 h 164"/>
                <a:gd name="T14" fmla="*/ 6 w 150"/>
                <a:gd name="T15" fmla="*/ 118 h 164"/>
                <a:gd name="T16" fmla="*/ 2 w 150"/>
                <a:gd name="T17" fmla="*/ 102 h 164"/>
                <a:gd name="T18" fmla="*/ 0 w 150"/>
                <a:gd name="T19" fmla="*/ 82 h 164"/>
                <a:gd name="T20" fmla="*/ 0 w 150"/>
                <a:gd name="T21" fmla="*/ 82 h 164"/>
                <a:gd name="T22" fmla="*/ 2 w 150"/>
                <a:gd name="T23" fmla="*/ 64 h 164"/>
                <a:gd name="T24" fmla="*/ 6 w 150"/>
                <a:gd name="T25" fmla="*/ 50 h 164"/>
                <a:gd name="T26" fmla="*/ 12 w 150"/>
                <a:gd name="T27" fmla="*/ 36 h 164"/>
                <a:gd name="T28" fmla="*/ 20 w 150"/>
                <a:gd name="T29" fmla="*/ 24 h 164"/>
                <a:gd name="T30" fmla="*/ 32 w 150"/>
                <a:gd name="T31" fmla="*/ 14 h 164"/>
                <a:gd name="T32" fmla="*/ 44 w 150"/>
                <a:gd name="T33" fmla="*/ 6 h 164"/>
                <a:gd name="T34" fmla="*/ 58 w 150"/>
                <a:gd name="T35" fmla="*/ 2 h 164"/>
                <a:gd name="T36" fmla="*/ 74 w 150"/>
                <a:gd name="T37" fmla="*/ 0 h 164"/>
                <a:gd name="T38" fmla="*/ 74 w 150"/>
                <a:gd name="T39" fmla="*/ 0 h 164"/>
                <a:gd name="T40" fmla="*/ 88 w 150"/>
                <a:gd name="T41" fmla="*/ 2 h 164"/>
                <a:gd name="T42" fmla="*/ 102 w 150"/>
                <a:gd name="T43" fmla="*/ 6 h 164"/>
                <a:gd name="T44" fmla="*/ 114 w 150"/>
                <a:gd name="T45" fmla="*/ 12 h 164"/>
                <a:gd name="T46" fmla="*/ 126 w 150"/>
                <a:gd name="T47" fmla="*/ 22 h 164"/>
                <a:gd name="T48" fmla="*/ 134 w 150"/>
                <a:gd name="T49" fmla="*/ 34 h 164"/>
                <a:gd name="T50" fmla="*/ 142 w 150"/>
                <a:gd name="T51" fmla="*/ 48 h 164"/>
                <a:gd name="T52" fmla="*/ 148 w 150"/>
                <a:gd name="T53" fmla="*/ 64 h 164"/>
                <a:gd name="T54" fmla="*/ 150 w 150"/>
                <a:gd name="T55" fmla="*/ 82 h 164"/>
                <a:gd name="T56" fmla="*/ 150 w 150"/>
                <a:gd name="T57" fmla="*/ 82 h 164"/>
                <a:gd name="T58" fmla="*/ 148 w 150"/>
                <a:gd name="T59" fmla="*/ 100 h 164"/>
                <a:gd name="T60" fmla="*/ 142 w 150"/>
                <a:gd name="T61" fmla="*/ 118 h 164"/>
                <a:gd name="T62" fmla="*/ 134 w 150"/>
                <a:gd name="T63" fmla="*/ 132 h 164"/>
                <a:gd name="T64" fmla="*/ 126 w 150"/>
                <a:gd name="T65" fmla="*/ 142 h 164"/>
                <a:gd name="T66" fmla="*/ 114 w 150"/>
                <a:gd name="T67" fmla="*/ 152 h 164"/>
                <a:gd name="T68" fmla="*/ 102 w 150"/>
                <a:gd name="T69" fmla="*/ 158 h 164"/>
                <a:gd name="T70" fmla="*/ 88 w 150"/>
                <a:gd name="T71" fmla="*/ 162 h 164"/>
                <a:gd name="T72" fmla="*/ 74 w 150"/>
                <a:gd name="T73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0" h="164">
                  <a:moveTo>
                    <a:pt x="74" y="164"/>
                  </a:moveTo>
                  <a:lnTo>
                    <a:pt x="74" y="164"/>
                  </a:lnTo>
                  <a:lnTo>
                    <a:pt x="60" y="162"/>
                  </a:lnTo>
                  <a:lnTo>
                    <a:pt x="46" y="158"/>
                  </a:lnTo>
                  <a:lnTo>
                    <a:pt x="34" y="152"/>
                  </a:lnTo>
                  <a:lnTo>
                    <a:pt x="22" y="142"/>
                  </a:lnTo>
                  <a:lnTo>
                    <a:pt x="14" y="132"/>
                  </a:lnTo>
                  <a:lnTo>
                    <a:pt x="6" y="118"/>
                  </a:lnTo>
                  <a:lnTo>
                    <a:pt x="2" y="102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2" y="64"/>
                  </a:lnTo>
                  <a:lnTo>
                    <a:pt x="6" y="50"/>
                  </a:lnTo>
                  <a:lnTo>
                    <a:pt x="12" y="36"/>
                  </a:lnTo>
                  <a:lnTo>
                    <a:pt x="20" y="24"/>
                  </a:lnTo>
                  <a:lnTo>
                    <a:pt x="32" y="14"/>
                  </a:lnTo>
                  <a:lnTo>
                    <a:pt x="44" y="6"/>
                  </a:lnTo>
                  <a:lnTo>
                    <a:pt x="58" y="2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88" y="2"/>
                  </a:lnTo>
                  <a:lnTo>
                    <a:pt x="102" y="6"/>
                  </a:lnTo>
                  <a:lnTo>
                    <a:pt x="114" y="12"/>
                  </a:lnTo>
                  <a:lnTo>
                    <a:pt x="126" y="22"/>
                  </a:lnTo>
                  <a:lnTo>
                    <a:pt x="134" y="34"/>
                  </a:lnTo>
                  <a:lnTo>
                    <a:pt x="142" y="48"/>
                  </a:lnTo>
                  <a:lnTo>
                    <a:pt x="148" y="64"/>
                  </a:lnTo>
                  <a:lnTo>
                    <a:pt x="150" y="82"/>
                  </a:lnTo>
                  <a:lnTo>
                    <a:pt x="150" y="82"/>
                  </a:lnTo>
                  <a:lnTo>
                    <a:pt x="148" y="100"/>
                  </a:lnTo>
                  <a:lnTo>
                    <a:pt x="142" y="118"/>
                  </a:lnTo>
                  <a:lnTo>
                    <a:pt x="134" y="132"/>
                  </a:lnTo>
                  <a:lnTo>
                    <a:pt x="126" y="142"/>
                  </a:lnTo>
                  <a:lnTo>
                    <a:pt x="114" y="152"/>
                  </a:lnTo>
                  <a:lnTo>
                    <a:pt x="102" y="158"/>
                  </a:lnTo>
                  <a:lnTo>
                    <a:pt x="88" y="162"/>
                  </a:lnTo>
                  <a:lnTo>
                    <a:pt x="74" y="16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8" name="Freeform 8"/>
            <p:cNvSpPr>
              <a:spLocks/>
            </p:cNvSpPr>
            <p:nvPr userDrawn="1"/>
          </p:nvSpPr>
          <p:spPr bwMode="auto">
            <a:xfrm>
              <a:off x="342845" y="6403983"/>
              <a:ext cx="79920" cy="88560"/>
            </a:xfrm>
            <a:custGeom>
              <a:avLst/>
              <a:gdLst>
                <a:gd name="T0" fmla="*/ 74 w 148"/>
                <a:gd name="T1" fmla="*/ 164 h 164"/>
                <a:gd name="T2" fmla="*/ 74 w 148"/>
                <a:gd name="T3" fmla="*/ 164 h 164"/>
                <a:gd name="T4" fmla="*/ 58 w 148"/>
                <a:gd name="T5" fmla="*/ 162 h 164"/>
                <a:gd name="T6" fmla="*/ 44 w 148"/>
                <a:gd name="T7" fmla="*/ 156 h 164"/>
                <a:gd name="T8" fmla="*/ 32 w 148"/>
                <a:gd name="T9" fmla="*/ 150 h 164"/>
                <a:gd name="T10" fmla="*/ 22 w 148"/>
                <a:gd name="T11" fmla="*/ 140 h 164"/>
                <a:gd name="T12" fmla="*/ 12 w 148"/>
                <a:gd name="T13" fmla="*/ 128 h 164"/>
                <a:gd name="T14" fmla="*/ 6 w 148"/>
                <a:gd name="T15" fmla="*/ 114 h 164"/>
                <a:gd name="T16" fmla="*/ 0 w 148"/>
                <a:gd name="T17" fmla="*/ 98 h 164"/>
                <a:gd name="T18" fmla="*/ 0 w 148"/>
                <a:gd name="T19" fmla="*/ 82 h 164"/>
                <a:gd name="T20" fmla="*/ 0 w 148"/>
                <a:gd name="T21" fmla="*/ 82 h 164"/>
                <a:gd name="T22" fmla="*/ 0 w 148"/>
                <a:gd name="T23" fmla="*/ 66 h 164"/>
                <a:gd name="T24" fmla="*/ 4 w 148"/>
                <a:gd name="T25" fmla="*/ 50 h 164"/>
                <a:gd name="T26" fmla="*/ 12 w 148"/>
                <a:gd name="T27" fmla="*/ 36 h 164"/>
                <a:gd name="T28" fmla="*/ 20 w 148"/>
                <a:gd name="T29" fmla="*/ 24 h 164"/>
                <a:gd name="T30" fmla="*/ 32 w 148"/>
                <a:gd name="T31" fmla="*/ 14 h 164"/>
                <a:gd name="T32" fmla="*/ 44 w 148"/>
                <a:gd name="T33" fmla="*/ 6 h 164"/>
                <a:gd name="T34" fmla="*/ 58 w 148"/>
                <a:gd name="T35" fmla="*/ 2 h 164"/>
                <a:gd name="T36" fmla="*/ 74 w 148"/>
                <a:gd name="T37" fmla="*/ 0 h 164"/>
                <a:gd name="T38" fmla="*/ 74 w 148"/>
                <a:gd name="T39" fmla="*/ 0 h 164"/>
                <a:gd name="T40" fmla="*/ 90 w 148"/>
                <a:gd name="T41" fmla="*/ 2 h 164"/>
                <a:gd name="T42" fmla="*/ 106 w 148"/>
                <a:gd name="T43" fmla="*/ 8 h 164"/>
                <a:gd name="T44" fmla="*/ 118 w 148"/>
                <a:gd name="T45" fmla="*/ 16 h 164"/>
                <a:gd name="T46" fmla="*/ 130 w 148"/>
                <a:gd name="T47" fmla="*/ 26 h 164"/>
                <a:gd name="T48" fmla="*/ 138 w 148"/>
                <a:gd name="T49" fmla="*/ 40 h 164"/>
                <a:gd name="T50" fmla="*/ 144 w 148"/>
                <a:gd name="T51" fmla="*/ 54 h 164"/>
                <a:gd name="T52" fmla="*/ 148 w 148"/>
                <a:gd name="T53" fmla="*/ 68 h 164"/>
                <a:gd name="T54" fmla="*/ 148 w 148"/>
                <a:gd name="T55" fmla="*/ 82 h 164"/>
                <a:gd name="T56" fmla="*/ 148 w 148"/>
                <a:gd name="T57" fmla="*/ 82 h 164"/>
                <a:gd name="T58" fmla="*/ 148 w 148"/>
                <a:gd name="T59" fmla="*/ 100 h 164"/>
                <a:gd name="T60" fmla="*/ 144 w 148"/>
                <a:gd name="T61" fmla="*/ 116 h 164"/>
                <a:gd name="T62" fmla="*/ 136 w 148"/>
                <a:gd name="T63" fmla="*/ 130 h 164"/>
                <a:gd name="T64" fmla="*/ 128 w 148"/>
                <a:gd name="T65" fmla="*/ 140 h 164"/>
                <a:gd name="T66" fmla="*/ 116 w 148"/>
                <a:gd name="T67" fmla="*/ 150 h 164"/>
                <a:gd name="T68" fmla="*/ 104 w 148"/>
                <a:gd name="T69" fmla="*/ 158 h 164"/>
                <a:gd name="T70" fmla="*/ 90 w 148"/>
                <a:gd name="T71" fmla="*/ 162 h 164"/>
                <a:gd name="T72" fmla="*/ 74 w 148"/>
                <a:gd name="T73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8" h="164">
                  <a:moveTo>
                    <a:pt x="74" y="164"/>
                  </a:moveTo>
                  <a:lnTo>
                    <a:pt x="74" y="164"/>
                  </a:lnTo>
                  <a:lnTo>
                    <a:pt x="58" y="162"/>
                  </a:lnTo>
                  <a:lnTo>
                    <a:pt x="44" y="156"/>
                  </a:lnTo>
                  <a:lnTo>
                    <a:pt x="32" y="150"/>
                  </a:lnTo>
                  <a:lnTo>
                    <a:pt x="22" y="140"/>
                  </a:lnTo>
                  <a:lnTo>
                    <a:pt x="12" y="128"/>
                  </a:lnTo>
                  <a:lnTo>
                    <a:pt x="6" y="114"/>
                  </a:lnTo>
                  <a:lnTo>
                    <a:pt x="0" y="98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66"/>
                  </a:lnTo>
                  <a:lnTo>
                    <a:pt x="4" y="50"/>
                  </a:lnTo>
                  <a:lnTo>
                    <a:pt x="12" y="36"/>
                  </a:lnTo>
                  <a:lnTo>
                    <a:pt x="20" y="24"/>
                  </a:lnTo>
                  <a:lnTo>
                    <a:pt x="32" y="14"/>
                  </a:lnTo>
                  <a:lnTo>
                    <a:pt x="44" y="6"/>
                  </a:lnTo>
                  <a:lnTo>
                    <a:pt x="58" y="2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90" y="2"/>
                  </a:lnTo>
                  <a:lnTo>
                    <a:pt x="106" y="8"/>
                  </a:lnTo>
                  <a:lnTo>
                    <a:pt x="118" y="16"/>
                  </a:lnTo>
                  <a:lnTo>
                    <a:pt x="130" y="26"/>
                  </a:lnTo>
                  <a:lnTo>
                    <a:pt x="138" y="40"/>
                  </a:lnTo>
                  <a:lnTo>
                    <a:pt x="144" y="54"/>
                  </a:lnTo>
                  <a:lnTo>
                    <a:pt x="148" y="68"/>
                  </a:lnTo>
                  <a:lnTo>
                    <a:pt x="148" y="82"/>
                  </a:lnTo>
                  <a:lnTo>
                    <a:pt x="148" y="82"/>
                  </a:lnTo>
                  <a:lnTo>
                    <a:pt x="148" y="100"/>
                  </a:lnTo>
                  <a:lnTo>
                    <a:pt x="144" y="116"/>
                  </a:lnTo>
                  <a:lnTo>
                    <a:pt x="136" y="130"/>
                  </a:lnTo>
                  <a:lnTo>
                    <a:pt x="128" y="140"/>
                  </a:lnTo>
                  <a:lnTo>
                    <a:pt x="116" y="150"/>
                  </a:lnTo>
                  <a:lnTo>
                    <a:pt x="104" y="158"/>
                  </a:lnTo>
                  <a:lnTo>
                    <a:pt x="90" y="162"/>
                  </a:lnTo>
                  <a:lnTo>
                    <a:pt x="74" y="16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9" name="Freeform 9"/>
            <p:cNvSpPr>
              <a:spLocks/>
            </p:cNvSpPr>
            <p:nvPr userDrawn="1"/>
          </p:nvSpPr>
          <p:spPr bwMode="auto">
            <a:xfrm>
              <a:off x="302885" y="6259263"/>
              <a:ext cx="493560" cy="325080"/>
            </a:xfrm>
            <a:custGeom>
              <a:avLst/>
              <a:gdLst>
                <a:gd name="T0" fmla="*/ 892 w 914"/>
                <a:gd name="T1" fmla="*/ 430 h 602"/>
                <a:gd name="T2" fmla="*/ 862 w 914"/>
                <a:gd name="T3" fmla="*/ 414 h 602"/>
                <a:gd name="T4" fmla="*/ 850 w 914"/>
                <a:gd name="T5" fmla="*/ 378 h 602"/>
                <a:gd name="T6" fmla="*/ 852 w 914"/>
                <a:gd name="T7" fmla="*/ 346 h 602"/>
                <a:gd name="T8" fmla="*/ 876 w 914"/>
                <a:gd name="T9" fmla="*/ 258 h 602"/>
                <a:gd name="T10" fmla="*/ 896 w 914"/>
                <a:gd name="T11" fmla="*/ 184 h 602"/>
                <a:gd name="T12" fmla="*/ 904 w 914"/>
                <a:gd name="T13" fmla="*/ 108 h 602"/>
                <a:gd name="T14" fmla="*/ 894 w 914"/>
                <a:gd name="T15" fmla="*/ 46 h 602"/>
                <a:gd name="T16" fmla="*/ 880 w 914"/>
                <a:gd name="T17" fmla="*/ 20 h 602"/>
                <a:gd name="T18" fmla="*/ 852 w 914"/>
                <a:gd name="T19" fmla="*/ 2 h 602"/>
                <a:gd name="T20" fmla="*/ 832 w 914"/>
                <a:gd name="T21" fmla="*/ 2 h 602"/>
                <a:gd name="T22" fmla="*/ 810 w 914"/>
                <a:gd name="T23" fmla="*/ 12 h 602"/>
                <a:gd name="T24" fmla="*/ 788 w 914"/>
                <a:gd name="T25" fmla="*/ 34 h 602"/>
                <a:gd name="T26" fmla="*/ 766 w 914"/>
                <a:gd name="T27" fmla="*/ 82 h 602"/>
                <a:gd name="T28" fmla="*/ 756 w 914"/>
                <a:gd name="T29" fmla="*/ 132 h 602"/>
                <a:gd name="T30" fmla="*/ 754 w 914"/>
                <a:gd name="T31" fmla="*/ 220 h 602"/>
                <a:gd name="T32" fmla="*/ 720 w 914"/>
                <a:gd name="T33" fmla="*/ 204 h 602"/>
                <a:gd name="T34" fmla="*/ 684 w 914"/>
                <a:gd name="T35" fmla="*/ 200 h 602"/>
                <a:gd name="T36" fmla="*/ 624 w 914"/>
                <a:gd name="T37" fmla="*/ 212 h 602"/>
                <a:gd name="T38" fmla="*/ 578 w 914"/>
                <a:gd name="T39" fmla="*/ 248 h 602"/>
                <a:gd name="T40" fmla="*/ 558 w 914"/>
                <a:gd name="T41" fmla="*/ 282 h 602"/>
                <a:gd name="T42" fmla="*/ 556 w 914"/>
                <a:gd name="T43" fmla="*/ 284 h 602"/>
                <a:gd name="T44" fmla="*/ 542 w 914"/>
                <a:gd name="T45" fmla="*/ 248 h 602"/>
                <a:gd name="T46" fmla="*/ 506 w 914"/>
                <a:gd name="T47" fmla="*/ 212 h 602"/>
                <a:gd name="T48" fmla="*/ 458 w 914"/>
                <a:gd name="T49" fmla="*/ 198 h 602"/>
                <a:gd name="T50" fmla="*/ 442 w 914"/>
                <a:gd name="T51" fmla="*/ 200 h 602"/>
                <a:gd name="T52" fmla="*/ 382 w 914"/>
                <a:gd name="T53" fmla="*/ 216 h 602"/>
                <a:gd name="T54" fmla="*/ 288 w 914"/>
                <a:gd name="T55" fmla="*/ 100 h 602"/>
                <a:gd name="T56" fmla="*/ 278 w 914"/>
                <a:gd name="T57" fmla="*/ 258 h 602"/>
                <a:gd name="T58" fmla="*/ 236 w 914"/>
                <a:gd name="T59" fmla="*/ 218 h 602"/>
                <a:gd name="T60" fmla="*/ 182 w 914"/>
                <a:gd name="T61" fmla="*/ 200 h 602"/>
                <a:gd name="T62" fmla="*/ 150 w 914"/>
                <a:gd name="T63" fmla="*/ 198 h 602"/>
                <a:gd name="T64" fmla="*/ 114 w 914"/>
                <a:gd name="T65" fmla="*/ 208 h 602"/>
                <a:gd name="T66" fmla="*/ 84 w 914"/>
                <a:gd name="T67" fmla="*/ 228 h 602"/>
                <a:gd name="T68" fmla="*/ 0 w 914"/>
                <a:gd name="T69" fmla="*/ 204 h 602"/>
                <a:gd name="T70" fmla="*/ 74 w 914"/>
                <a:gd name="T71" fmla="*/ 466 h 602"/>
                <a:gd name="T72" fmla="*/ 116 w 914"/>
                <a:gd name="T73" fmla="*/ 492 h 602"/>
                <a:gd name="T74" fmla="*/ 162 w 914"/>
                <a:gd name="T75" fmla="*/ 500 h 602"/>
                <a:gd name="T76" fmla="*/ 222 w 914"/>
                <a:gd name="T77" fmla="*/ 488 h 602"/>
                <a:gd name="T78" fmla="*/ 268 w 914"/>
                <a:gd name="T79" fmla="*/ 454 h 602"/>
                <a:gd name="T80" fmla="*/ 288 w 914"/>
                <a:gd name="T81" fmla="*/ 492 h 602"/>
                <a:gd name="T82" fmla="*/ 366 w 914"/>
                <a:gd name="T83" fmla="*/ 330 h 602"/>
                <a:gd name="T84" fmla="*/ 368 w 914"/>
                <a:gd name="T85" fmla="*/ 308 h 602"/>
                <a:gd name="T86" fmla="*/ 384 w 914"/>
                <a:gd name="T87" fmla="*/ 288 h 602"/>
                <a:gd name="T88" fmla="*/ 414 w 914"/>
                <a:gd name="T89" fmla="*/ 272 h 602"/>
                <a:gd name="T90" fmla="*/ 440 w 914"/>
                <a:gd name="T91" fmla="*/ 268 h 602"/>
                <a:gd name="T92" fmla="*/ 468 w 914"/>
                <a:gd name="T93" fmla="*/ 278 h 602"/>
                <a:gd name="T94" fmla="*/ 482 w 914"/>
                <a:gd name="T95" fmla="*/ 306 h 602"/>
                <a:gd name="T96" fmla="*/ 484 w 914"/>
                <a:gd name="T97" fmla="*/ 492 h 602"/>
                <a:gd name="T98" fmla="*/ 562 w 914"/>
                <a:gd name="T99" fmla="*/ 428 h 602"/>
                <a:gd name="T100" fmla="*/ 574 w 914"/>
                <a:gd name="T101" fmla="*/ 444 h 602"/>
                <a:gd name="T102" fmla="*/ 614 w 914"/>
                <a:gd name="T103" fmla="*/ 482 h 602"/>
                <a:gd name="T104" fmla="*/ 664 w 914"/>
                <a:gd name="T105" fmla="*/ 500 h 602"/>
                <a:gd name="T106" fmla="*/ 700 w 914"/>
                <a:gd name="T107" fmla="*/ 500 h 602"/>
                <a:gd name="T108" fmla="*/ 748 w 914"/>
                <a:gd name="T109" fmla="*/ 488 h 602"/>
                <a:gd name="T110" fmla="*/ 788 w 914"/>
                <a:gd name="T111" fmla="*/ 462 h 602"/>
                <a:gd name="T112" fmla="*/ 812 w 914"/>
                <a:gd name="T113" fmla="*/ 468 h 602"/>
                <a:gd name="T114" fmla="*/ 848 w 914"/>
                <a:gd name="T115" fmla="*/ 490 h 602"/>
                <a:gd name="T116" fmla="*/ 906 w 914"/>
                <a:gd name="T117" fmla="*/ 502 h 602"/>
                <a:gd name="T118" fmla="*/ 906 w 914"/>
                <a:gd name="T119" fmla="*/ 43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14" h="602">
                  <a:moveTo>
                    <a:pt x="906" y="432"/>
                  </a:moveTo>
                  <a:lnTo>
                    <a:pt x="906" y="432"/>
                  </a:lnTo>
                  <a:lnTo>
                    <a:pt x="892" y="430"/>
                  </a:lnTo>
                  <a:lnTo>
                    <a:pt x="880" y="428"/>
                  </a:lnTo>
                  <a:lnTo>
                    <a:pt x="870" y="422"/>
                  </a:lnTo>
                  <a:lnTo>
                    <a:pt x="862" y="414"/>
                  </a:lnTo>
                  <a:lnTo>
                    <a:pt x="856" y="404"/>
                  </a:lnTo>
                  <a:lnTo>
                    <a:pt x="852" y="392"/>
                  </a:lnTo>
                  <a:lnTo>
                    <a:pt x="850" y="378"/>
                  </a:lnTo>
                  <a:lnTo>
                    <a:pt x="850" y="362"/>
                  </a:lnTo>
                  <a:lnTo>
                    <a:pt x="850" y="362"/>
                  </a:lnTo>
                  <a:lnTo>
                    <a:pt x="852" y="346"/>
                  </a:lnTo>
                  <a:lnTo>
                    <a:pt x="856" y="326"/>
                  </a:lnTo>
                  <a:lnTo>
                    <a:pt x="876" y="258"/>
                  </a:lnTo>
                  <a:lnTo>
                    <a:pt x="876" y="258"/>
                  </a:lnTo>
                  <a:lnTo>
                    <a:pt x="888" y="212"/>
                  </a:lnTo>
                  <a:lnTo>
                    <a:pt x="888" y="212"/>
                  </a:lnTo>
                  <a:lnTo>
                    <a:pt x="896" y="184"/>
                  </a:lnTo>
                  <a:lnTo>
                    <a:pt x="900" y="158"/>
                  </a:lnTo>
                  <a:lnTo>
                    <a:pt x="904" y="132"/>
                  </a:lnTo>
                  <a:lnTo>
                    <a:pt x="904" y="108"/>
                  </a:lnTo>
                  <a:lnTo>
                    <a:pt x="904" y="84"/>
                  </a:lnTo>
                  <a:lnTo>
                    <a:pt x="900" y="64"/>
                  </a:lnTo>
                  <a:lnTo>
                    <a:pt x="894" y="46"/>
                  </a:lnTo>
                  <a:lnTo>
                    <a:pt x="886" y="30"/>
                  </a:lnTo>
                  <a:lnTo>
                    <a:pt x="886" y="30"/>
                  </a:lnTo>
                  <a:lnTo>
                    <a:pt x="880" y="20"/>
                  </a:lnTo>
                  <a:lnTo>
                    <a:pt x="872" y="10"/>
                  </a:lnTo>
                  <a:lnTo>
                    <a:pt x="862" y="6"/>
                  </a:lnTo>
                  <a:lnTo>
                    <a:pt x="852" y="2"/>
                  </a:lnTo>
                  <a:lnTo>
                    <a:pt x="852" y="2"/>
                  </a:lnTo>
                  <a:lnTo>
                    <a:pt x="842" y="0"/>
                  </a:lnTo>
                  <a:lnTo>
                    <a:pt x="832" y="2"/>
                  </a:lnTo>
                  <a:lnTo>
                    <a:pt x="820" y="6"/>
                  </a:lnTo>
                  <a:lnTo>
                    <a:pt x="810" y="12"/>
                  </a:lnTo>
                  <a:lnTo>
                    <a:pt x="810" y="12"/>
                  </a:lnTo>
                  <a:lnTo>
                    <a:pt x="802" y="18"/>
                  </a:lnTo>
                  <a:lnTo>
                    <a:pt x="796" y="24"/>
                  </a:lnTo>
                  <a:lnTo>
                    <a:pt x="788" y="34"/>
                  </a:lnTo>
                  <a:lnTo>
                    <a:pt x="780" y="48"/>
                  </a:lnTo>
                  <a:lnTo>
                    <a:pt x="772" y="64"/>
                  </a:lnTo>
                  <a:lnTo>
                    <a:pt x="766" y="82"/>
                  </a:lnTo>
                  <a:lnTo>
                    <a:pt x="760" y="106"/>
                  </a:lnTo>
                  <a:lnTo>
                    <a:pt x="756" y="132"/>
                  </a:lnTo>
                  <a:lnTo>
                    <a:pt x="756" y="132"/>
                  </a:lnTo>
                  <a:lnTo>
                    <a:pt x="754" y="170"/>
                  </a:lnTo>
                  <a:lnTo>
                    <a:pt x="752" y="196"/>
                  </a:lnTo>
                  <a:lnTo>
                    <a:pt x="754" y="220"/>
                  </a:lnTo>
                  <a:lnTo>
                    <a:pt x="754" y="220"/>
                  </a:lnTo>
                  <a:lnTo>
                    <a:pt x="738" y="212"/>
                  </a:lnTo>
                  <a:lnTo>
                    <a:pt x="720" y="204"/>
                  </a:lnTo>
                  <a:lnTo>
                    <a:pt x="702" y="200"/>
                  </a:lnTo>
                  <a:lnTo>
                    <a:pt x="684" y="200"/>
                  </a:lnTo>
                  <a:lnTo>
                    <a:pt x="684" y="200"/>
                  </a:lnTo>
                  <a:lnTo>
                    <a:pt x="662" y="202"/>
                  </a:lnTo>
                  <a:lnTo>
                    <a:pt x="644" y="206"/>
                  </a:lnTo>
                  <a:lnTo>
                    <a:pt x="624" y="212"/>
                  </a:lnTo>
                  <a:lnTo>
                    <a:pt x="608" y="222"/>
                  </a:lnTo>
                  <a:lnTo>
                    <a:pt x="592" y="234"/>
                  </a:lnTo>
                  <a:lnTo>
                    <a:pt x="578" y="248"/>
                  </a:lnTo>
                  <a:lnTo>
                    <a:pt x="566" y="264"/>
                  </a:lnTo>
                  <a:lnTo>
                    <a:pt x="558" y="282"/>
                  </a:lnTo>
                  <a:lnTo>
                    <a:pt x="558" y="282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0" y="264"/>
                  </a:lnTo>
                  <a:lnTo>
                    <a:pt x="542" y="248"/>
                  </a:lnTo>
                  <a:lnTo>
                    <a:pt x="532" y="234"/>
                  </a:lnTo>
                  <a:lnTo>
                    <a:pt x="520" y="220"/>
                  </a:lnTo>
                  <a:lnTo>
                    <a:pt x="506" y="212"/>
                  </a:lnTo>
                  <a:lnTo>
                    <a:pt x="492" y="204"/>
                  </a:lnTo>
                  <a:lnTo>
                    <a:pt x="476" y="200"/>
                  </a:lnTo>
                  <a:lnTo>
                    <a:pt x="458" y="198"/>
                  </a:lnTo>
                  <a:lnTo>
                    <a:pt x="458" y="198"/>
                  </a:lnTo>
                  <a:lnTo>
                    <a:pt x="458" y="198"/>
                  </a:lnTo>
                  <a:lnTo>
                    <a:pt x="442" y="200"/>
                  </a:lnTo>
                  <a:lnTo>
                    <a:pt x="428" y="202"/>
                  </a:lnTo>
                  <a:lnTo>
                    <a:pt x="402" y="208"/>
                  </a:lnTo>
                  <a:lnTo>
                    <a:pt x="382" y="216"/>
                  </a:lnTo>
                  <a:lnTo>
                    <a:pt x="366" y="224"/>
                  </a:lnTo>
                  <a:lnTo>
                    <a:pt x="366" y="100"/>
                  </a:lnTo>
                  <a:lnTo>
                    <a:pt x="288" y="100"/>
                  </a:lnTo>
                  <a:lnTo>
                    <a:pt x="288" y="276"/>
                  </a:lnTo>
                  <a:lnTo>
                    <a:pt x="288" y="276"/>
                  </a:lnTo>
                  <a:lnTo>
                    <a:pt x="278" y="258"/>
                  </a:lnTo>
                  <a:lnTo>
                    <a:pt x="266" y="242"/>
                  </a:lnTo>
                  <a:lnTo>
                    <a:pt x="252" y="228"/>
                  </a:lnTo>
                  <a:lnTo>
                    <a:pt x="236" y="218"/>
                  </a:lnTo>
                  <a:lnTo>
                    <a:pt x="218" y="210"/>
                  </a:lnTo>
                  <a:lnTo>
                    <a:pt x="200" y="204"/>
                  </a:lnTo>
                  <a:lnTo>
                    <a:pt x="182" y="200"/>
                  </a:lnTo>
                  <a:lnTo>
                    <a:pt x="162" y="198"/>
                  </a:lnTo>
                  <a:lnTo>
                    <a:pt x="162" y="198"/>
                  </a:lnTo>
                  <a:lnTo>
                    <a:pt x="150" y="198"/>
                  </a:lnTo>
                  <a:lnTo>
                    <a:pt x="138" y="200"/>
                  </a:lnTo>
                  <a:lnTo>
                    <a:pt x="126" y="204"/>
                  </a:lnTo>
                  <a:lnTo>
                    <a:pt x="114" y="208"/>
                  </a:lnTo>
                  <a:lnTo>
                    <a:pt x="104" y="214"/>
                  </a:lnTo>
                  <a:lnTo>
                    <a:pt x="94" y="220"/>
                  </a:lnTo>
                  <a:lnTo>
                    <a:pt x="84" y="228"/>
                  </a:lnTo>
                  <a:lnTo>
                    <a:pt x="74" y="238"/>
                  </a:lnTo>
                  <a:lnTo>
                    <a:pt x="74" y="204"/>
                  </a:lnTo>
                  <a:lnTo>
                    <a:pt x="0" y="204"/>
                  </a:lnTo>
                  <a:lnTo>
                    <a:pt x="0" y="602"/>
                  </a:lnTo>
                  <a:lnTo>
                    <a:pt x="74" y="602"/>
                  </a:lnTo>
                  <a:lnTo>
                    <a:pt x="74" y="466"/>
                  </a:lnTo>
                  <a:lnTo>
                    <a:pt x="74" y="466"/>
                  </a:lnTo>
                  <a:lnTo>
                    <a:pt x="94" y="480"/>
                  </a:lnTo>
                  <a:lnTo>
                    <a:pt x="116" y="492"/>
                  </a:lnTo>
                  <a:lnTo>
                    <a:pt x="138" y="498"/>
                  </a:lnTo>
                  <a:lnTo>
                    <a:pt x="162" y="500"/>
                  </a:lnTo>
                  <a:lnTo>
                    <a:pt x="162" y="500"/>
                  </a:lnTo>
                  <a:lnTo>
                    <a:pt x="184" y="498"/>
                  </a:lnTo>
                  <a:lnTo>
                    <a:pt x="204" y="494"/>
                  </a:lnTo>
                  <a:lnTo>
                    <a:pt x="222" y="488"/>
                  </a:lnTo>
                  <a:lnTo>
                    <a:pt x="238" y="478"/>
                  </a:lnTo>
                  <a:lnTo>
                    <a:pt x="254" y="468"/>
                  </a:lnTo>
                  <a:lnTo>
                    <a:pt x="268" y="454"/>
                  </a:lnTo>
                  <a:lnTo>
                    <a:pt x="278" y="438"/>
                  </a:lnTo>
                  <a:lnTo>
                    <a:pt x="288" y="420"/>
                  </a:lnTo>
                  <a:lnTo>
                    <a:pt x="288" y="492"/>
                  </a:lnTo>
                  <a:lnTo>
                    <a:pt x="366" y="492"/>
                  </a:lnTo>
                  <a:lnTo>
                    <a:pt x="366" y="330"/>
                  </a:lnTo>
                  <a:lnTo>
                    <a:pt x="366" y="330"/>
                  </a:lnTo>
                  <a:lnTo>
                    <a:pt x="366" y="320"/>
                  </a:lnTo>
                  <a:lnTo>
                    <a:pt x="368" y="308"/>
                  </a:lnTo>
                  <a:lnTo>
                    <a:pt x="368" y="308"/>
                  </a:lnTo>
                  <a:lnTo>
                    <a:pt x="372" y="302"/>
                  </a:lnTo>
                  <a:lnTo>
                    <a:pt x="376" y="296"/>
                  </a:lnTo>
                  <a:lnTo>
                    <a:pt x="384" y="288"/>
                  </a:lnTo>
                  <a:lnTo>
                    <a:pt x="392" y="282"/>
                  </a:lnTo>
                  <a:lnTo>
                    <a:pt x="402" y="278"/>
                  </a:lnTo>
                  <a:lnTo>
                    <a:pt x="414" y="272"/>
                  </a:lnTo>
                  <a:lnTo>
                    <a:pt x="426" y="270"/>
                  </a:lnTo>
                  <a:lnTo>
                    <a:pt x="440" y="268"/>
                  </a:lnTo>
                  <a:lnTo>
                    <a:pt x="440" y="268"/>
                  </a:lnTo>
                  <a:lnTo>
                    <a:pt x="452" y="270"/>
                  </a:lnTo>
                  <a:lnTo>
                    <a:pt x="462" y="272"/>
                  </a:lnTo>
                  <a:lnTo>
                    <a:pt x="468" y="278"/>
                  </a:lnTo>
                  <a:lnTo>
                    <a:pt x="474" y="284"/>
                  </a:lnTo>
                  <a:lnTo>
                    <a:pt x="480" y="294"/>
                  </a:lnTo>
                  <a:lnTo>
                    <a:pt x="482" y="306"/>
                  </a:lnTo>
                  <a:lnTo>
                    <a:pt x="484" y="322"/>
                  </a:lnTo>
                  <a:lnTo>
                    <a:pt x="484" y="340"/>
                  </a:lnTo>
                  <a:lnTo>
                    <a:pt x="484" y="492"/>
                  </a:lnTo>
                  <a:lnTo>
                    <a:pt x="562" y="492"/>
                  </a:lnTo>
                  <a:lnTo>
                    <a:pt x="562" y="428"/>
                  </a:lnTo>
                  <a:lnTo>
                    <a:pt x="562" y="428"/>
                  </a:lnTo>
                  <a:lnTo>
                    <a:pt x="564" y="430"/>
                  </a:lnTo>
                  <a:lnTo>
                    <a:pt x="564" y="430"/>
                  </a:lnTo>
                  <a:lnTo>
                    <a:pt x="574" y="444"/>
                  </a:lnTo>
                  <a:lnTo>
                    <a:pt x="584" y="460"/>
                  </a:lnTo>
                  <a:lnTo>
                    <a:pt x="598" y="472"/>
                  </a:lnTo>
                  <a:lnTo>
                    <a:pt x="614" y="482"/>
                  </a:lnTo>
                  <a:lnTo>
                    <a:pt x="630" y="490"/>
                  </a:lnTo>
                  <a:lnTo>
                    <a:pt x="646" y="496"/>
                  </a:lnTo>
                  <a:lnTo>
                    <a:pt x="664" y="500"/>
                  </a:lnTo>
                  <a:lnTo>
                    <a:pt x="684" y="500"/>
                  </a:lnTo>
                  <a:lnTo>
                    <a:pt x="684" y="500"/>
                  </a:lnTo>
                  <a:lnTo>
                    <a:pt x="700" y="500"/>
                  </a:lnTo>
                  <a:lnTo>
                    <a:pt x="716" y="498"/>
                  </a:lnTo>
                  <a:lnTo>
                    <a:pt x="732" y="492"/>
                  </a:lnTo>
                  <a:lnTo>
                    <a:pt x="748" y="488"/>
                  </a:lnTo>
                  <a:lnTo>
                    <a:pt x="762" y="480"/>
                  </a:lnTo>
                  <a:lnTo>
                    <a:pt x="776" y="472"/>
                  </a:lnTo>
                  <a:lnTo>
                    <a:pt x="788" y="462"/>
                  </a:lnTo>
                  <a:lnTo>
                    <a:pt x="800" y="452"/>
                  </a:lnTo>
                  <a:lnTo>
                    <a:pt x="800" y="452"/>
                  </a:lnTo>
                  <a:lnTo>
                    <a:pt x="812" y="468"/>
                  </a:lnTo>
                  <a:lnTo>
                    <a:pt x="822" y="476"/>
                  </a:lnTo>
                  <a:lnTo>
                    <a:pt x="832" y="484"/>
                  </a:lnTo>
                  <a:lnTo>
                    <a:pt x="848" y="490"/>
                  </a:lnTo>
                  <a:lnTo>
                    <a:pt x="864" y="496"/>
                  </a:lnTo>
                  <a:lnTo>
                    <a:pt x="884" y="500"/>
                  </a:lnTo>
                  <a:lnTo>
                    <a:pt x="906" y="502"/>
                  </a:lnTo>
                  <a:lnTo>
                    <a:pt x="914" y="502"/>
                  </a:lnTo>
                  <a:lnTo>
                    <a:pt x="914" y="432"/>
                  </a:lnTo>
                  <a:lnTo>
                    <a:pt x="906" y="4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1302958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tex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331640" y="2041676"/>
            <a:ext cx="1651001" cy="21173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>
              <a:buNone/>
              <a:defRPr sz="800" b="1" i="0" cap="all" baseline="0">
                <a:solidFill>
                  <a:schemeClr val="accent6"/>
                </a:solidFill>
                <a:latin typeface="InterFace"/>
                <a:cs typeface="InterFace"/>
              </a:defRPr>
            </a:lvl1pPr>
          </a:lstStyle>
          <a:p>
            <a:pPr lvl="0"/>
            <a:r>
              <a:rPr lang="en-GB"/>
              <a:t>Sub header</a:t>
            </a:r>
            <a:endParaRPr lang="en-US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3761044" y="2041676"/>
            <a:ext cx="1651001" cy="21173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>
              <a:buNone/>
              <a:defRPr sz="800" b="1" i="0" cap="all" baseline="0">
                <a:solidFill>
                  <a:srgbClr val="414448"/>
                </a:solidFill>
                <a:latin typeface="InterFace"/>
                <a:cs typeface="InterFace"/>
              </a:defRPr>
            </a:lvl1pPr>
          </a:lstStyle>
          <a:p>
            <a:pPr lvl="0"/>
            <a:r>
              <a:rPr lang="en-GB"/>
              <a:t>Sub header</a:t>
            </a:r>
            <a:endParaRPr lang="en-US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6190448" y="2041676"/>
            <a:ext cx="1651001" cy="21173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>
              <a:buNone/>
              <a:defRPr sz="800" b="1" i="0" cap="all" baseline="0">
                <a:solidFill>
                  <a:srgbClr val="414448"/>
                </a:solidFill>
                <a:latin typeface="InterFace"/>
                <a:cs typeface="InterFace"/>
              </a:defRPr>
            </a:lvl1pPr>
          </a:lstStyle>
          <a:p>
            <a:pPr lvl="0"/>
            <a:r>
              <a:rPr lang="en-GB"/>
              <a:t>Sub header</a:t>
            </a:r>
            <a:endParaRPr lang="en-US"/>
          </a:p>
        </p:txBody>
      </p:sp>
      <p:sp>
        <p:nvSpPr>
          <p:cNvPr id="3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3741342" y="863379"/>
            <a:ext cx="1651001" cy="1065813"/>
          </a:xfrm>
          <a:prstGeom prst="rect">
            <a:avLst/>
          </a:prstGeom>
        </p:spPr>
        <p:txBody>
          <a:bodyPr vert="horz" lIns="68564" tIns="34283" rIns="68564" bIns="34283" anchor="ctr" anchorCtr="0"/>
          <a:lstStyle>
            <a:lvl1pPr marL="0" indent="0" algn="ctr">
              <a:buNone/>
              <a:defRPr>
                <a:solidFill>
                  <a:srgbClr val="5B1B77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6170746" y="863379"/>
            <a:ext cx="1651001" cy="1065813"/>
          </a:xfrm>
          <a:prstGeom prst="rect">
            <a:avLst/>
          </a:prstGeom>
        </p:spPr>
        <p:txBody>
          <a:bodyPr vert="horz" lIns="68564" tIns="34283" rIns="68564" bIns="34283" anchor="ctr" anchorCtr="0"/>
          <a:lstStyle>
            <a:lvl1pPr marL="0" indent="0" algn="ctr">
              <a:buNone/>
              <a:defRPr>
                <a:solidFill>
                  <a:srgbClr val="5B1B77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1311938" y="863379"/>
            <a:ext cx="1651001" cy="1065813"/>
          </a:xfrm>
          <a:prstGeom prst="rect">
            <a:avLst/>
          </a:prstGeom>
        </p:spPr>
        <p:txBody>
          <a:bodyPr vert="horz" lIns="68564" tIns="34283" rIns="68564" bIns="34283" anchor="ctr" anchorCtr="0"/>
          <a:lstStyle>
            <a:lvl1pPr marL="0" indent="0" algn="ctr">
              <a:buNone/>
              <a:defRPr>
                <a:solidFill>
                  <a:schemeClr val="accent1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1331640" y="2312888"/>
            <a:ext cx="1651001" cy="144699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marR="0" indent="0" algn="l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800" b="0" baseline="0">
                <a:solidFill>
                  <a:srgbClr val="414448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  <a:lvl2pPr>
              <a:defRPr sz="1200">
                <a:latin typeface="Averta"/>
                <a:cs typeface="Averta"/>
              </a:defRPr>
            </a:lvl2pPr>
            <a:lvl3pPr>
              <a:defRPr sz="1200">
                <a:latin typeface="Averta"/>
                <a:cs typeface="Averta"/>
              </a:defRPr>
            </a:lvl3pPr>
            <a:lvl4pPr>
              <a:defRPr sz="1200">
                <a:latin typeface="Averta"/>
                <a:cs typeface="Averta"/>
              </a:defRPr>
            </a:lvl4pPr>
            <a:lvl5pPr>
              <a:defRPr sz="1200">
                <a:latin typeface="Averta"/>
                <a:cs typeface="Averta"/>
              </a:defRPr>
            </a:lvl5pPr>
          </a:lstStyle>
          <a:p>
            <a:pPr lvl="0"/>
            <a:r>
              <a:rPr lang="en-US"/>
              <a:t>This is dummy copy to show how a paragraph works when related to a picture, photo or icon.</a:t>
            </a:r>
          </a:p>
          <a:p>
            <a:pPr lvl="0"/>
            <a:endParaRPr lang="en-US"/>
          </a:p>
          <a:p>
            <a:pPr marL="0" marR="0" lvl="0" indent="0" algn="l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This is dummy copy to show how a paragraph works when related to a picture, photo or icon.</a:t>
            </a:r>
          </a:p>
          <a:p>
            <a:pPr lvl="0"/>
            <a:endParaRPr lang="en-US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761044" y="2312888"/>
            <a:ext cx="1651001" cy="144699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marR="0" indent="0" algn="l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800" b="0" baseline="0">
                <a:solidFill>
                  <a:srgbClr val="414448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  <a:lvl2pPr>
              <a:defRPr sz="1200">
                <a:latin typeface="Averta"/>
                <a:cs typeface="Averta"/>
              </a:defRPr>
            </a:lvl2pPr>
            <a:lvl3pPr>
              <a:defRPr sz="1200">
                <a:latin typeface="Averta"/>
                <a:cs typeface="Averta"/>
              </a:defRPr>
            </a:lvl3pPr>
            <a:lvl4pPr>
              <a:defRPr sz="1200">
                <a:latin typeface="Averta"/>
                <a:cs typeface="Averta"/>
              </a:defRPr>
            </a:lvl4pPr>
            <a:lvl5pPr>
              <a:defRPr sz="1200">
                <a:latin typeface="Averta"/>
                <a:cs typeface="Averta"/>
              </a:defRPr>
            </a:lvl5pPr>
          </a:lstStyle>
          <a:p>
            <a:pPr lvl="0"/>
            <a:r>
              <a:rPr lang="en-US"/>
              <a:t>This is dummy copy to show how a paragraph works when related to a picture, photo or icon.</a:t>
            </a:r>
          </a:p>
          <a:p>
            <a:pPr lvl="0"/>
            <a:endParaRPr lang="en-US"/>
          </a:p>
          <a:p>
            <a:pPr marL="0" marR="0" lvl="0" indent="0" algn="l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This is dummy copy to show how a paragraph works when related to a picture, photo or icon.</a:t>
            </a:r>
          </a:p>
          <a:p>
            <a:pPr lvl="0"/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6190448" y="2312888"/>
            <a:ext cx="1651001" cy="144699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marR="0" indent="0" algn="l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800" b="0" baseline="0">
                <a:solidFill>
                  <a:srgbClr val="414448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  <a:lvl2pPr>
              <a:defRPr sz="1200">
                <a:latin typeface="Averta"/>
                <a:cs typeface="Averta"/>
              </a:defRPr>
            </a:lvl2pPr>
            <a:lvl3pPr>
              <a:defRPr sz="1200">
                <a:latin typeface="Averta"/>
                <a:cs typeface="Averta"/>
              </a:defRPr>
            </a:lvl3pPr>
            <a:lvl4pPr>
              <a:defRPr sz="1200">
                <a:latin typeface="Averta"/>
                <a:cs typeface="Averta"/>
              </a:defRPr>
            </a:lvl4pPr>
            <a:lvl5pPr>
              <a:defRPr sz="1200">
                <a:latin typeface="Averta"/>
                <a:cs typeface="Averta"/>
              </a:defRPr>
            </a:lvl5pPr>
          </a:lstStyle>
          <a:p>
            <a:pPr lvl="0"/>
            <a:r>
              <a:rPr lang="en-US"/>
              <a:t>This is dummy copy to show how a paragraph works when related to a picture, photo or icon.</a:t>
            </a:r>
          </a:p>
          <a:p>
            <a:pPr lvl="0"/>
            <a:endParaRPr lang="en-US"/>
          </a:p>
          <a:p>
            <a:pPr marL="0" marR="0" lvl="0" indent="0" algn="l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This is dummy copy to show how a paragraph works when related to a picture, photo or icon.</a:t>
            </a:r>
          </a:p>
          <a:p>
            <a:pPr lvl="0"/>
            <a:endParaRPr lang="en-US"/>
          </a:p>
        </p:txBody>
      </p:sp>
      <p:sp>
        <p:nvSpPr>
          <p:cNvPr id="19" name="L-Shape 18"/>
          <p:cNvSpPr>
            <a:spLocks noChangeAspect="1"/>
          </p:cNvSpPr>
          <p:nvPr userDrawn="1"/>
        </p:nvSpPr>
        <p:spPr>
          <a:xfrm rot="5400000">
            <a:off x="1304681" y="2017348"/>
            <a:ext cx="94413" cy="94500"/>
          </a:xfrm>
          <a:prstGeom prst="corner">
            <a:avLst>
              <a:gd name="adj1" fmla="val 26665"/>
              <a:gd name="adj2" fmla="val 26362"/>
            </a:avLst>
          </a:prstGeom>
          <a:solidFill>
            <a:srgbClr val="464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464646"/>
              </a:solidFill>
            </a:endParaRPr>
          </a:p>
        </p:txBody>
      </p:sp>
      <p:sp>
        <p:nvSpPr>
          <p:cNvPr id="22" name="L-Shape 21"/>
          <p:cNvSpPr>
            <a:spLocks noChangeAspect="1"/>
          </p:cNvSpPr>
          <p:nvPr userDrawn="1"/>
        </p:nvSpPr>
        <p:spPr>
          <a:xfrm rot="5400000">
            <a:off x="3734951" y="2017348"/>
            <a:ext cx="94413" cy="94500"/>
          </a:xfrm>
          <a:prstGeom prst="corner">
            <a:avLst>
              <a:gd name="adj1" fmla="val 26665"/>
              <a:gd name="adj2" fmla="val 26362"/>
            </a:avLst>
          </a:prstGeom>
          <a:solidFill>
            <a:srgbClr val="464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464646"/>
              </a:solidFill>
            </a:endParaRPr>
          </a:p>
        </p:txBody>
      </p:sp>
      <p:sp>
        <p:nvSpPr>
          <p:cNvPr id="23" name="L-Shape 22"/>
          <p:cNvSpPr>
            <a:spLocks noChangeAspect="1"/>
          </p:cNvSpPr>
          <p:nvPr userDrawn="1"/>
        </p:nvSpPr>
        <p:spPr>
          <a:xfrm rot="5400000">
            <a:off x="6165221" y="2017348"/>
            <a:ext cx="94413" cy="94500"/>
          </a:xfrm>
          <a:prstGeom prst="corner">
            <a:avLst>
              <a:gd name="adj1" fmla="val 26665"/>
              <a:gd name="adj2" fmla="val 26362"/>
            </a:avLst>
          </a:prstGeom>
          <a:solidFill>
            <a:srgbClr val="464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464646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89502" y="141480"/>
            <a:ext cx="432048" cy="4860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8362205" y="4515966"/>
            <a:ext cx="432048" cy="4860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1331640" y="3804303"/>
            <a:ext cx="1651001" cy="495639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>
              <a:spcBef>
                <a:spcPts val="450"/>
              </a:spcBef>
              <a:buNone/>
              <a:defRPr sz="800" baseline="0">
                <a:solidFill>
                  <a:schemeClr val="accent5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pPr lvl="0"/>
            <a:r>
              <a:rPr lang="en-GB"/>
              <a:t>-</a:t>
            </a:r>
          </a:p>
          <a:p>
            <a:pPr lvl="0"/>
            <a:r>
              <a:rPr lang="en-GB"/>
              <a:t>Key phrase to sum up</a:t>
            </a:r>
            <a:endParaRPr lang="en-US"/>
          </a:p>
        </p:txBody>
      </p:sp>
      <p:sp>
        <p:nvSpPr>
          <p:cNvPr id="26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3761044" y="3804303"/>
            <a:ext cx="1651001" cy="495639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>
              <a:spcBef>
                <a:spcPts val="450"/>
              </a:spcBef>
              <a:buNone/>
              <a:defRPr sz="800" baseline="0">
                <a:solidFill>
                  <a:srgbClr val="858789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pPr lvl="0"/>
            <a:r>
              <a:rPr lang="en-GB"/>
              <a:t>-</a:t>
            </a:r>
          </a:p>
          <a:p>
            <a:pPr lvl="0"/>
            <a:r>
              <a:rPr lang="en-GB"/>
              <a:t>Key phrase to sum up</a:t>
            </a:r>
            <a:endParaRPr lang="en-US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23" hasCustomPrompt="1"/>
          </p:nvPr>
        </p:nvSpPr>
        <p:spPr>
          <a:xfrm>
            <a:off x="6190448" y="3804303"/>
            <a:ext cx="1651001" cy="495639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>
              <a:spcBef>
                <a:spcPts val="450"/>
              </a:spcBef>
              <a:buNone/>
              <a:defRPr sz="800" baseline="0">
                <a:solidFill>
                  <a:srgbClr val="858789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pPr lvl="0"/>
            <a:r>
              <a:rPr lang="en-GB"/>
              <a:t>-</a:t>
            </a:r>
          </a:p>
          <a:p>
            <a:pPr lvl="0"/>
            <a:r>
              <a:rPr lang="en-GB"/>
              <a:t>Key phrase to sum up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3652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text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691469" y="4022624"/>
            <a:ext cx="1651001" cy="21173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 algn="r">
              <a:buNone/>
              <a:defRPr sz="800" b="1" i="0" cap="all" baseline="0">
                <a:solidFill>
                  <a:schemeClr val="accent6"/>
                </a:solidFill>
                <a:latin typeface="InterFace"/>
                <a:cs typeface="InterFace"/>
              </a:defRPr>
            </a:lvl1pPr>
          </a:lstStyle>
          <a:p>
            <a:pPr lvl="0"/>
            <a:r>
              <a:rPr lang="en-GB"/>
              <a:t>Sub header</a:t>
            </a:r>
            <a:endParaRPr lang="en-US"/>
          </a:p>
        </p:txBody>
      </p:sp>
      <p:sp>
        <p:nvSpPr>
          <p:cNvPr id="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1115616" y="4234362"/>
            <a:ext cx="2226855" cy="227599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marR="0" indent="0" algn="r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00" b="0" baseline="0">
                <a:solidFill>
                  <a:srgbClr val="414448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  <a:lvl2pPr>
              <a:defRPr sz="1200">
                <a:latin typeface="Averta"/>
                <a:cs typeface="Averta"/>
              </a:defRPr>
            </a:lvl2pPr>
            <a:lvl3pPr>
              <a:defRPr sz="1200">
                <a:latin typeface="Averta"/>
                <a:cs typeface="Averta"/>
              </a:defRPr>
            </a:lvl3pPr>
            <a:lvl4pPr>
              <a:defRPr sz="1200">
                <a:latin typeface="Averta"/>
                <a:cs typeface="Averta"/>
              </a:defRPr>
            </a:lvl4pPr>
            <a:lvl5pPr>
              <a:defRPr sz="1200">
                <a:latin typeface="Averta"/>
                <a:cs typeface="Averta"/>
              </a:defRPr>
            </a:lvl5pPr>
          </a:lstStyle>
          <a:p>
            <a:pPr lvl="0"/>
            <a:r>
              <a:rPr lang="en-US"/>
              <a:t>Description of the picture, photo or icon</a:t>
            </a:r>
          </a:p>
        </p:txBody>
      </p:sp>
      <p:sp>
        <p:nvSpPr>
          <p:cNvPr id="6" name="L-Shape 5"/>
          <p:cNvSpPr>
            <a:spLocks/>
          </p:cNvSpPr>
          <p:nvPr userDrawn="1"/>
        </p:nvSpPr>
        <p:spPr>
          <a:xfrm rot="5400000" flipV="1">
            <a:off x="3275908" y="4002859"/>
            <a:ext cx="94400" cy="94500"/>
          </a:xfrm>
          <a:prstGeom prst="corner">
            <a:avLst>
              <a:gd name="adj1" fmla="val 26665"/>
              <a:gd name="adj2" fmla="val 26362"/>
            </a:avLst>
          </a:prstGeom>
          <a:solidFill>
            <a:srgbClr val="464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464646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1150944" y="847024"/>
            <a:ext cx="2227262" cy="3061040"/>
          </a:xfrm>
          <a:prstGeom prst="rect">
            <a:avLst/>
          </a:prstGeom>
        </p:spPr>
        <p:txBody>
          <a:bodyPr vert="horz" lIns="68564" tIns="34283" rIns="68564" bIns="34283" anchor="ctr" anchorCtr="0"/>
          <a:lstStyle>
            <a:lvl1pPr marL="0" indent="0" algn="ctr">
              <a:buNone/>
              <a:defRPr sz="1000" baseline="0">
                <a:solidFill>
                  <a:schemeClr val="accent1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r>
              <a:rPr lang="en-US"/>
              <a:t>Add picture here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011336" y="4022624"/>
            <a:ext cx="1651001" cy="21173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 algn="r">
              <a:buNone/>
              <a:defRPr sz="800" b="1" i="0" cap="all" baseline="0">
                <a:solidFill>
                  <a:srgbClr val="414448"/>
                </a:solidFill>
                <a:latin typeface="InterFace"/>
                <a:cs typeface="InterFace"/>
              </a:defRPr>
            </a:lvl1pPr>
          </a:lstStyle>
          <a:p>
            <a:pPr lvl="0"/>
            <a:r>
              <a:rPr lang="en-GB"/>
              <a:t>Sub header</a:t>
            </a:r>
            <a:endParaRPr lang="en-US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435483" y="4234362"/>
            <a:ext cx="2226855" cy="227599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marR="0" indent="0" algn="r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00" b="0" baseline="0">
                <a:solidFill>
                  <a:srgbClr val="414448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  <a:lvl2pPr>
              <a:defRPr sz="1200">
                <a:latin typeface="Averta"/>
                <a:cs typeface="Averta"/>
              </a:defRPr>
            </a:lvl2pPr>
            <a:lvl3pPr>
              <a:defRPr sz="1200">
                <a:latin typeface="Averta"/>
                <a:cs typeface="Averta"/>
              </a:defRPr>
            </a:lvl3pPr>
            <a:lvl4pPr>
              <a:defRPr sz="1200">
                <a:latin typeface="Averta"/>
                <a:cs typeface="Averta"/>
              </a:defRPr>
            </a:lvl4pPr>
            <a:lvl5pPr>
              <a:defRPr sz="1200">
                <a:latin typeface="Averta"/>
                <a:cs typeface="Averta"/>
              </a:defRPr>
            </a:lvl5pPr>
          </a:lstStyle>
          <a:p>
            <a:pPr lvl="0"/>
            <a:r>
              <a:rPr lang="en-US"/>
              <a:t>Description of the picture, photo or icon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19" hasCustomPrompt="1"/>
          </p:nvPr>
        </p:nvSpPr>
        <p:spPr>
          <a:xfrm>
            <a:off x="3470809" y="847024"/>
            <a:ext cx="2227262" cy="3061040"/>
          </a:xfrm>
          <a:prstGeom prst="rect">
            <a:avLst/>
          </a:prstGeom>
        </p:spPr>
        <p:txBody>
          <a:bodyPr vert="horz" lIns="68564" tIns="34283" rIns="68564" bIns="34283" anchor="ctr" anchorCtr="0"/>
          <a:lstStyle>
            <a:lvl1pPr marL="0" indent="0" algn="ctr">
              <a:buNone/>
              <a:defRPr sz="1000" baseline="0">
                <a:solidFill>
                  <a:srgbClr val="5B1B77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r>
              <a:rPr lang="en-US"/>
              <a:t>Add picture here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6314269" y="4022624"/>
            <a:ext cx="1651001" cy="21173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 algn="r">
              <a:buNone/>
              <a:defRPr sz="800" b="1" i="0" cap="all" baseline="0">
                <a:solidFill>
                  <a:srgbClr val="414448"/>
                </a:solidFill>
                <a:latin typeface="InterFace"/>
                <a:cs typeface="InterFace"/>
              </a:defRPr>
            </a:lvl1pPr>
          </a:lstStyle>
          <a:p>
            <a:pPr lvl="0"/>
            <a:r>
              <a:rPr lang="en-GB"/>
              <a:t>Sub header</a:t>
            </a:r>
            <a:endParaRPr lang="en-US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5738415" y="4234362"/>
            <a:ext cx="2226855" cy="227599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marR="0" indent="0" algn="r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00" b="0" baseline="0">
                <a:solidFill>
                  <a:srgbClr val="414448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  <a:lvl2pPr>
              <a:defRPr sz="1200">
                <a:latin typeface="Averta"/>
                <a:cs typeface="Averta"/>
              </a:defRPr>
            </a:lvl2pPr>
            <a:lvl3pPr>
              <a:defRPr sz="1200">
                <a:latin typeface="Averta"/>
                <a:cs typeface="Averta"/>
              </a:defRPr>
            </a:lvl3pPr>
            <a:lvl4pPr>
              <a:defRPr sz="1200">
                <a:latin typeface="Averta"/>
                <a:cs typeface="Averta"/>
              </a:defRPr>
            </a:lvl4pPr>
            <a:lvl5pPr>
              <a:defRPr sz="1200">
                <a:latin typeface="Averta"/>
                <a:cs typeface="Averta"/>
              </a:defRPr>
            </a:lvl5pPr>
          </a:lstStyle>
          <a:p>
            <a:pPr lvl="0"/>
            <a:r>
              <a:rPr lang="en-US"/>
              <a:t>Description of the picture, photo or icon</a:t>
            </a:r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5773744" y="847024"/>
            <a:ext cx="2227262" cy="3061040"/>
          </a:xfrm>
          <a:prstGeom prst="rect">
            <a:avLst/>
          </a:prstGeom>
        </p:spPr>
        <p:txBody>
          <a:bodyPr vert="horz" lIns="68564" tIns="34283" rIns="68564" bIns="34283" anchor="ctr" anchorCtr="0"/>
          <a:lstStyle>
            <a:lvl1pPr marL="0" indent="0" algn="ctr">
              <a:buNone/>
              <a:defRPr sz="1000" baseline="0">
                <a:solidFill>
                  <a:srgbClr val="5B1B77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r>
              <a:rPr lang="en-US"/>
              <a:t>Add picture here</a:t>
            </a:r>
          </a:p>
        </p:txBody>
      </p:sp>
      <p:sp>
        <p:nvSpPr>
          <p:cNvPr id="22" name="L-Shape 21"/>
          <p:cNvSpPr>
            <a:spLocks/>
          </p:cNvSpPr>
          <p:nvPr userDrawn="1"/>
        </p:nvSpPr>
        <p:spPr>
          <a:xfrm rot="5400000" flipV="1">
            <a:off x="5598165" y="4002860"/>
            <a:ext cx="94400" cy="94500"/>
          </a:xfrm>
          <a:prstGeom prst="corner">
            <a:avLst>
              <a:gd name="adj1" fmla="val 26665"/>
              <a:gd name="adj2" fmla="val 26362"/>
            </a:avLst>
          </a:prstGeom>
          <a:solidFill>
            <a:srgbClr val="464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464646"/>
              </a:solidFill>
            </a:endParaRPr>
          </a:p>
        </p:txBody>
      </p:sp>
      <p:sp>
        <p:nvSpPr>
          <p:cNvPr id="26" name="L-Shape 25"/>
          <p:cNvSpPr>
            <a:spLocks/>
          </p:cNvSpPr>
          <p:nvPr userDrawn="1"/>
        </p:nvSpPr>
        <p:spPr>
          <a:xfrm rot="5400000" flipV="1">
            <a:off x="7893421" y="4002860"/>
            <a:ext cx="94400" cy="94500"/>
          </a:xfrm>
          <a:prstGeom prst="corner">
            <a:avLst>
              <a:gd name="adj1" fmla="val 26665"/>
              <a:gd name="adj2" fmla="val 26362"/>
            </a:avLst>
          </a:prstGeom>
          <a:solidFill>
            <a:srgbClr val="464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46464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965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43508" y="87474"/>
            <a:ext cx="540060" cy="5400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895354" y="1090663"/>
            <a:ext cx="3821114" cy="3350225"/>
          </a:xfrm>
          <a:prstGeom prst="rect">
            <a:avLst/>
          </a:prstGeom>
        </p:spPr>
        <p:txBody>
          <a:bodyPr vert="horz" lIns="68564" tIns="34283" rIns="68564" bIns="34283" anchor="ctr" anchorCtr="0"/>
          <a:lstStyle>
            <a:lvl1pPr algn="ctr">
              <a:defRPr sz="1100">
                <a:solidFill>
                  <a:schemeClr val="accent1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L-Shape 8"/>
          <p:cNvSpPr/>
          <p:nvPr userDrawn="1"/>
        </p:nvSpPr>
        <p:spPr>
          <a:xfrm rot="16200000">
            <a:off x="9898752" y="4449794"/>
            <a:ext cx="338281" cy="338594"/>
          </a:xfrm>
          <a:prstGeom prst="corner">
            <a:avLst>
              <a:gd name="adj1" fmla="val 26665"/>
              <a:gd name="adj2" fmla="val 26362"/>
            </a:avLst>
          </a:prstGeom>
          <a:solidFill>
            <a:srgbClr val="6F2F8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r>
              <a:rPr lang="en-US" sz="1800" kern="1200">
                <a:solidFill>
                  <a:srgbClr val="D60057"/>
                </a:solidFill>
              </a:rPr>
              <a:t>0</a:t>
            </a:r>
          </a:p>
        </p:txBody>
      </p:sp>
      <p:sp>
        <p:nvSpPr>
          <p:cNvPr id="10" name="L-Shape 9"/>
          <p:cNvSpPr>
            <a:spLocks noChangeAspect="1"/>
          </p:cNvSpPr>
          <p:nvPr userDrawn="1"/>
        </p:nvSpPr>
        <p:spPr>
          <a:xfrm rot="5400000">
            <a:off x="4805149" y="1090619"/>
            <a:ext cx="94413" cy="94500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46464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6"/>
          </p:nvPr>
        </p:nvSpPr>
        <p:spPr>
          <a:xfrm>
            <a:off x="4923396" y="1123324"/>
            <a:ext cx="3213000" cy="331756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9958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photo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8352420" y="4407954"/>
            <a:ext cx="486054" cy="6480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042989" y="505944"/>
            <a:ext cx="7687865" cy="4280052"/>
          </a:xfrm>
          <a:prstGeom prst="rect">
            <a:avLst/>
          </a:prstGeom>
        </p:spPr>
        <p:txBody>
          <a:bodyPr vert="horz" lIns="68564" tIns="34283" rIns="68564" bIns="34283" anchor="ctr" anchorCtr="0"/>
          <a:lstStyle>
            <a:lvl1pPr marL="0" indent="0" algn="ctr">
              <a:buNone/>
              <a:defRPr sz="1400">
                <a:solidFill>
                  <a:schemeClr val="accent6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r>
              <a:rPr lang="en-US"/>
              <a:t>Add your picture / photo here</a:t>
            </a:r>
          </a:p>
        </p:txBody>
      </p:sp>
      <p:sp>
        <p:nvSpPr>
          <p:cNvPr id="7" name="L-Shape 6"/>
          <p:cNvSpPr>
            <a:spLocks noChangeAspect="1"/>
          </p:cNvSpPr>
          <p:nvPr userDrawn="1"/>
        </p:nvSpPr>
        <p:spPr>
          <a:xfrm rot="5400000">
            <a:off x="869285" y="348755"/>
            <a:ext cx="272166" cy="272418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858789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143508" y="33468"/>
            <a:ext cx="486054" cy="6480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 userDrawn="1"/>
        </p:nvSpPr>
        <p:spPr>
          <a:xfrm>
            <a:off x="9216516" y="0"/>
            <a:ext cx="1728192" cy="233140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/>
            <a:r>
              <a:rPr lang="en-GB" sz="800"/>
              <a:t>This image is layered with text over the top. </a:t>
            </a:r>
          </a:p>
          <a:p>
            <a:pPr algn="l"/>
            <a:endParaRPr lang="en-GB" sz="800"/>
          </a:p>
          <a:p>
            <a:pPr algn="l"/>
            <a:r>
              <a:rPr lang="en-GB" sz="800"/>
              <a:t>To replace the image in the background, right click on the right hand side of the image and select “Send to back”.</a:t>
            </a:r>
          </a:p>
          <a:p>
            <a:pPr algn="l"/>
            <a:endParaRPr lang="en-GB" sz="800"/>
          </a:p>
          <a:p>
            <a:pPr algn="l"/>
            <a:r>
              <a:rPr lang="en-GB" sz="800"/>
              <a:t>Delete the existing Cat image and click on the icon in the centre to browse to the image you want to use. Click on</a:t>
            </a:r>
            <a:r>
              <a:rPr lang="en-GB" sz="800" b="1"/>
              <a:t> OPEN.</a:t>
            </a:r>
          </a:p>
          <a:p>
            <a:pPr algn="l"/>
            <a:endParaRPr lang="en-GB" sz="800" b="1"/>
          </a:p>
          <a:p>
            <a:pPr algn="l"/>
            <a:r>
              <a:rPr lang="en-GB" sz="800"/>
              <a:t>This will automatically be placed in front of any objects.</a:t>
            </a:r>
            <a:r>
              <a:rPr lang="en-GB" sz="800" baseline="0"/>
              <a:t> </a:t>
            </a:r>
            <a:r>
              <a:rPr lang="en-GB" sz="800"/>
              <a:t>Crop the picture as necessary, and then </a:t>
            </a:r>
            <a:r>
              <a:rPr lang="en-GB" sz="800" b="1"/>
              <a:t>right click </a:t>
            </a:r>
            <a:r>
              <a:rPr lang="en-GB" sz="800"/>
              <a:t>and select </a:t>
            </a:r>
            <a:r>
              <a:rPr lang="en-GB" sz="800" b="1"/>
              <a:t>send to back </a:t>
            </a:r>
            <a:r>
              <a:rPr lang="en-GB" sz="800"/>
              <a:t>from the dropdown.</a:t>
            </a:r>
          </a:p>
        </p:txBody>
      </p:sp>
    </p:spTree>
    <p:extLst>
      <p:ext uri="{BB962C8B-B14F-4D97-AF65-F5344CB8AC3E}">
        <p14:creationId xmlns:p14="http://schemas.microsoft.com/office/powerpoint/2010/main" val="15341510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photo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-Shape 4"/>
          <p:cNvSpPr/>
          <p:nvPr userDrawn="1"/>
        </p:nvSpPr>
        <p:spPr>
          <a:xfrm rot="5400000">
            <a:off x="869285" y="348755"/>
            <a:ext cx="272166" cy="272418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858789"/>
              </a:solidFill>
            </a:endParaRP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042987" y="505948"/>
            <a:ext cx="7687867" cy="4280048"/>
          </a:xfrm>
          <a:custGeom>
            <a:avLst/>
            <a:gdLst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7337 w 7907337"/>
              <a:gd name="connsiteY2" fmla="*/ 4448175 h 4448175"/>
              <a:gd name="connsiteX3" fmla="*/ 0 w 7907337"/>
              <a:gd name="connsiteY3" fmla="*/ 4448175 h 4448175"/>
              <a:gd name="connsiteX4" fmla="*/ 0 w 7907337"/>
              <a:gd name="connsiteY4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7337 w 7907337"/>
              <a:gd name="connsiteY2" fmla="*/ 4448175 h 4448175"/>
              <a:gd name="connsiteX3" fmla="*/ 6602412 w 7907337"/>
              <a:gd name="connsiteY3" fmla="*/ 4446078 h 4448175"/>
              <a:gd name="connsiteX4" fmla="*/ 0 w 7907337"/>
              <a:gd name="connsiteY4" fmla="*/ 4448175 h 4448175"/>
              <a:gd name="connsiteX5" fmla="*/ 0 w 7907337"/>
              <a:gd name="connsiteY5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907337 w 7907337"/>
              <a:gd name="connsiteY3" fmla="*/ 4448175 h 4448175"/>
              <a:gd name="connsiteX4" fmla="*/ 6602412 w 7907337"/>
              <a:gd name="connsiteY4" fmla="*/ 4446078 h 4448175"/>
              <a:gd name="connsiteX5" fmla="*/ 0 w 7907337"/>
              <a:gd name="connsiteY5" fmla="*/ 4448175 h 4448175"/>
              <a:gd name="connsiteX6" fmla="*/ 0 w 7907337"/>
              <a:gd name="connsiteY6" fmla="*/ 0 h 4448175"/>
              <a:gd name="connsiteX0" fmla="*/ 0 w 8000921"/>
              <a:gd name="connsiteY0" fmla="*/ 0 h 4448175"/>
              <a:gd name="connsiteX1" fmla="*/ 7907337 w 8000921"/>
              <a:gd name="connsiteY1" fmla="*/ 0 h 4448175"/>
              <a:gd name="connsiteX2" fmla="*/ 7906279 w 8000921"/>
              <a:gd name="connsiteY2" fmla="*/ 3167743 h 4448175"/>
              <a:gd name="connsiteX3" fmla="*/ 7897812 w 8000921"/>
              <a:gd name="connsiteY3" fmla="*/ 4115912 h 4448175"/>
              <a:gd name="connsiteX4" fmla="*/ 7907337 w 8000921"/>
              <a:gd name="connsiteY4" fmla="*/ 4448175 h 4448175"/>
              <a:gd name="connsiteX5" fmla="*/ 6602412 w 8000921"/>
              <a:gd name="connsiteY5" fmla="*/ 4446078 h 4448175"/>
              <a:gd name="connsiteX6" fmla="*/ 0 w 8000921"/>
              <a:gd name="connsiteY6" fmla="*/ 4448175 h 4448175"/>
              <a:gd name="connsiteX7" fmla="*/ 0 w 8000921"/>
              <a:gd name="connsiteY7" fmla="*/ 0 h 4448175"/>
              <a:gd name="connsiteX0" fmla="*/ 0 w 7929582"/>
              <a:gd name="connsiteY0" fmla="*/ 0 h 4448175"/>
              <a:gd name="connsiteX1" fmla="*/ 7907337 w 7929582"/>
              <a:gd name="connsiteY1" fmla="*/ 0 h 4448175"/>
              <a:gd name="connsiteX2" fmla="*/ 7906279 w 7929582"/>
              <a:gd name="connsiteY2" fmla="*/ 3167743 h 4448175"/>
              <a:gd name="connsiteX3" fmla="*/ 7897812 w 7929582"/>
              <a:gd name="connsiteY3" fmla="*/ 4115912 h 4448175"/>
              <a:gd name="connsiteX4" fmla="*/ 7907337 w 7929582"/>
              <a:gd name="connsiteY4" fmla="*/ 4448175 h 4448175"/>
              <a:gd name="connsiteX5" fmla="*/ 7567612 w 7929582"/>
              <a:gd name="connsiteY5" fmla="*/ 4446078 h 4448175"/>
              <a:gd name="connsiteX6" fmla="*/ 6602412 w 7929582"/>
              <a:gd name="connsiteY6" fmla="*/ 4446078 h 4448175"/>
              <a:gd name="connsiteX7" fmla="*/ 0 w 7929582"/>
              <a:gd name="connsiteY7" fmla="*/ 4448175 h 4448175"/>
              <a:gd name="connsiteX8" fmla="*/ 0 w 7929582"/>
              <a:gd name="connsiteY8" fmla="*/ 0 h 4448175"/>
              <a:gd name="connsiteX0" fmla="*/ 0 w 7929582"/>
              <a:gd name="connsiteY0" fmla="*/ 0 h 4448175"/>
              <a:gd name="connsiteX1" fmla="*/ 7907337 w 7929582"/>
              <a:gd name="connsiteY1" fmla="*/ 0 h 4448175"/>
              <a:gd name="connsiteX2" fmla="*/ 7906279 w 7929582"/>
              <a:gd name="connsiteY2" fmla="*/ 3167743 h 4448175"/>
              <a:gd name="connsiteX3" fmla="*/ 7897812 w 7929582"/>
              <a:gd name="connsiteY3" fmla="*/ 4115912 h 4448175"/>
              <a:gd name="connsiteX4" fmla="*/ 7907337 w 7929582"/>
              <a:gd name="connsiteY4" fmla="*/ 4448175 h 4448175"/>
              <a:gd name="connsiteX5" fmla="*/ 7567612 w 7929582"/>
              <a:gd name="connsiteY5" fmla="*/ 4446078 h 4448175"/>
              <a:gd name="connsiteX6" fmla="*/ 6602412 w 7929582"/>
              <a:gd name="connsiteY6" fmla="*/ 4446078 h 4448175"/>
              <a:gd name="connsiteX7" fmla="*/ 0 w 7929582"/>
              <a:gd name="connsiteY7" fmla="*/ 4448175 h 4448175"/>
              <a:gd name="connsiteX8" fmla="*/ 0 w 7929582"/>
              <a:gd name="connsiteY8" fmla="*/ 0 h 4448175"/>
              <a:gd name="connsiteX0" fmla="*/ 0 w 7929582"/>
              <a:gd name="connsiteY0" fmla="*/ 0 h 4448175"/>
              <a:gd name="connsiteX1" fmla="*/ 7907337 w 7929582"/>
              <a:gd name="connsiteY1" fmla="*/ 0 h 4448175"/>
              <a:gd name="connsiteX2" fmla="*/ 7906279 w 7929582"/>
              <a:gd name="connsiteY2" fmla="*/ 3167743 h 4448175"/>
              <a:gd name="connsiteX3" fmla="*/ 7897812 w 7929582"/>
              <a:gd name="connsiteY3" fmla="*/ 4115912 h 4448175"/>
              <a:gd name="connsiteX4" fmla="*/ 7907337 w 7929582"/>
              <a:gd name="connsiteY4" fmla="*/ 4448175 h 4448175"/>
              <a:gd name="connsiteX5" fmla="*/ 7567612 w 7929582"/>
              <a:gd name="connsiteY5" fmla="*/ 4446078 h 4448175"/>
              <a:gd name="connsiteX6" fmla="*/ 6602412 w 7929582"/>
              <a:gd name="connsiteY6" fmla="*/ 4446078 h 4448175"/>
              <a:gd name="connsiteX7" fmla="*/ 0 w 7929582"/>
              <a:gd name="connsiteY7" fmla="*/ 4448175 h 4448175"/>
              <a:gd name="connsiteX8" fmla="*/ 0 w 7929582"/>
              <a:gd name="connsiteY8" fmla="*/ 0 h 4448175"/>
              <a:gd name="connsiteX0" fmla="*/ 0 w 7929582"/>
              <a:gd name="connsiteY0" fmla="*/ 0 h 4448175"/>
              <a:gd name="connsiteX1" fmla="*/ 7907337 w 7929582"/>
              <a:gd name="connsiteY1" fmla="*/ 0 h 4448175"/>
              <a:gd name="connsiteX2" fmla="*/ 7906279 w 7929582"/>
              <a:gd name="connsiteY2" fmla="*/ 3167743 h 4448175"/>
              <a:gd name="connsiteX3" fmla="*/ 7897812 w 7929582"/>
              <a:gd name="connsiteY3" fmla="*/ 4115912 h 4448175"/>
              <a:gd name="connsiteX4" fmla="*/ 7907337 w 7929582"/>
              <a:gd name="connsiteY4" fmla="*/ 4448175 h 4448175"/>
              <a:gd name="connsiteX5" fmla="*/ 7567612 w 7929582"/>
              <a:gd name="connsiteY5" fmla="*/ 4446078 h 4448175"/>
              <a:gd name="connsiteX6" fmla="*/ 6602412 w 7929582"/>
              <a:gd name="connsiteY6" fmla="*/ 4446078 h 4448175"/>
              <a:gd name="connsiteX7" fmla="*/ 0 w 7929582"/>
              <a:gd name="connsiteY7" fmla="*/ 4448175 h 4448175"/>
              <a:gd name="connsiteX8" fmla="*/ 0 w 7929582"/>
              <a:gd name="connsiteY8" fmla="*/ 0 h 4448175"/>
              <a:gd name="connsiteX0" fmla="*/ 0 w 7929582"/>
              <a:gd name="connsiteY0" fmla="*/ 0 h 4448175"/>
              <a:gd name="connsiteX1" fmla="*/ 7907337 w 7929582"/>
              <a:gd name="connsiteY1" fmla="*/ 0 h 4448175"/>
              <a:gd name="connsiteX2" fmla="*/ 7906279 w 7929582"/>
              <a:gd name="connsiteY2" fmla="*/ 3167743 h 4448175"/>
              <a:gd name="connsiteX3" fmla="*/ 7897812 w 7929582"/>
              <a:gd name="connsiteY3" fmla="*/ 4115912 h 4448175"/>
              <a:gd name="connsiteX4" fmla="*/ 7907337 w 7929582"/>
              <a:gd name="connsiteY4" fmla="*/ 4448175 h 4448175"/>
              <a:gd name="connsiteX5" fmla="*/ 7567612 w 7929582"/>
              <a:gd name="connsiteY5" fmla="*/ 4446078 h 4448175"/>
              <a:gd name="connsiteX6" fmla="*/ 6602412 w 7929582"/>
              <a:gd name="connsiteY6" fmla="*/ 4446078 h 4448175"/>
              <a:gd name="connsiteX7" fmla="*/ 0 w 7929582"/>
              <a:gd name="connsiteY7" fmla="*/ 4448175 h 4448175"/>
              <a:gd name="connsiteX8" fmla="*/ 0 w 7929582"/>
              <a:gd name="connsiteY8" fmla="*/ 0 h 4448175"/>
              <a:gd name="connsiteX0" fmla="*/ 0 w 7908154"/>
              <a:gd name="connsiteY0" fmla="*/ 0 h 4451939"/>
              <a:gd name="connsiteX1" fmla="*/ 7907337 w 7908154"/>
              <a:gd name="connsiteY1" fmla="*/ 0 h 4451939"/>
              <a:gd name="connsiteX2" fmla="*/ 7906279 w 7908154"/>
              <a:gd name="connsiteY2" fmla="*/ 3167743 h 4451939"/>
              <a:gd name="connsiteX3" fmla="*/ 7897812 w 7908154"/>
              <a:gd name="connsiteY3" fmla="*/ 4115912 h 4451939"/>
              <a:gd name="connsiteX4" fmla="*/ 7907337 w 7908154"/>
              <a:gd name="connsiteY4" fmla="*/ 4448175 h 4451939"/>
              <a:gd name="connsiteX5" fmla="*/ 7567612 w 7908154"/>
              <a:gd name="connsiteY5" fmla="*/ 4446078 h 4451939"/>
              <a:gd name="connsiteX6" fmla="*/ 6602412 w 7908154"/>
              <a:gd name="connsiteY6" fmla="*/ 4446078 h 4451939"/>
              <a:gd name="connsiteX7" fmla="*/ 0 w 7908154"/>
              <a:gd name="connsiteY7" fmla="*/ 4448175 h 4451939"/>
              <a:gd name="connsiteX8" fmla="*/ 0 w 7908154"/>
              <a:gd name="connsiteY8" fmla="*/ 0 h 4451939"/>
              <a:gd name="connsiteX0" fmla="*/ 0 w 7908154"/>
              <a:gd name="connsiteY0" fmla="*/ 0 h 4521159"/>
              <a:gd name="connsiteX1" fmla="*/ 7907337 w 7908154"/>
              <a:gd name="connsiteY1" fmla="*/ 0 h 4521159"/>
              <a:gd name="connsiteX2" fmla="*/ 7906279 w 7908154"/>
              <a:gd name="connsiteY2" fmla="*/ 3167743 h 4521159"/>
              <a:gd name="connsiteX3" fmla="*/ 7897812 w 7908154"/>
              <a:gd name="connsiteY3" fmla="*/ 4115912 h 4521159"/>
              <a:gd name="connsiteX4" fmla="*/ 7907337 w 7908154"/>
              <a:gd name="connsiteY4" fmla="*/ 4448175 h 4521159"/>
              <a:gd name="connsiteX5" fmla="*/ 7567612 w 7908154"/>
              <a:gd name="connsiteY5" fmla="*/ 4446078 h 4521159"/>
              <a:gd name="connsiteX6" fmla="*/ 6602412 w 7908154"/>
              <a:gd name="connsiteY6" fmla="*/ 4446078 h 4521159"/>
              <a:gd name="connsiteX7" fmla="*/ 0 w 7908154"/>
              <a:gd name="connsiteY7" fmla="*/ 4448175 h 4521159"/>
              <a:gd name="connsiteX8" fmla="*/ 0 w 7908154"/>
              <a:gd name="connsiteY8" fmla="*/ 0 h 4521159"/>
              <a:gd name="connsiteX0" fmla="*/ 0 w 7908154"/>
              <a:gd name="connsiteY0" fmla="*/ 0 h 4449738"/>
              <a:gd name="connsiteX1" fmla="*/ 7907337 w 7908154"/>
              <a:gd name="connsiteY1" fmla="*/ 0 h 4449738"/>
              <a:gd name="connsiteX2" fmla="*/ 7906279 w 7908154"/>
              <a:gd name="connsiteY2" fmla="*/ 3167743 h 4449738"/>
              <a:gd name="connsiteX3" fmla="*/ 7897812 w 7908154"/>
              <a:gd name="connsiteY3" fmla="*/ 4115912 h 4449738"/>
              <a:gd name="connsiteX4" fmla="*/ 7907337 w 7908154"/>
              <a:gd name="connsiteY4" fmla="*/ 4448175 h 4449738"/>
              <a:gd name="connsiteX5" fmla="*/ 7567612 w 7908154"/>
              <a:gd name="connsiteY5" fmla="*/ 4446078 h 4449738"/>
              <a:gd name="connsiteX6" fmla="*/ 6602412 w 7908154"/>
              <a:gd name="connsiteY6" fmla="*/ 4446078 h 4449738"/>
              <a:gd name="connsiteX7" fmla="*/ 0 w 7908154"/>
              <a:gd name="connsiteY7" fmla="*/ 4448175 h 4449738"/>
              <a:gd name="connsiteX8" fmla="*/ 0 w 7908154"/>
              <a:gd name="connsiteY8" fmla="*/ 0 h 4449738"/>
              <a:gd name="connsiteX0" fmla="*/ 0 w 8001548"/>
              <a:gd name="connsiteY0" fmla="*/ 0 h 4448187"/>
              <a:gd name="connsiteX1" fmla="*/ 7907337 w 8001548"/>
              <a:gd name="connsiteY1" fmla="*/ 0 h 4448187"/>
              <a:gd name="connsiteX2" fmla="*/ 7906279 w 8001548"/>
              <a:gd name="connsiteY2" fmla="*/ 3167743 h 4448187"/>
              <a:gd name="connsiteX3" fmla="*/ 7897812 w 8001548"/>
              <a:gd name="connsiteY3" fmla="*/ 4115912 h 4448187"/>
              <a:gd name="connsiteX4" fmla="*/ 7907337 w 8001548"/>
              <a:gd name="connsiteY4" fmla="*/ 4448175 h 4448187"/>
              <a:gd name="connsiteX5" fmla="*/ 6593945 w 8001548"/>
              <a:gd name="connsiteY5" fmla="*/ 4107446 h 4448187"/>
              <a:gd name="connsiteX6" fmla="*/ 6602412 w 8001548"/>
              <a:gd name="connsiteY6" fmla="*/ 4446078 h 4448187"/>
              <a:gd name="connsiteX7" fmla="*/ 0 w 8001548"/>
              <a:gd name="connsiteY7" fmla="*/ 4448175 h 4448187"/>
              <a:gd name="connsiteX8" fmla="*/ 0 w 8001548"/>
              <a:gd name="connsiteY8" fmla="*/ 0 h 4448187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897812 w 7907337"/>
              <a:gd name="connsiteY3" fmla="*/ 4115912 h 4448175"/>
              <a:gd name="connsiteX4" fmla="*/ 7534804 w 7907337"/>
              <a:gd name="connsiteY4" fmla="*/ 4109543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34804 w 7907337"/>
              <a:gd name="connsiteY4" fmla="*/ 4109543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34804 w 7907337"/>
              <a:gd name="connsiteY4" fmla="*/ 4109543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34804 w 7907337"/>
              <a:gd name="connsiteY4" fmla="*/ 4109543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34804 w 7907337"/>
              <a:gd name="connsiteY4" fmla="*/ 4109543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34804 w 7907337"/>
              <a:gd name="connsiteY4" fmla="*/ 4109543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822670 w 7907337"/>
              <a:gd name="connsiteY4" fmla="*/ 436351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14857"/>
              <a:gd name="connsiteY0" fmla="*/ 0 h 4448175"/>
              <a:gd name="connsiteX1" fmla="*/ 7907337 w 7914857"/>
              <a:gd name="connsiteY1" fmla="*/ 0 h 4448175"/>
              <a:gd name="connsiteX2" fmla="*/ 7914746 w 7914857"/>
              <a:gd name="connsiteY2" fmla="*/ 2930700 h 4448175"/>
              <a:gd name="connsiteX3" fmla="*/ 7550679 w 7914857"/>
              <a:gd name="connsiteY3" fmla="*/ 3159277 h 4448175"/>
              <a:gd name="connsiteX4" fmla="*/ 7568670 w 7914857"/>
              <a:gd name="connsiteY4" fmla="*/ 4101077 h 4448175"/>
              <a:gd name="connsiteX5" fmla="*/ 6593945 w 7914857"/>
              <a:gd name="connsiteY5" fmla="*/ 4107446 h 4448175"/>
              <a:gd name="connsiteX6" fmla="*/ 6602412 w 7914857"/>
              <a:gd name="connsiteY6" fmla="*/ 4446078 h 4448175"/>
              <a:gd name="connsiteX7" fmla="*/ 0 w 7914857"/>
              <a:gd name="connsiteY7" fmla="*/ 4448175 h 4448175"/>
              <a:gd name="connsiteX8" fmla="*/ 0 w 7914857"/>
              <a:gd name="connsiteY8" fmla="*/ 0 h 4448175"/>
              <a:gd name="connsiteX0" fmla="*/ 0 w 7914857"/>
              <a:gd name="connsiteY0" fmla="*/ 0 h 4448175"/>
              <a:gd name="connsiteX1" fmla="*/ 7907337 w 7914857"/>
              <a:gd name="connsiteY1" fmla="*/ 0 h 4448175"/>
              <a:gd name="connsiteX2" fmla="*/ 7914746 w 7914857"/>
              <a:gd name="connsiteY2" fmla="*/ 3150810 h 4448175"/>
              <a:gd name="connsiteX3" fmla="*/ 7550679 w 7914857"/>
              <a:gd name="connsiteY3" fmla="*/ 3159277 h 4448175"/>
              <a:gd name="connsiteX4" fmla="*/ 7568670 w 7914857"/>
              <a:gd name="connsiteY4" fmla="*/ 4101077 h 4448175"/>
              <a:gd name="connsiteX5" fmla="*/ 6593945 w 7914857"/>
              <a:gd name="connsiteY5" fmla="*/ 4107446 h 4448175"/>
              <a:gd name="connsiteX6" fmla="*/ 6602412 w 7914857"/>
              <a:gd name="connsiteY6" fmla="*/ 4446078 h 4448175"/>
              <a:gd name="connsiteX7" fmla="*/ 0 w 7914857"/>
              <a:gd name="connsiteY7" fmla="*/ 4448175 h 4448175"/>
              <a:gd name="connsiteX8" fmla="*/ 0 w 7914857"/>
              <a:gd name="connsiteY8" fmla="*/ 0 h 4448175"/>
              <a:gd name="connsiteX0" fmla="*/ 0 w 7914842"/>
              <a:gd name="connsiteY0" fmla="*/ 0 h 4448175"/>
              <a:gd name="connsiteX1" fmla="*/ 7907337 w 7914842"/>
              <a:gd name="connsiteY1" fmla="*/ 0 h 4448175"/>
              <a:gd name="connsiteX2" fmla="*/ 7914746 w 7914842"/>
              <a:gd name="connsiteY2" fmla="*/ 3150810 h 4448175"/>
              <a:gd name="connsiteX3" fmla="*/ 7550679 w 7914842"/>
              <a:gd name="connsiteY3" fmla="*/ 3159277 h 4448175"/>
              <a:gd name="connsiteX4" fmla="*/ 7568670 w 7914842"/>
              <a:gd name="connsiteY4" fmla="*/ 4101077 h 4448175"/>
              <a:gd name="connsiteX5" fmla="*/ 6593945 w 7914842"/>
              <a:gd name="connsiteY5" fmla="*/ 4107446 h 4448175"/>
              <a:gd name="connsiteX6" fmla="*/ 6602412 w 7914842"/>
              <a:gd name="connsiteY6" fmla="*/ 4446078 h 4448175"/>
              <a:gd name="connsiteX7" fmla="*/ 0 w 7914842"/>
              <a:gd name="connsiteY7" fmla="*/ 4448175 h 4448175"/>
              <a:gd name="connsiteX8" fmla="*/ 0 w 7914842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89346 w 7907337"/>
              <a:gd name="connsiteY2" fmla="*/ 3447113 h 4448175"/>
              <a:gd name="connsiteX3" fmla="*/ 7550679 w 7907337"/>
              <a:gd name="connsiteY3" fmla="*/ 31592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80 w 7907337"/>
              <a:gd name="connsiteY2" fmla="*/ 3176208 h 4448175"/>
              <a:gd name="connsiteX3" fmla="*/ 7550679 w 7907337"/>
              <a:gd name="connsiteY3" fmla="*/ 31592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80 w 7907337"/>
              <a:gd name="connsiteY2" fmla="*/ 3176208 h 4448175"/>
              <a:gd name="connsiteX3" fmla="*/ 7550679 w 7907337"/>
              <a:gd name="connsiteY3" fmla="*/ 31592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82574"/>
              <a:gd name="connsiteY0" fmla="*/ 0 h 4448175"/>
              <a:gd name="connsiteX1" fmla="*/ 7907337 w 7982574"/>
              <a:gd name="connsiteY1" fmla="*/ 0 h 4448175"/>
              <a:gd name="connsiteX2" fmla="*/ 7982480 w 7982574"/>
              <a:gd name="connsiteY2" fmla="*/ 2371957 h 4448175"/>
              <a:gd name="connsiteX3" fmla="*/ 7550679 w 7982574"/>
              <a:gd name="connsiteY3" fmla="*/ 3159277 h 4448175"/>
              <a:gd name="connsiteX4" fmla="*/ 7568670 w 7982574"/>
              <a:gd name="connsiteY4" fmla="*/ 4101077 h 4448175"/>
              <a:gd name="connsiteX5" fmla="*/ 6593945 w 7982574"/>
              <a:gd name="connsiteY5" fmla="*/ 4107446 h 4448175"/>
              <a:gd name="connsiteX6" fmla="*/ 6602412 w 7982574"/>
              <a:gd name="connsiteY6" fmla="*/ 4446078 h 4448175"/>
              <a:gd name="connsiteX7" fmla="*/ 0 w 7982574"/>
              <a:gd name="connsiteY7" fmla="*/ 4448175 h 4448175"/>
              <a:gd name="connsiteX8" fmla="*/ 0 w 7982574"/>
              <a:gd name="connsiteY8" fmla="*/ 0 h 4448175"/>
              <a:gd name="connsiteX0" fmla="*/ 0 w 7914858"/>
              <a:gd name="connsiteY0" fmla="*/ 0 h 4448175"/>
              <a:gd name="connsiteX1" fmla="*/ 7907337 w 7914858"/>
              <a:gd name="connsiteY1" fmla="*/ 0 h 4448175"/>
              <a:gd name="connsiteX2" fmla="*/ 7914747 w 7914858"/>
              <a:gd name="connsiteY2" fmla="*/ 3176207 h 4448175"/>
              <a:gd name="connsiteX3" fmla="*/ 7550679 w 7914858"/>
              <a:gd name="connsiteY3" fmla="*/ 3159277 h 4448175"/>
              <a:gd name="connsiteX4" fmla="*/ 7568670 w 7914858"/>
              <a:gd name="connsiteY4" fmla="*/ 4101077 h 4448175"/>
              <a:gd name="connsiteX5" fmla="*/ 6593945 w 7914858"/>
              <a:gd name="connsiteY5" fmla="*/ 4107446 h 4448175"/>
              <a:gd name="connsiteX6" fmla="*/ 6602412 w 7914858"/>
              <a:gd name="connsiteY6" fmla="*/ 4446078 h 4448175"/>
              <a:gd name="connsiteX7" fmla="*/ 0 w 7914858"/>
              <a:gd name="connsiteY7" fmla="*/ 4448175 h 4448175"/>
              <a:gd name="connsiteX8" fmla="*/ 0 w 7914858"/>
              <a:gd name="connsiteY8" fmla="*/ 0 h 4448175"/>
              <a:gd name="connsiteX0" fmla="*/ 0 w 7926869"/>
              <a:gd name="connsiteY0" fmla="*/ 0 h 4448175"/>
              <a:gd name="connsiteX1" fmla="*/ 7907337 w 7926869"/>
              <a:gd name="connsiteY1" fmla="*/ 0 h 4448175"/>
              <a:gd name="connsiteX2" fmla="*/ 7914747 w 7926869"/>
              <a:gd name="connsiteY2" fmla="*/ 3176207 h 4448175"/>
              <a:gd name="connsiteX3" fmla="*/ 7720012 w 7926869"/>
              <a:gd name="connsiteY3" fmla="*/ 3497909 h 4448175"/>
              <a:gd name="connsiteX4" fmla="*/ 7568670 w 7926869"/>
              <a:gd name="connsiteY4" fmla="*/ 4101077 h 4448175"/>
              <a:gd name="connsiteX5" fmla="*/ 6593945 w 7926869"/>
              <a:gd name="connsiteY5" fmla="*/ 4107446 h 4448175"/>
              <a:gd name="connsiteX6" fmla="*/ 6602412 w 7926869"/>
              <a:gd name="connsiteY6" fmla="*/ 4446078 h 4448175"/>
              <a:gd name="connsiteX7" fmla="*/ 0 w 7926869"/>
              <a:gd name="connsiteY7" fmla="*/ 4448175 h 4448175"/>
              <a:gd name="connsiteX8" fmla="*/ 0 w 7926869"/>
              <a:gd name="connsiteY8" fmla="*/ 0 h 4448175"/>
              <a:gd name="connsiteX0" fmla="*/ 0 w 7926869"/>
              <a:gd name="connsiteY0" fmla="*/ 0 h 4448175"/>
              <a:gd name="connsiteX1" fmla="*/ 7907337 w 7926869"/>
              <a:gd name="connsiteY1" fmla="*/ 0 h 4448175"/>
              <a:gd name="connsiteX2" fmla="*/ 7914747 w 7926869"/>
              <a:gd name="connsiteY2" fmla="*/ 3176207 h 4448175"/>
              <a:gd name="connsiteX3" fmla="*/ 7720012 w 7926869"/>
              <a:gd name="connsiteY3" fmla="*/ 3497909 h 4448175"/>
              <a:gd name="connsiteX4" fmla="*/ 7568670 w 7926869"/>
              <a:gd name="connsiteY4" fmla="*/ 4101077 h 4448175"/>
              <a:gd name="connsiteX5" fmla="*/ 6593945 w 7926869"/>
              <a:gd name="connsiteY5" fmla="*/ 4107446 h 4448175"/>
              <a:gd name="connsiteX6" fmla="*/ 6602412 w 7926869"/>
              <a:gd name="connsiteY6" fmla="*/ 4446078 h 4448175"/>
              <a:gd name="connsiteX7" fmla="*/ 0 w 7926869"/>
              <a:gd name="connsiteY7" fmla="*/ 4448175 h 4448175"/>
              <a:gd name="connsiteX8" fmla="*/ 0 w 7926869"/>
              <a:gd name="connsiteY8" fmla="*/ 0 h 4448175"/>
              <a:gd name="connsiteX0" fmla="*/ 0 w 7926869"/>
              <a:gd name="connsiteY0" fmla="*/ 0 h 4448175"/>
              <a:gd name="connsiteX1" fmla="*/ 7907337 w 7926869"/>
              <a:gd name="connsiteY1" fmla="*/ 0 h 4448175"/>
              <a:gd name="connsiteX2" fmla="*/ 7914747 w 7926869"/>
              <a:gd name="connsiteY2" fmla="*/ 3176207 h 4448175"/>
              <a:gd name="connsiteX3" fmla="*/ 7720012 w 7926869"/>
              <a:gd name="connsiteY3" fmla="*/ 3497909 h 4448175"/>
              <a:gd name="connsiteX4" fmla="*/ 7568670 w 7926869"/>
              <a:gd name="connsiteY4" fmla="*/ 4101077 h 4448175"/>
              <a:gd name="connsiteX5" fmla="*/ 6593945 w 7926869"/>
              <a:gd name="connsiteY5" fmla="*/ 4107446 h 4448175"/>
              <a:gd name="connsiteX6" fmla="*/ 6602412 w 7926869"/>
              <a:gd name="connsiteY6" fmla="*/ 4446078 h 4448175"/>
              <a:gd name="connsiteX7" fmla="*/ 0 w 7926869"/>
              <a:gd name="connsiteY7" fmla="*/ 4448175 h 4448175"/>
              <a:gd name="connsiteX8" fmla="*/ 0 w 7926869"/>
              <a:gd name="connsiteY8" fmla="*/ 0 h 4448175"/>
              <a:gd name="connsiteX0" fmla="*/ 0 w 7937977"/>
              <a:gd name="connsiteY0" fmla="*/ 0 h 4448175"/>
              <a:gd name="connsiteX1" fmla="*/ 7907337 w 7937977"/>
              <a:gd name="connsiteY1" fmla="*/ 0 h 4448175"/>
              <a:gd name="connsiteX2" fmla="*/ 7914747 w 7937977"/>
              <a:gd name="connsiteY2" fmla="*/ 3176207 h 4448175"/>
              <a:gd name="connsiteX3" fmla="*/ 7568670 w 7937977"/>
              <a:gd name="connsiteY3" fmla="*/ 4101077 h 4448175"/>
              <a:gd name="connsiteX4" fmla="*/ 6593945 w 7937977"/>
              <a:gd name="connsiteY4" fmla="*/ 4107446 h 4448175"/>
              <a:gd name="connsiteX5" fmla="*/ 6602412 w 7937977"/>
              <a:gd name="connsiteY5" fmla="*/ 4446078 h 4448175"/>
              <a:gd name="connsiteX6" fmla="*/ 0 w 7937977"/>
              <a:gd name="connsiteY6" fmla="*/ 4448175 h 4448175"/>
              <a:gd name="connsiteX7" fmla="*/ 0 w 7937977"/>
              <a:gd name="connsiteY7" fmla="*/ 0 h 4448175"/>
              <a:gd name="connsiteX0" fmla="*/ 0 w 7937977"/>
              <a:gd name="connsiteY0" fmla="*/ 0 h 4448175"/>
              <a:gd name="connsiteX1" fmla="*/ 7907337 w 7937977"/>
              <a:gd name="connsiteY1" fmla="*/ 0 h 4448175"/>
              <a:gd name="connsiteX2" fmla="*/ 7914747 w 7937977"/>
              <a:gd name="connsiteY2" fmla="*/ 3176207 h 4448175"/>
              <a:gd name="connsiteX3" fmla="*/ 7568670 w 7937977"/>
              <a:gd name="connsiteY3" fmla="*/ 4101077 h 4448175"/>
              <a:gd name="connsiteX4" fmla="*/ 6593945 w 7937977"/>
              <a:gd name="connsiteY4" fmla="*/ 4107446 h 4448175"/>
              <a:gd name="connsiteX5" fmla="*/ 6602412 w 7937977"/>
              <a:gd name="connsiteY5" fmla="*/ 4446078 h 4448175"/>
              <a:gd name="connsiteX6" fmla="*/ 0 w 7937977"/>
              <a:gd name="connsiteY6" fmla="*/ 4448175 h 4448175"/>
              <a:gd name="connsiteX7" fmla="*/ 0 w 7937977"/>
              <a:gd name="connsiteY7" fmla="*/ 0 h 4448175"/>
              <a:gd name="connsiteX0" fmla="*/ 0 w 7914764"/>
              <a:gd name="connsiteY0" fmla="*/ 0 h 4448175"/>
              <a:gd name="connsiteX1" fmla="*/ 7907337 w 7914764"/>
              <a:gd name="connsiteY1" fmla="*/ 0 h 4448175"/>
              <a:gd name="connsiteX2" fmla="*/ 7914747 w 7914764"/>
              <a:gd name="connsiteY2" fmla="*/ 3176207 h 4448175"/>
              <a:gd name="connsiteX3" fmla="*/ 7568670 w 7914764"/>
              <a:gd name="connsiteY3" fmla="*/ 4101077 h 4448175"/>
              <a:gd name="connsiteX4" fmla="*/ 6593945 w 7914764"/>
              <a:gd name="connsiteY4" fmla="*/ 4107446 h 4448175"/>
              <a:gd name="connsiteX5" fmla="*/ 6602412 w 7914764"/>
              <a:gd name="connsiteY5" fmla="*/ 4446078 h 4448175"/>
              <a:gd name="connsiteX6" fmla="*/ 0 w 7914764"/>
              <a:gd name="connsiteY6" fmla="*/ 4448175 h 4448175"/>
              <a:gd name="connsiteX7" fmla="*/ 0 w 7914764"/>
              <a:gd name="connsiteY7" fmla="*/ 0 h 4448175"/>
              <a:gd name="connsiteX0" fmla="*/ 0 w 7914764"/>
              <a:gd name="connsiteY0" fmla="*/ 0 h 4448175"/>
              <a:gd name="connsiteX1" fmla="*/ 7907337 w 7914764"/>
              <a:gd name="connsiteY1" fmla="*/ 0 h 4448175"/>
              <a:gd name="connsiteX2" fmla="*/ 7914747 w 7914764"/>
              <a:gd name="connsiteY2" fmla="*/ 3176207 h 4448175"/>
              <a:gd name="connsiteX3" fmla="*/ 7568670 w 7914764"/>
              <a:gd name="connsiteY3" fmla="*/ 4101077 h 4448175"/>
              <a:gd name="connsiteX4" fmla="*/ 6593945 w 7914764"/>
              <a:gd name="connsiteY4" fmla="*/ 4107446 h 4448175"/>
              <a:gd name="connsiteX5" fmla="*/ 6602412 w 7914764"/>
              <a:gd name="connsiteY5" fmla="*/ 4446078 h 4448175"/>
              <a:gd name="connsiteX6" fmla="*/ 0 w 7914764"/>
              <a:gd name="connsiteY6" fmla="*/ 4448175 h 4448175"/>
              <a:gd name="connsiteX7" fmla="*/ 0 w 7914764"/>
              <a:gd name="connsiteY7" fmla="*/ 0 h 4448175"/>
              <a:gd name="connsiteX0" fmla="*/ 0 w 7914747"/>
              <a:gd name="connsiteY0" fmla="*/ 0 h 4448175"/>
              <a:gd name="connsiteX1" fmla="*/ 7907337 w 7914747"/>
              <a:gd name="connsiteY1" fmla="*/ 0 h 4448175"/>
              <a:gd name="connsiteX2" fmla="*/ 7914747 w 7914747"/>
              <a:gd name="connsiteY2" fmla="*/ 3176207 h 4448175"/>
              <a:gd name="connsiteX3" fmla="*/ 7770813 w 7914747"/>
              <a:gd name="connsiteY3" fmla="*/ 3565636 h 4448175"/>
              <a:gd name="connsiteX4" fmla="*/ 7568670 w 7914747"/>
              <a:gd name="connsiteY4" fmla="*/ 4101077 h 4448175"/>
              <a:gd name="connsiteX5" fmla="*/ 6593945 w 7914747"/>
              <a:gd name="connsiteY5" fmla="*/ 4107446 h 4448175"/>
              <a:gd name="connsiteX6" fmla="*/ 6602412 w 7914747"/>
              <a:gd name="connsiteY6" fmla="*/ 4446078 h 4448175"/>
              <a:gd name="connsiteX7" fmla="*/ 0 w 7914747"/>
              <a:gd name="connsiteY7" fmla="*/ 4448175 h 4448175"/>
              <a:gd name="connsiteX8" fmla="*/ 0 w 7914747"/>
              <a:gd name="connsiteY8" fmla="*/ 0 h 4448175"/>
              <a:gd name="connsiteX0" fmla="*/ 0 w 7938679"/>
              <a:gd name="connsiteY0" fmla="*/ 0 h 4448175"/>
              <a:gd name="connsiteX1" fmla="*/ 7907337 w 7938679"/>
              <a:gd name="connsiteY1" fmla="*/ 0 h 4448175"/>
              <a:gd name="connsiteX2" fmla="*/ 7914747 w 7938679"/>
              <a:gd name="connsiteY2" fmla="*/ 3176207 h 4448175"/>
              <a:gd name="connsiteX3" fmla="*/ 7559146 w 7938679"/>
              <a:gd name="connsiteY3" fmla="*/ 3167744 h 4448175"/>
              <a:gd name="connsiteX4" fmla="*/ 7568670 w 7938679"/>
              <a:gd name="connsiteY4" fmla="*/ 4101077 h 4448175"/>
              <a:gd name="connsiteX5" fmla="*/ 6593945 w 7938679"/>
              <a:gd name="connsiteY5" fmla="*/ 4107446 h 4448175"/>
              <a:gd name="connsiteX6" fmla="*/ 6602412 w 7938679"/>
              <a:gd name="connsiteY6" fmla="*/ 4446078 h 4448175"/>
              <a:gd name="connsiteX7" fmla="*/ 0 w 7938679"/>
              <a:gd name="connsiteY7" fmla="*/ 4448175 h 4448175"/>
              <a:gd name="connsiteX8" fmla="*/ 0 w 7938679"/>
              <a:gd name="connsiteY8" fmla="*/ 0 h 4448175"/>
              <a:gd name="connsiteX0" fmla="*/ 0 w 7938679"/>
              <a:gd name="connsiteY0" fmla="*/ 0 h 4448175"/>
              <a:gd name="connsiteX1" fmla="*/ 7907337 w 7938679"/>
              <a:gd name="connsiteY1" fmla="*/ 0 h 4448175"/>
              <a:gd name="connsiteX2" fmla="*/ 7914747 w 7938679"/>
              <a:gd name="connsiteY2" fmla="*/ 3176207 h 4448175"/>
              <a:gd name="connsiteX3" fmla="*/ 7559146 w 7938679"/>
              <a:gd name="connsiteY3" fmla="*/ 3167744 h 4448175"/>
              <a:gd name="connsiteX4" fmla="*/ 7568670 w 7938679"/>
              <a:gd name="connsiteY4" fmla="*/ 4101077 h 4448175"/>
              <a:gd name="connsiteX5" fmla="*/ 6593945 w 7938679"/>
              <a:gd name="connsiteY5" fmla="*/ 4107446 h 4448175"/>
              <a:gd name="connsiteX6" fmla="*/ 6602412 w 7938679"/>
              <a:gd name="connsiteY6" fmla="*/ 4446078 h 4448175"/>
              <a:gd name="connsiteX7" fmla="*/ 0 w 7938679"/>
              <a:gd name="connsiteY7" fmla="*/ 4448175 h 4448175"/>
              <a:gd name="connsiteX8" fmla="*/ 0 w 7938679"/>
              <a:gd name="connsiteY8" fmla="*/ 0 h 4448175"/>
              <a:gd name="connsiteX0" fmla="*/ 0 w 7938679"/>
              <a:gd name="connsiteY0" fmla="*/ 0 h 4448175"/>
              <a:gd name="connsiteX1" fmla="*/ 7907337 w 7938679"/>
              <a:gd name="connsiteY1" fmla="*/ 0 h 4448175"/>
              <a:gd name="connsiteX2" fmla="*/ 7914747 w 7938679"/>
              <a:gd name="connsiteY2" fmla="*/ 3176207 h 4448175"/>
              <a:gd name="connsiteX3" fmla="*/ 7559146 w 7938679"/>
              <a:gd name="connsiteY3" fmla="*/ 3167744 h 4448175"/>
              <a:gd name="connsiteX4" fmla="*/ 7568670 w 7938679"/>
              <a:gd name="connsiteY4" fmla="*/ 4101077 h 4448175"/>
              <a:gd name="connsiteX5" fmla="*/ 6593945 w 7938679"/>
              <a:gd name="connsiteY5" fmla="*/ 4107446 h 4448175"/>
              <a:gd name="connsiteX6" fmla="*/ 6602412 w 7938679"/>
              <a:gd name="connsiteY6" fmla="*/ 4446078 h 4448175"/>
              <a:gd name="connsiteX7" fmla="*/ 0 w 7938679"/>
              <a:gd name="connsiteY7" fmla="*/ 4448175 h 4448175"/>
              <a:gd name="connsiteX8" fmla="*/ 0 w 7938679"/>
              <a:gd name="connsiteY8" fmla="*/ 0 h 4448175"/>
              <a:gd name="connsiteX0" fmla="*/ 0 w 7926236"/>
              <a:gd name="connsiteY0" fmla="*/ 0 h 4448175"/>
              <a:gd name="connsiteX1" fmla="*/ 7907337 w 7926236"/>
              <a:gd name="connsiteY1" fmla="*/ 0 h 4448175"/>
              <a:gd name="connsiteX2" fmla="*/ 7897813 w 7926236"/>
              <a:gd name="connsiteY2" fmla="*/ 3150807 h 4448175"/>
              <a:gd name="connsiteX3" fmla="*/ 7559146 w 7926236"/>
              <a:gd name="connsiteY3" fmla="*/ 3167744 h 4448175"/>
              <a:gd name="connsiteX4" fmla="*/ 7568670 w 7926236"/>
              <a:gd name="connsiteY4" fmla="*/ 4101077 h 4448175"/>
              <a:gd name="connsiteX5" fmla="*/ 6593945 w 7926236"/>
              <a:gd name="connsiteY5" fmla="*/ 4107446 h 4448175"/>
              <a:gd name="connsiteX6" fmla="*/ 6602412 w 7926236"/>
              <a:gd name="connsiteY6" fmla="*/ 4446078 h 4448175"/>
              <a:gd name="connsiteX7" fmla="*/ 0 w 7926236"/>
              <a:gd name="connsiteY7" fmla="*/ 4448175 h 4448175"/>
              <a:gd name="connsiteX8" fmla="*/ 0 w 7926236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50807 h 4448175"/>
              <a:gd name="connsiteX3" fmla="*/ 7559146 w 7907337"/>
              <a:gd name="connsiteY3" fmla="*/ 3167744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13968"/>
              <a:gd name="connsiteY0" fmla="*/ 0 h 4448175"/>
              <a:gd name="connsiteX1" fmla="*/ 7907337 w 7913968"/>
              <a:gd name="connsiteY1" fmla="*/ 0 h 4448175"/>
              <a:gd name="connsiteX2" fmla="*/ 7897813 w 7913968"/>
              <a:gd name="connsiteY2" fmla="*/ 3150807 h 4448175"/>
              <a:gd name="connsiteX3" fmla="*/ 7728479 w 7913968"/>
              <a:gd name="connsiteY3" fmla="*/ 3256644 h 4448175"/>
              <a:gd name="connsiteX4" fmla="*/ 7568670 w 7913968"/>
              <a:gd name="connsiteY4" fmla="*/ 4101077 h 4448175"/>
              <a:gd name="connsiteX5" fmla="*/ 6593945 w 7913968"/>
              <a:gd name="connsiteY5" fmla="*/ 4107446 h 4448175"/>
              <a:gd name="connsiteX6" fmla="*/ 6602412 w 7913968"/>
              <a:gd name="connsiteY6" fmla="*/ 4446078 h 4448175"/>
              <a:gd name="connsiteX7" fmla="*/ 0 w 7913968"/>
              <a:gd name="connsiteY7" fmla="*/ 4448175 h 4448175"/>
              <a:gd name="connsiteX8" fmla="*/ 0 w 7913968"/>
              <a:gd name="connsiteY8" fmla="*/ 0 h 4448175"/>
              <a:gd name="connsiteX0" fmla="*/ 0 w 7925925"/>
              <a:gd name="connsiteY0" fmla="*/ 0 h 4448175"/>
              <a:gd name="connsiteX1" fmla="*/ 7907337 w 7925925"/>
              <a:gd name="connsiteY1" fmla="*/ 0 h 4448175"/>
              <a:gd name="connsiteX2" fmla="*/ 7897813 w 7925925"/>
              <a:gd name="connsiteY2" fmla="*/ 3150807 h 4448175"/>
              <a:gd name="connsiteX3" fmla="*/ 7563379 w 7925925"/>
              <a:gd name="connsiteY3" fmla="*/ 3146577 h 4448175"/>
              <a:gd name="connsiteX4" fmla="*/ 7568670 w 7925925"/>
              <a:gd name="connsiteY4" fmla="*/ 4101077 h 4448175"/>
              <a:gd name="connsiteX5" fmla="*/ 6593945 w 7925925"/>
              <a:gd name="connsiteY5" fmla="*/ 4107446 h 4448175"/>
              <a:gd name="connsiteX6" fmla="*/ 6602412 w 7925925"/>
              <a:gd name="connsiteY6" fmla="*/ 4446078 h 4448175"/>
              <a:gd name="connsiteX7" fmla="*/ 0 w 7925925"/>
              <a:gd name="connsiteY7" fmla="*/ 4448175 h 4448175"/>
              <a:gd name="connsiteX8" fmla="*/ 0 w 7925925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50807 h 4448175"/>
              <a:gd name="connsiteX3" fmla="*/ 7563379 w 7907337"/>
              <a:gd name="connsiteY3" fmla="*/ 31465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50807 h 4448175"/>
              <a:gd name="connsiteX3" fmla="*/ 7563379 w 7907337"/>
              <a:gd name="connsiteY3" fmla="*/ 31465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50311"/>
              <a:gd name="connsiteX1" fmla="*/ 7907337 w 7907337"/>
              <a:gd name="connsiteY1" fmla="*/ 0 h 4450311"/>
              <a:gd name="connsiteX2" fmla="*/ 7897813 w 7907337"/>
              <a:gd name="connsiteY2" fmla="*/ 3150807 h 4450311"/>
              <a:gd name="connsiteX3" fmla="*/ 7563379 w 7907337"/>
              <a:gd name="connsiteY3" fmla="*/ 3146577 h 4450311"/>
              <a:gd name="connsiteX4" fmla="*/ 7568670 w 7907337"/>
              <a:gd name="connsiteY4" fmla="*/ 4101077 h 4450311"/>
              <a:gd name="connsiteX5" fmla="*/ 6593945 w 7907337"/>
              <a:gd name="connsiteY5" fmla="*/ 4107446 h 4450311"/>
              <a:gd name="connsiteX6" fmla="*/ 6708245 w 7907337"/>
              <a:gd name="connsiteY6" fmla="*/ 4450311 h 4450311"/>
              <a:gd name="connsiteX7" fmla="*/ 0 w 7907337"/>
              <a:gd name="connsiteY7" fmla="*/ 4448175 h 4450311"/>
              <a:gd name="connsiteX8" fmla="*/ 0 w 7907337"/>
              <a:gd name="connsiteY8" fmla="*/ 0 h 4450311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50807 h 4448175"/>
              <a:gd name="connsiteX3" fmla="*/ 7563379 w 7907337"/>
              <a:gd name="connsiteY3" fmla="*/ 31465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598178 w 7907337"/>
              <a:gd name="connsiteY6" fmla="*/ 4441845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2046 w 7907337"/>
              <a:gd name="connsiteY2" fmla="*/ 3028040 h 4448175"/>
              <a:gd name="connsiteX3" fmla="*/ 7563379 w 7907337"/>
              <a:gd name="connsiteY3" fmla="*/ 31465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598178 w 7907337"/>
              <a:gd name="connsiteY6" fmla="*/ 4441845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46574 h 4448175"/>
              <a:gd name="connsiteX3" fmla="*/ 7563379 w 7907337"/>
              <a:gd name="connsiteY3" fmla="*/ 31465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598178 w 7907337"/>
              <a:gd name="connsiteY6" fmla="*/ 4441845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46574 h 4448175"/>
              <a:gd name="connsiteX3" fmla="*/ 7563379 w 7907337"/>
              <a:gd name="connsiteY3" fmla="*/ 3146577 h 4448175"/>
              <a:gd name="connsiteX4" fmla="*/ 7670270 w 7907337"/>
              <a:gd name="connsiteY4" fmla="*/ 4109543 h 4448175"/>
              <a:gd name="connsiteX5" fmla="*/ 6593945 w 7907337"/>
              <a:gd name="connsiteY5" fmla="*/ 4107446 h 4448175"/>
              <a:gd name="connsiteX6" fmla="*/ 6598178 w 7907337"/>
              <a:gd name="connsiteY6" fmla="*/ 4441845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46574 h 4448175"/>
              <a:gd name="connsiteX3" fmla="*/ 7563379 w 7907337"/>
              <a:gd name="connsiteY3" fmla="*/ 3146577 h 4448175"/>
              <a:gd name="connsiteX4" fmla="*/ 7560203 w 7907337"/>
              <a:gd name="connsiteY4" fmla="*/ 4105310 h 4448175"/>
              <a:gd name="connsiteX5" fmla="*/ 6593945 w 7907337"/>
              <a:gd name="connsiteY5" fmla="*/ 4107446 h 4448175"/>
              <a:gd name="connsiteX6" fmla="*/ 6598178 w 7907337"/>
              <a:gd name="connsiteY6" fmla="*/ 4441845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07337" h="4448175">
                <a:moveTo>
                  <a:pt x="0" y="0"/>
                </a:moveTo>
                <a:lnTo>
                  <a:pt x="7907337" y="0"/>
                </a:lnTo>
                <a:cubicBezTo>
                  <a:pt x="7906984" y="1055914"/>
                  <a:pt x="7900105" y="3138612"/>
                  <a:pt x="7897813" y="3146574"/>
                </a:cubicBezTo>
                <a:cubicBezTo>
                  <a:pt x="7895521" y="3154536"/>
                  <a:pt x="7553325" y="3149065"/>
                  <a:pt x="7563379" y="3146577"/>
                </a:cubicBezTo>
                <a:cubicBezTo>
                  <a:pt x="7564966" y="3148322"/>
                  <a:pt x="7560909" y="4093332"/>
                  <a:pt x="7560203" y="4105310"/>
                </a:cubicBezTo>
                <a:cubicBezTo>
                  <a:pt x="7559497" y="4117288"/>
                  <a:pt x="6907565" y="4108145"/>
                  <a:pt x="6593945" y="4107446"/>
                </a:cubicBezTo>
                <a:lnTo>
                  <a:pt x="6598178" y="4441845"/>
                </a:lnTo>
                <a:lnTo>
                  <a:pt x="0" y="4448175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lIns="68564" tIns="34283" rIns="68564" bIns="34283" anchor="ctr" anchorCtr="0"/>
          <a:lstStyle>
            <a:lvl1pPr marL="0" indent="0" algn="ctr">
              <a:buNone/>
              <a:defRPr sz="1600">
                <a:solidFill>
                  <a:srgbClr val="464646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r>
              <a:rPr lang="en-US"/>
              <a:t>Add you picture here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8352420" y="4407954"/>
            <a:ext cx="486054" cy="6480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43508" y="33468"/>
            <a:ext cx="486054" cy="6480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 userDrawn="1"/>
        </p:nvSpPr>
        <p:spPr>
          <a:xfrm>
            <a:off x="9216516" y="0"/>
            <a:ext cx="1728192" cy="233140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/>
            <a:r>
              <a:rPr lang="en-GB" sz="800"/>
              <a:t>This image is layered with text over the top. </a:t>
            </a:r>
          </a:p>
          <a:p>
            <a:pPr algn="l"/>
            <a:endParaRPr lang="en-GB" sz="800"/>
          </a:p>
          <a:p>
            <a:pPr algn="l"/>
            <a:r>
              <a:rPr lang="en-GB" sz="800"/>
              <a:t>To replace the image in the background, right click on the right hand side of the image and select “Send to back”.</a:t>
            </a:r>
          </a:p>
          <a:p>
            <a:pPr algn="l"/>
            <a:endParaRPr lang="en-GB" sz="800"/>
          </a:p>
          <a:p>
            <a:pPr algn="l"/>
            <a:r>
              <a:rPr lang="en-GB" sz="800"/>
              <a:t>Delete the existing Cat image and click on the icon in the centre to browse to the image you want to use. Click on</a:t>
            </a:r>
            <a:r>
              <a:rPr lang="en-GB" sz="800" b="1"/>
              <a:t> OPEN.</a:t>
            </a:r>
          </a:p>
          <a:p>
            <a:pPr algn="l"/>
            <a:endParaRPr lang="en-GB" sz="800" b="1"/>
          </a:p>
          <a:p>
            <a:pPr algn="l"/>
            <a:r>
              <a:rPr lang="en-GB" sz="800"/>
              <a:t>This will automatically be placed in front of any objects.</a:t>
            </a:r>
            <a:r>
              <a:rPr lang="en-GB" sz="800" baseline="0"/>
              <a:t> </a:t>
            </a:r>
            <a:r>
              <a:rPr lang="en-GB" sz="800"/>
              <a:t>Crop the picture as necessary, and then </a:t>
            </a:r>
            <a:r>
              <a:rPr lang="en-GB" sz="800" b="1"/>
              <a:t>right click </a:t>
            </a:r>
            <a:r>
              <a:rPr lang="en-GB" sz="800"/>
              <a:t>and select </a:t>
            </a:r>
            <a:r>
              <a:rPr lang="en-GB" sz="800" b="1"/>
              <a:t>send to back </a:t>
            </a:r>
            <a:r>
              <a:rPr lang="en-GB" sz="800"/>
              <a:t>from the dropdown.</a:t>
            </a:r>
          </a:p>
        </p:txBody>
      </p:sp>
    </p:spTree>
    <p:extLst>
      <p:ext uri="{BB962C8B-B14F-4D97-AF65-F5344CB8AC3E}">
        <p14:creationId xmlns:p14="http://schemas.microsoft.com/office/powerpoint/2010/main" val="4010772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image photo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-5970" y="1"/>
            <a:ext cx="9166905" cy="5151959"/>
          </a:xfrm>
          <a:custGeom>
            <a:avLst/>
            <a:gdLst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7337 w 7907337"/>
              <a:gd name="connsiteY2" fmla="*/ 4448175 h 4448175"/>
              <a:gd name="connsiteX3" fmla="*/ 0 w 7907337"/>
              <a:gd name="connsiteY3" fmla="*/ 4448175 h 4448175"/>
              <a:gd name="connsiteX4" fmla="*/ 0 w 7907337"/>
              <a:gd name="connsiteY4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7337 w 7907337"/>
              <a:gd name="connsiteY2" fmla="*/ 4448175 h 4448175"/>
              <a:gd name="connsiteX3" fmla="*/ 6602412 w 7907337"/>
              <a:gd name="connsiteY3" fmla="*/ 4446078 h 4448175"/>
              <a:gd name="connsiteX4" fmla="*/ 0 w 7907337"/>
              <a:gd name="connsiteY4" fmla="*/ 4448175 h 4448175"/>
              <a:gd name="connsiteX5" fmla="*/ 0 w 7907337"/>
              <a:gd name="connsiteY5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907337 w 7907337"/>
              <a:gd name="connsiteY3" fmla="*/ 4448175 h 4448175"/>
              <a:gd name="connsiteX4" fmla="*/ 6602412 w 7907337"/>
              <a:gd name="connsiteY4" fmla="*/ 4446078 h 4448175"/>
              <a:gd name="connsiteX5" fmla="*/ 0 w 7907337"/>
              <a:gd name="connsiteY5" fmla="*/ 4448175 h 4448175"/>
              <a:gd name="connsiteX6" fmla="*/ 0 w 7907337"/>
              <a:gd name="connsiteY6" fmla="*/ 0 h 4448175"/>
              <a:gd name="connsiteX0" fmla="*/ 0 w 8000921"/>
              <a:gd name="connsiteY0" fmla="*/ 0 h 4448175"/>
              <a:gd name="connsiteX1" fmla="*/ 7907337 w 8000921"/>
              <a:gd name="connsiteY1" fmla="*/ 0 h 4448175"/>
              <a:gd name="connsiteX2" fmla="*/ 7906279 w 8000921"/>
              <a:gd name="connsiteY2" fmla="*/ 3167743 h 4448175"/>
              <a:gd name="connsiteX3" fmla="*/ 7897812 w 8000921"/>
              <a:gd name="connsiteY3" fmla="*/ 4115912 h 4448175"/>
              <a:gd name="connsiteX4" fmla="*/ 7907337 w 8000921"/>
              <a:gd name="connsiteY4" fmla="*/ 4448175 h 4448175"/>
              <a:gd name="connsiteX5" fmla="*/ 6602412 w 8000921"/>
              <a:gd name="connsiteY5" fmla="*/ 4446078 h 4448175"/>
              <a:gd name="connsiteX6" fmla="*/ 0 w 8000921"/>
              <a:gd name="connsiteY6" fmla="*/ 4448175 h 4448175"/>
              <a:gd name="connsiteX7" fmla="*/ 0 w 8000921"/>
              <a:gd name="connsiteY7" fmla="*/ 0 h 4448175"/>
              <a:gd name="connsiteX0" fmla="*/ 0 w 7929582"/>
              <a:gd name="connsiteY0" fmla="*/ 0 h 4448175"/>
              <a:gd name="connsiteX1" fmla="*/ 7907337 w 7929582"/>
              <a:gd name="connsiteY1" fmla="*/ 0 h 4448175"/>
              <a:gd name="connsiteX2" fmla="*/ 7906279 w 7929582"/>
              <a:gd name="connsiteY2" fmla="*/ 3167743 h 4448175"/>
              <a:gd name="connsiteX3" fmla="*/ 7897812 w 7929582"/>
              <a:gd name="connsiteY3" fmla="*/ 4115912 h 4448175"/>
              <a:gd name="connsiteX4" fmla="*/ 7907337 w 7929582"/>
              <a:gd name="connsiteY4" fmla="*/ 4448175 h 4448175"/>
              <a:gd name="connsiteX5" fmla="*/ 7567612 w 7929582"/>
              <a:gd name="connsiteY5" fmla="*/ 4446078 h 4448175"/>
              <a:gd name="connsiteX6" fmla="*/ 6602412 w 7929582"/>
              <a:gd name="connsiteY6" fmla="*/ 4446078 h 4448175"/>
              <a:gd name="connsiteX7" fmla="*/ 0 w 7929582"/>
              <a:gd name="connsiteY7" fmla="*/ 4448175 h 4448175"/>
              <a:gd name="connsiteX8" fmla="*/ 0 w 7929582"/>
              <a:gd name="connsiteY8" fmla="*/ 0 h 4448175"/>
              <a:gd name="connsiteX0" fmla="*/ 0 w 7929582"/>
              <a:gd name="connsiteY0" fmla="*/ 0 h 4448175"/>
              <a:gd name="connsiteX1" fmla="*/ 7907337 w 7929582"/>
              <a:gd name="connsiteY1" fmla="*/ 0 h 4448175"/>
              <a:gd name="connsiteX2" fmla="*/ 7906279 w 7929582"/>
              <a:gd name="connsiteY2" fmla="*/ 3167743 h 4448175"/>
              <a:gd name="connsiteX3" fmla="*/ 7897812 w 7929582"/>
              <a:gd name="connsiteY3" fmla="*/ 4115912 h 4448175"/>
              <a:gd name="connsiteX4" fmla="*/ 7907337 w 7929582"/>
              <a:gd name="connsiteY4" fmla="*/ 4448175 h 4448175"/>
              <a:gd name="connsiteX5" fmla="*/ 7567612 w 7929582"/>
              <a:gd name="connsiteY5" fmla="*/ 4446078 h 4448175"/>
              <a:gd name="connsiteX6" fmla="*/ 6602412 w 7929582"/>
              <a:gd name="connsiteY6" fmla="*/ 4446078 h 4448175"/>
              <a:gd name="connsiteX7" fmla="*/ 0 w 7929582"/>
              <a:gd name="connsiteY7" fmla="*/ 4448175 h 4448175"/>
              <a:gd name="connsiteX8" fmla="*/ 0 w 7929582"/>
              <a:gd name="connsiteY8" fmla="*/ 0 h 4448175"/>
              <a:gd name="connsiteX0" fmla="*/ 0 w 7929582"/>
              <a:gd name="connsiteY0" fmla="*/ 0 h 4448175"/>
              <a:gd name="connsiteX1" fmla="*/ 7907337 w 7929582"/>
              <a:gd name="connsiteY1" fmla="*/ 0 h 4448175"/>
              <a:gd name="connsiteX2" fmla="*/ 7906279 w 7929582"/>
              <a:gd name="connsiteY2" fmla="*/ 3167743 h 4448175"/>
              <a:gd name="connsiteX3" fmla="*/ 7897812 w 7929582"/>
              <a:gd name="connsiteY3" fmla="*/ 4115912 h 4448175"/>
              <a:gd name="connsiteX4" fmla="*/ 7907337 w 7929582"/>
              <a:gd name="connsiteY4" fmla="*/ 4448175 h 4448175"/>
              <a:gd name="connsiteX5" fmla="*/ 7567612 w 7929582"/>
              <a:gd name="connsiteY5" fmla="*/ 4446078 h 4448175"/>
              <a:gd name="connsiteX6" fmla="*/ 6602412 w 7929582"/>
              <a:gd name="connsiteY6" fmla="*/ 4446078 h 4448175"/>
              <a:gd name="connsiteX7" fmla="*/ 0 w 7929582"/>
              <a:gd name="connsiteY7" fmla="*/ 4448175 h 4448175"/>
              <a:gd name="connsiteX8" fmla="*/ 0 w 7929582"/>
              <a:gd name="connsiteY8" fmla="*/ 0 h 4448175"/>
              <a:gd name="connsiteX0" fmla="*/ 0 w 7929582"/>
              <a:gd name="connsiteY0" fmla="*/ 0 h 4448175"/>
              <a:gd name="connsiteX1" fmla="*/ 7907337 w 7929582"/>
              <a:gd name="connsiteY1" fmla="*/ 0 h 4448175"/>
              <a:gd name="connsiteX2" fmla="*/ 7906279 w 7929582"/>
              <a:gd name="connsiteY2" fmla="*/ 3167743 h 4448175"/>
              <a:gd name="connsiteX3" fmla="*/ 7897812 w 7929582"/>
              <a:gd name="connsiteY3" fmla="*/ 4115912 h 4448175"/>
              <a:gd name="connsiteX4" fmla="*/ 7907337 w 7929582"/>
              <a:gd name="connsiteY4" fmla="*/ 4448175 h 4448175"/>
              <a:gd name="connsiteX5" fmla="*/ 7567612 w 7929582"/>
              <a:gd name="connsiteY5" fmla="*/ 4446078 h 4448175"/>
              <a:gd name="connsiteX6" fmla="*/ 6602412 w 7929582"/>
              <a:gd name="connsiteY6" fmla="*/ 4446078 h 4448175"/>
              <a:gd name="connsiteX7" fmla="*/ 0 w 7929582"/>
              <a:gd name="connsiteY7" fmla="*/ 4448175 h 4448175"/>
              <a:gd name="connsiteX8" fmla="*/ 0 w 7929582"/>
              <a:gd name="connsiteY8" fmla="*/ 0 h 4448175"/>
              <a:gd name="connsiteX0" fmla="*/ 0 w 7929582"/>
              <a:gd name="connsiteY0" fmla="*/ 0 h 4448175"/>
              <a:gd name="connsiteX1" fmla="*/ 7907337 w 7929582"/>
              <a:gd name="connsiteY1" fmla="*/ 0 h 4448175"/>
              <a:gd name="connsiteX2" fmla="*/ 7906279 w 7929582"/>
              <a:gd name="connsiteY2" fmla="*/ 3167743 h 4448175"/>
              <a:gd name="connsiteX3" fmla="*/ 7897812 w 7929582"/>
              <a:gd name="connsiteY3" fmla="*/ 4115912 h 4448175"/>
              <a:gd name="connsiteX4" fmla="*/ 7907337 w 7929582"/>
              <a:gd name="connsiteY4" fmla="*/ 4448175 h 4448175"/>
              <a:gd name="connsiteX5" fmla="*/ 7567612 w 7929582"/>
              <a:gd name="connsiteY5" fmla="*/ 4446078 h 4448175"/>
              <a:gd name="connsiteX6" fmla="*/ 6602412 w 7929582"/>
              <a:gd name="connsiteY6" fmla="*/ 4446078 h 4448175"/>
              <a:gd name="connsiteX7" fmla="*/ 0 w 7929582"/>
              <a:gd name="connsiteY7" fmla="*/ 4448175 h 4448175"/>
              <a:gd name="connsiteX8" fmla="*/ 0 w 7929582"/>
              <a:gd name="connsiteY8" fmla="*/ 0 h 4448175"/>
              <a:gd name="connsiteX0" fmla="*/ 0 w 7908154"/>
              <a:gd name="connsiteY0" fmla="*/ 0 h 4451939"/>
              <a:gd name="connsiteX1" fmla="*/ 7907337 w 7908154"/>
              <a:gd name="connsiteY1" fmla="*/ 0 h 4451939"/>
              <a:gd name="connsiteX2" fmla="*/ 7906279 w 7908154"/>
              <a:gd name="connsiteY2" fmla="*/ 3167743 h 4451939"/>
              <a:gd name="connsiteX3" fmla="*/ 7897812 w 7908154"/>
              <a:gd name="connsiteY3" fmla="*/ 4115912 h 4451939"/>
              <a:gd name="connsiteX4" fmla="*/ 7907337 w 7908154"/>
              <a:gd name="connsiteY4" fmla="*/ 4448175 h 4451939"/>
              <a:gd name="connsiteX5" fmla="*/ 7567612 w 7908154"/>
              <a:gd name="connsiteY5" fmla="*/ 4446078 h 4451939"/>
              <a:gd name="connsiteX6" fmla="*/ 6602412 w 7908154"/>
              <a:gd name="connsiteY6" fmla="*/ 4446078 h 4451939"/>
              <a:gd name="connsiteX7" fmla="*/ 0 w 7908154"/>
              <a:gd name="connsiteY7" fmla="*/ 4448175 h 4451939"/>
              <a:gd name="connsiteX8" fmla="*/ 0 w 7908154"/>
              <a:gd name="connsiteY8" fmla="*/ 0 h 4451939"/>
              <a:gd name="connsiteX0" fmla="*/ 0 w 7908154"/>
              <a:gd name="connsiteY0" fmla="*/ 0 h 4521159"/>
              <a:gd name="connsiteX1" fmla="*/ 7907337 w 7908154"/>
              <a:gd name="connsiteY1" fmla="*/ 0 h 4521159"/>
              <a:gd name="connsiteX2" fmla="*/ 7906279 w 7908154"/>
              <a:gd name="connsiteY2" fmla="*/ 3167743 h 4521159"/>
              <a:gd name="connsiteX3" fmla="*/ 7897812 w 7908154"/>
              <a:gd name="connsiteY3" fmla="*/ 4115912 h 4521159"/>
              <a:gd name="connsiteX4" fmla="*/ 7907337 w 7908154"/>
              <a:gd name="connsiteY4" fmla="*/ 4448175 h 4521159"/>
              <a:gd name="connsiteX5" fmla="*/ 7567612 w 7908154"/>
              <a:gd name="connsiteY5" fmla="*/ 4446078 h 4521159"/>
              <a:gd name="connsiteX6" fmla="*/ 6602412 w 7908154"/>
              <a:gd name="connsiteY6" fmla="*/ 4446078 h 4521159"/>
              <a:gd name="connsiteX7" fmla="*/ 0 w 7908154"/>
              <a:gd name="connsiteY7" fmla="*/ 4448175 h 4521159"/>
              <a:gd name="connsiteX8" fmla="*/ 0 w 7908154"/>
              <a:gd name="connsiteY8" fmla="*/ 0 h 4521159"/>
              <a:gd name="connsiteX0" fmla="*/ 0 w 7908154"/>
              <a:gd name="connsiteY0" fmla="*/ 0 h 4449738"/>
              <a:gd name="connsiteX1" fmla="*/ 7907337 w 7908154"/>
              <a:gd name="connsiteY1" fmla="*/ 0 h 4449738"/>
              <a:gd name="connsiteX2" fmla="*/ 7906279 w 7908154"/>
              <a:gd name="connsiteY2" fmla="*/ 3167743 h 4449738"/>
              <a:gd name="connsiteX3" fmla="*/ 7897812 w 7908154"/>
              <a:gd name="connsiteY3" fmla="*/ 4115912 h 4449738"/>
              <a:gd name="connsiteX4" fmla="*/ 7907337 w 7908154"/>
              <a:gd name="connsiteY4" fmla="*/ 4448175 h 4449738"/>
              <a:gd name="connsiteX5" fmla="*/ 7567612 w 7908154"/>
              <a:gd name="connsiteY5" fmla="*/ 4446078 h 4449738"/>
              <a:gd name="connsiteX6" fmla="*/ 6602412 w 7908154"/>
              <a:gd name="connsiteY6" fmla="*/ 4446078 h 4449738"/>
              <a:gd name="connsiteX7" fmla="*/ 0 w 7908154"/>
              <a:gd name="connsiteY7" fmla="*/ 4448175 h 4449738"/>
              <a:gd name="connsiteX8" fmla="*/ 0 w 7908154"/>
              <a:gd name="connsiteY8" fmla="*/ 0 h 4449738"/>
              <a:gd name="connsiteX0" fmla="*/ 0 w 8001548"/>
              <a:gd name="connsiteY0" fmla="*/ 0 h 4448187"/>
              <a:gd name="connsiteX1" fmla="*/ 7907337 w 8001548"/>
              <a:gd name="connsiteY1" fmla="*/ 0 h 4448187"/>
              <a:gd name="connsiteX2" fmla="*/ 7906279 w 8001548"/>
              <a:gd name="connsiteY2" fmla="*/ 3167743 h 4448187"/>
              <a:gd name="connsiteX3" fmla="*/ 7897812 w 8001548"/>
              <a:gd name="connsiteY3" fmla="*/ 4115912 h 4448187"/>
              <a:gd name="connsiteX4" fmla="*/ 7907337 w 8001548"/>
              <a:gd name="connsiteY4" fmla="*/ 4448175 h 4448187"/>
              <a:gd name="connsiteX5" fmla="*/ 6593945 w 8001548"/>
              <a:gd name="connsiteY5" fmla="*/ 4107446 h 4448187"/>
              <a:gd name="connsiteX6" fmla="*/ 6602412 w 8001548"/>
              <a:gd name="connsiteY6" fmla="*/ 4446078 h 4448187"/>
              <a:gd name="connsiteX7" fmla="*/ 0 w 8001548"/>
              <a:gd name="connsiteY7" fmla="*/ 4448175 h 4448187"/>
              <a:gd name="connsiteX8" fmla="*/ 0 w 8001548"/>
              <a:gd name="connsiteY8" fmla="*/ 0 h 4448187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897812 w 7907337"/>
              <a:gd name="connsiteY3" fmla="*/ 4115912 h 4448175"/>
              <a:gd name="connsiteX4" fmla="*/ 7534804 w 7907337"/>
              <a:gd name="connsiteY4" fmla="*/ 4109543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34804 w 7907337"/>
              <a:gd name="connsiteY4" fmla="*/ 4109543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34804 w 7907337"/>
              <a:gd name="connsiteY4" fmla="*/ 4109543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34804 w 7907337"/>
              <a:gd name="connsiteY4" fmla="*/ 4109543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34804 w 7907337"/>
              <a:gd name="connsiteY4" fmla="*/ 4109543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34804 w 7907337"/>
              <a:gd name="connsiteY4" fmla="*/ 4109543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822670 w 7907337"/>
              <a:gd name="connsiteY4" fmla="*/ 436351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14857"/>
              <a:gd name="connsiteY0" fmla="*/ 0 h 4448175"/>
              <a:gd name="connsiteX1" fmla="*/ 7907337 w 7914857"/>
              <a:gd name="connsiteY1" fmla="*/ 0 h 4448175"/>
              <a:gd name="connsiteX2" fmla="*/ 7914746 w 7914857"/>
              <a:gd name="connsiteY2" fmla="*/ 2930700 h 4448175"/>
              <a:gd name="connsiteX3" fmla="*/ 7550679 w 7914857"/>
              <a:gd name="connsiteY3" fmla="*/ 3159277 h 4448175"/>
              <a:gd name="connsiteX4" fmla="*/ 7568670 w 7914857"/>
              <a:gd name="connsiteY4" fmla="*/ 4101077 h 4448175"/>
              <a:gd name="connsiteX5" fmla="*/ 6593945 w 7914857"/>
              <a:gd name="connsiteY5" fmla="*/ 4107446 h 4448175"/>
              <a:gd name="connsiteX6" fmla="*/ 6602412 w 7914857"/>
              <a:gd name="connsiteY6" fmla="*/ 4446078 h 4448175"/>
              <a:gd name="connsiteX7" fmla="*/ 0 w 7914857"/>
              <a:gd name="connsiteY7" fmla="*/ 4448175 h 4448175"/>
              <a:gd name="connsiteX8" fmla="*/ 0 w 7914857"/>
              <a:gd name="connsiteY8" fmla="*/ 0 h 4448175"/>
              <a:gd name="connsiteX0" fmla="*/ 0 w 7914857"/>
              <a:gd name="connsiteY0" fmla="*/ 0 h 4448175"/>
              <a:gd name="connsiteX1" fmla="*/ 7907337 w 7914857"/>
              <a:gd name="connsiteY1" fmla="*/ 0 h 4448175"/>
              <a:gd name="connsiteX2" fmla="*/ 7914746 w 7914857"/>
              <a:gd name="connsiteY2" fmla="*/ 3150810 h 4448175"/>
              <a:gd name="connsiteX3" fmla="*/ 7550679 w 7914857"/>
              <a:gd name="connsiteY3" fmla="*/ 3159277 h 4448175"/>
              <a:gd name="connsiteX4" fmla="*/ 7568670 w 7914857"/>
              <a:gd name="connsiteY4" fmla="*/ 4101077 h 4448175"/>
              <a:gd name="connsiteX5" fmla="*/ 6593945 w 7914857"/>
              <a:gd name="connsiteY5" fmla="*/ 4107446 h 4448175"/>
              <a:gd name="connsiteX6" fmla="*/ 6602412 w 7914857"/>
              <a:gd name="connsiteY6" fmla="*/ 4446078 h 4448175"/>
              <a:gd name="connsiteX7" fmla="*/ 0 w 7914857"/>
              <a:gd name="connsiteY7" fmla="*/ 4448175 h 4448175"/>
              <a:gd name="connsiteX8" fmla="*/ 0 w 7914857"/>
              <a:gd name="connsiteY8" fmla="*/ 0 h 4448175"/>
              <a:gd name="connsiteX0" fmla="*/ 0 w 7914842"/>
              <a:gd name="connsiteY0" fmla="*/ 0 h 4448175"/>
              <a:gd name="connsiteX1" fmla="*/ 7907337 w 7914842"/>
              <a:gd name="connsiteY1" fmla="*/ 0 h 4448175"/>
              <a:gd name="connsiteX2" fmla="*/ 7914746 w 7914842"/>
              <a:gd name="connsiteY2" fmla="*/ 3150810 h 4448175"/>
              <a:gd name="connsiteX3" fmla="*/ 7550679 w 7914842"/>
              <a:gd name="connsiteY3" fmla="*/ 3159277 h 4448175"/>
              <a:gd name="connsiteX4" fmla="*/ 7568670 w 7914842"/>
              <a:gd name="connsiteY4" fmla="*/ 4101077 h 4448175"/>
              <a:gd name="connsiteX5" fmla="*/ 6593945 w 7914842"/>
              <a:gd name="connsiteY5" fmla="*/ 4107446 h 4448175"/>
              <a:gd name="connsiteX6" fmla="*/ 6602412 w 7914842"/>
              <a:gd name="connsiteY6" fmla="*/ 4446078 h 4448175"/>
              <a:gd name="connsiteX7" fmla="*/ 0 w 7914842"/>
              <a:gd name="connsiteY7" fmla="*/ 4448175 h 4448175"/>
              <a:gd name="connsiteX8" fmla="*/ 0 w 7914842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89346 w 7907337"/>
              <a:gd name="connsiteY2" fmla="*/ 3447113 h 4448175"/>
              <a:gd name="connsiteX3" fmla="*/ 7550679 w 7907337"/>
              <a:gd name="connsiteY3" fmla="*/ 31592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80 w 7907337"/>
              <a:gd name="connsiteY2" fmla="*/ 3176208 h 4448175"/>
              <a:gd name="connsiteX3" fmla="*/ 7550679 w 7907337"/>
              <a:gd name="connsiteY3" fmla="*/ 31592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80 w 7907337"/>
              <a:gd name="connsiteY2" fmla="*/ 3176208 h 4448175"/>
              <a:gd name="connsiteX3" fmla="*/ 7550679 w 7907337"/>
              <a:gd name="connsiteY3" fmla="*/ 31592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82574"/>
              <a:gd name="connsiteY0" fmla="*/ 0 h 4448175"/>
              <a:gd name="connsiteX1" fmla="*/ 7907337 w 7982574"/>
              <a:gd name="connsiteY1" fmla="*/ 0 h 4448175"/>
              <a:gd name="connsiteX2" fmla="*/ 7982480 w 7982574"/>
              <a:gd name="connsiteY2" fmla="*/ 2371957 h 4448175"/>
              <a:gd name="connsiteX3" fmla="*/ 7550679 w 7982574"/>
              <a:gd name="connsiteY3" fmla="*/ 3159277 h 4448175"/>
              <a:gd name="connsiteX4" fmla="*/ 7568670 w 7982574"/>
              <a:gd name="connsiteY4" fmla="*/ 4101077 h 4448175"/>
              <a:gd name="connsiteX5" fmla="*/ 6593945 w 7982574"/>
              <a:gd name="connsiteY5" fmla="*/ 4107446 h 4448175"/>
              <a:gd name="connsiteX6" fmla="*/ 6602412 w 7982574"/>
              <a:gd name="connsiteY6" fmla="*/ 4446078 h 4448175"/>
              <a:gd name="connsiteX7" fmla="*/ 0 w 7982574"/>
              <a:gd name="connsiteY7" fmla="*/ 4448175 h 4448175"/>
              <a:gd name="connsiteX8" fmla="*/ 0 w 7982574"/>
              <a:gd name="connsiteY8" fmla="*/ 0 h 4448175"/>
              <a:gd name="connsiteX0" fmla="*/ 0 w 7914858"/>
              <a:gd name="connsiteY0" fmla="*/ 0 h 4448175"/>
              <a:gd name="connsiteX1" fmla="*/ 7907337 w 7914858"/>
              <a:gd name="connsiteY1" fmla="*/ 0 h 4448175"/>
              <a:gd name="connsiteX2" fmla="*/ 7914747 w 7914858"/>
              <a:gd name="connsiteY2" fmla="*/ 3176207 h 4448175"/>
              <a:gd name="connsiteX3" fmla="*/ 7550679 w 7914858"/>
              <a:gd name="connsiteY3" fmla="*/ 3159277 h 4448175"/>
              <a:gd name="connsiteX4" fmla="*/ 7568670 w 7914858"/>
              <a:gd name="connsiteY4" fmla="*/ 4101077 h 4448175"/>
              <a:gd name="connsiteX5" fmla="*/ 6593945 w 7914858"/>
              <a:gd name="connsiteY5" fmla="*/ 4107446 h 4448175"/>
              <a:gd name="connsiteX6" fmla="*/ 6602412 w 7914858"/>
              <a:gd name="connsiteY6" fmla="*/ 4446078 h 4448175"/>
              <a:gd name="connsiteX7" fmla="*/ 0 w 7914858"/>
              <a:gd name="connsiteY7" fmla="*/ 4448175 h 4448175"/>
              <a:gd name="connsiteX8" fmla="*/ 0 w 7914858"/>
              <a:gd name="connsiteY8" fmla="*/ 0 h 4448175"/>
              <a:gd name="connsiteX0" fmla="*/ 0 w 7926869"/>
              <a:gd name="connsiteY0" fmla="*/ 0 h 4448175"/>
              <a:gd name="connsiteX1" fmla="*/ 7907337 w 7926869"/>
              <a:gd name="connsiteY1" fmla="*/ 0 h 4448175"/>
              <a:gd name="connsiteX2" fmla="*/ 7914747 w 7926869"/>
              <a:gd name="connsiteY2" fmla="*/ 3176207 h 4448175"/>
              <a:gd name="connsiteX3" fmla="*/ 7720012 w 7926869"/>
              <a:gd name="connsiteY3" fmla="*/ 3497909 h 4448175"/>
              <a:gd name="connsiteX4" fmla="*/ 7568670 w 7926869"/>
              <a:gd name="connsiteY4" fmla="*/ 4101077 h 4448175"/>
              <a:gd name="connsiteX5" fmla="*/ 6593945 w 7926869"/>
              <a:gd name="connsiteY5" fmla="*/ 4107446 h 4448175"/>
              <a:gd name="connsiteX6" fmla="*/ 6602412 w 7926869"/>
              <a:gd name="connsiteY6" fmla="*/ 4446078 h 4448175"/>
              <a:gd name="connsiteX7" fmla="*/ 0 w 7926869"/>
              <a:gd name="connsiteY7" fmla="*/ 4448175 h 4448175"/>
              <a:gd name="connsiteX8" fmla="*/ 0 w 7926869"/>
              <a:gd name="connsiteY8" fmla="*/ 0 h 4448175"/>
              <a:gd name="connsiteX0" fmla="*/ 0 w 7926869"/>
              <a:gd name="connsiteY0" fmla="*/ 0 h 4448175"/>
              <a:gd name="connsiteX1" fmla="*/ 7907337 w 7926869"/>
              <a:gd name="connsiteY1" fmla="*/ 0 h 4448175"/>
              <a:gd name="connsiteX2" fmla="*/ 7914747 w 7926869"/>
              <a:gd name="connsiteY2" fmla="*/ 3176207 h 4448175"/>
              <a:gd name="connsiteX3" fmla="*/ 7720012 w 7926869"/>
              <a:gd name="connsiteY3" fmla="*/ 3497909 h 4448175"/>
              <a:gd name="connsiteX4" fmla="*/ 7568670 w 7926869"/>
              <a:gd name="connsiteY4" fmla="*/ 4101077 h 4448175"/>
              <a:gd name="connsiteX5" fmla="*/ 6593945 w 7926869"/>
              <a:gd name="connsiteY5" fmla="*/ 4107446 h 4448175"/>
              <a:gd name="connsiteX6" fmla="*/ 6602412 w 7926869"/>
              <a:gd name="connsiteY6" fmla="*/ 4446078 h 4448175"/>
              <a:gd name="connsiteX7" fmla="*/ 0 w 7926869"/>
              <a:gd name="connsiteY7" fmla="*/ 4448175 h 4448175"/>
              <a:gd name="connsiteX8" fmla="*/ 0 w 7926869"/>
              <a:gd name="connsiteY8" fmla="*/ 0 h 4448175"/>
              <a:gd name="connsiteX0" fmla="*/ 0 w 7926869"/>
              <a:gd name="connsiteY0" fmla="*/ 0 h 4448175"/>
              <a:gd name="connsiteX1" fmla="*/ 7907337 w 7926869"/>
              <a:gd name="connsiteY1" fmla="*/ 0 h 4448175"/>
              <a:gd name="connsiteX2" fmla="*/ 7914747 w 7926869"/>
              <a:gd name="connsiteY2" fmla="*/ 3176207 h 4448175"/>
              <a:gd name="connsiteX3" fmla="*/ 7720012 w 7926869"/>
              <a:gd name="connsiteY3" fmla="*/ 3497909 h 4448175"/>
              <a:gd name="connsiteX4" fmla="*/ 7568670 w 7926869"/>
              <a:gd name="connsiteY4" fmla="*/ 4101077 h 4448175"/>
              <a:gd name="connsiteX5" fmla="*/ 6593945 w 7926869"/>
              <a:gd name="connsiteY5" fmla="*/ 4107446 h 4448175"/>
              <a:gd name="connsiteX6" fmla="*/ 6602412 w 7926869"/>
              <a:gd name="connsiteY6" fmla="*/ 4446078 h 4448175"/>
              <a:gd name="connsiteX7" fmla="*/ 0 w 7926869"/>
              <a:gd name="connsiteY7" fmla="*/ 4448175 h 4448175"/>
              <a:gd name="connsiteX8" fmla="*/ 0 w 7926869"/>
              <a:gd name="connsiteY8" fmla="*/ 0 h 4448175"/>
              <a:gd name="connsiteX0" fmla="*/ 0 w 7937977"/>
              <a:gd name="connsiteY0" fmla="*/ 0 h 4448175"/>
              <a:gd name="connsiteX1" fmla="*/ 7907337 w 7937977"/>
              <a:gd name="connsiteY1" fmla="*/ 0 h 4448175"/>
              <a:gd name="connsiteX2" fmla="*/ 7914747 w 7937977"/>
              <a:gd name="connsiteY2" fmla="*/ 3176207 h 4448175"/>
              <a:gd name="connsiteX3" fmla="*/ 7568670 w 7937977"/>
              <a:gd name="connsiteY3" fmla="*/ 4101077 h 4448175"/>
              <a:gd name="connsiteX4" fmla="*/ 6593945 w 7937977"/>
              <a:gd name="connsiteY4" fmla="*/ 4107446 h 4448175"/>
              <a:gd name="connsiteX5" fmla="*/ 6602412 w 7937977"/>
              <a:gd name="connsiteY5" fmla="*/ 4446078 h 4448175"/>
              <a:gd name="connsiteX6" fmla="*/ 0 w 7937977"/>
              <a:gd name="connsiteY6" fmla="*/ 4448175 h 4448175"/>
              <a:gd name="connsiteX7" fmla="*/ 0 w 7937977"/>
              <a:gd name="connsiteY7" fmla="*/ 0 h 4448175"/>
              <a:gd name="connsiteX0" fmla="*/ 0 w 7937977"/>
              <a:gd name="connsiteY0" fmla="*/ 0 h 4448175"/>
              <a:gd name="connsiteX1" fmla="*/ 7907337 w 7937977"/>
              <a:gd name="connsiteY1" fmla="*/ 0 h 4448175"/>
              <a:gd name="connsiteX2" fmla="*/ 7914747 w 7937977"/>
              <a:gd name="connsiteY2" fmla="*/ 3176207 h 4448175"/>
              <a:gd name="connsiteX3" fmla="*/ 7568670 w 7937977"/>
              <a:gd name="connsiteY3" fmla="*/ 4101077 h 4448175"/>
              <a:gd name="connsiteX4" fmla="*/ 6593945 w 7937977"/>
              <a:gd name="connsiteY4" fmla="*/ 4107446 h 4448175"/>
              <a:gd name="connsiteX5" fmla="*/ 6602412 w 7937977"/>
              <a:gd name="connsiteY5" fmla="*/ 4446078 h 4448175"/>
              <a:gd name="connsiteX6" fmla="*/ 0 w 7937977"/>
              <a:gd name="connsiteY6" fmla="*/ 4448175 h 4448175"/>
              <a:gd name="connsiteX7" fmla="*/ 0 w 7937977"/>
              <a:gd name="connsiteY7" fmla="*/ 0 h 4448175"/>
              <a:gd name="connsiteX0" fmla="*/ 0 w 7914764"/>
              <a:gd name="connsiteY0" fmla="*/ 0 h 4448175"/>
              <a:gd name="connsiteX1" fmla="*/ 7907337 w 7914764"/>
              <a:gd name="connsiteY1" fmla="*/ 0 h 4448175"/>
              <a:gd name="connsiteX2" fmla="*/ 7914747 w 7914764"/>
              <a:gd name="connsiteY2" fmla="*/ 3176207 h 4448175"/>
              <a:gd name="connsiteX3" fmla="*/ 7568670 w 7914764"/>
              <a:gd name="connsiteY3" fmla="*/ 4101077 h 4448175"/>
              <a:gd name="connsiteX4" fmla="*/ 6593945 w 7914764"/>
              <a:gd name="connsiteY4" fmla="*/ 4107446 h 4448175"/>
              <a:gd name="connsiteX5" fmla="*/ 6602412 w 7914764"/>
              <a:gd name="connsiteY5" fmla="*/ 4446078 h 4448175"/>
              <a:gd name="connsiteX6" fmla="*/ 0 w 7914764"/>
              <a:gd name="connsiteY6" fmla="*/ 4448175 h 4448175"/>
              <a:gd name="connsiteX7" fmla="*/ 0 w 7914764"/>
              <a:gd name="connsiteY7" fmla="*/ 0 h 4448175"/>
              <a:gd name="connsiteX0" fmla="*/ 0 w 7914764"/>
              <a:gd name="connsiteY0" fmla="*/ 0 h 4448175"/>
              <a:gd name="connsiteX1" fmla="*/ 7907337 w 7914764"/>
              <a:gd name="connsiteY1" fmla="*/ 0 h 4448175"/>
              <a:gd name="connsiteX2" fmla="*/ 7914747 w 7914764"/>
              <a:gd name="connsiteY2" fmla="*/ 3176207 h 4448175"/>
              <a:gd name="connsiteX3" fmla="*/ 7568670 w 7914764"/>
              <a:gd name="connsiteY3" fmla="*/ 4101077 h 4448175"/>
              <a:gd name="connsiteX4" fmla="*/ 6593945 w 7914764"/>
              <a:gd name="connsiteY4" fmla="*/ 4107446 h 4448175"/>
              <a:gd name="connsiteX5" fmla="*/ 6602412 w 7914764"/>
              <a:gd name="connsiteY5" fmla="*/ 4446078 h 4448175"/>
              <a:gd name="connsiteX6" fmla="*/ 0 w 7914764"/>
              <a:gd name="connsiteY6" fmla="*/ 4448175 h 4448175"/>
              <a:gd name="connsiteX7" fmla="*/ 0 w 7914764"/>
              <a:gd name="connsiteY7" fmla="*/ 0 h 4448175"/>
              <a:gd name="connsiteX0" fmla="*/ 0 w 7914747"/>
              <a:gd name="connsiteY0" fmla="*/ 0 h 4448175"/>
              <a:gd name="connsiteX1" fmla="*/ 7907337 w 7914747"/>
              <a:gd name="connsiteY1" fmla="*/ 0 h 4448175"/>
              <a:gd name="connsiteX2" fmla="*/ 7914747 w 7914747"/>
              <a:gd name="connsiteY2" fmla="*/ 3176207 h 4448175"/>
              <a:gd name="connsiteX3" fmla="*/ 7770813 w 7914747"/>
              <a:gd name="connsiteY3" fmla="*/ 3565636 h 4448175"/>
              <a:gd name="connsiteX4" fmla="*/ 7568670 w 7914747"/>
              <a:gd name="connsiteY4" fmla="*/ 4101077 h 4448175"/>
              <a:gd name="connsiteX5" fmla="*/ 6593945 w 7914747"/>
              <a:gd name="connsiteY5" fmla="*/ 4107446 h 4448175"/>
              <a:gd name="connsiteX6" fmla="*/ 6602412 w 7914747"/>
              <a:gd name="connsiteY6" fmla="*/ 4446078 h 4448175"/>
              <a:gd name="connsiteX7" fmla="*/ 0 w 7914747"/>
              <a:gd name="connsiteY7" fmla="*/ 4448175 h 4448175"/>
              <a:gd name="connsiteX8" fmla="*/ 0 w 7914747"/>
              <a:gd name="connsiteY8" fmla="*/ 0 h 4448175"/>
              <a:gd name="connsiteX0" fmla="*/ 0 w 7938679"/>
              <a:gd name="connsiteY0" fmla="*/ 0 h 4448175"/>
              <a:gd name="connsiteX1" fmla="*/ 7907337 w 7938679"/>
              <a:gd name="connsiteY1" fmla="*/ 0 h 4448175"/>
              <a:gd name="connsiteX2" fmla="*/ 7914747 w 7938679"/>
              <a:gd name="connsiteY2" fmla="*/ 3176207 h 4448175"/>
              <a:gd name="connsiteX3" fmla="*/ 7559146 w 7938679"/>
              <a:gd name="connsiteY3" fmla="*/ 3167744 h 4448175"/>
              <a:gd name="connsiteX4" fmla="*/ 7568670 w 7938679"/>
              <a:gd name="connsiteY4" fmla="*/ 4101077 h 4448175"/>
              <a:gd name="connsiteX5" fmla="*/ 6593945 w 7938679"/>
              <a:gd name="connsiteY5" fmla="*/ 4107446 h 4448175"/>
              <a:gd name="connsiteX6" fmla="*/ 6602412 w 7938679"/>
              <a:gd name="connsiteY6" fmla="*/ 4446078 h 4448175"/>
              <a:gd name="connsiteX7" fmla="*/ 0 w 7938679"/>
              <a:gd name="connsiteY7" fmla="*/ 4448175 h 4448175"/>
              <a:gd name="connsiteX8" fmla="*/ 0 w 7938679"/>
              <a:gd name="connsiteY8" fmla="*/ 0 h 4448175"/>
              <a:gd name="connsiteX0" fmla="*/ 0 w 7938679"/>
              <a:gd name="connsiteY0" fmla="*/ 0 h 4448175"/>
              <a:gd name="connsiteX1" fmla="*/ 7907337 w 7938679"/>
              <a:gd name="connsiteY1" fmla="*/ 0 h 4448175"/>
              <a:gd name="connsiteX2" fmla="*/ 7914747 w 7938679"/>
              <a:gd name="connsiteY2" fmla="*/ 3176207 h 4448175"/>
              <a:gd name="connsiteX3" fmla="*/ 7559146 w 7938679"/>
              <a:gd name="connsiteY3" fmla="*/ 3167744 h 4448175"/>
              <a:gd name="connsiteX4" fmla="*/ 7568670 w 7938679"/>
              <a:gd name="connsiteY4" fmla="*/ 4101077 h 4448175"/>
              <a:gd name="connsiteX5" fmla="*/ 6593945 w 7938679"/>
              <a:gd name="connsiteY5" fmla="*/ 4107446 h 4448175"/>
              <a:gd name="connsiteX6" fmla="*/ 6602412 w 7938679"/>
              <a:gd name="connsiteY6" fmla="*/ 4446078 h 4448175"/>
              <a:gd name="connsiteX7" fmla="*/ 0 w 7938679"/>
              <a:gd name="connsiteY7" fmla="*/ 4448175 h 4448175"/>
              <a:gd name="connsiteX8" fmla="*/ 0 w 7938679"/>
              <a:gd name="connsiteY8" fmla="*/ 0 h 4448175"/>
              <a:gd name="connsiteX0" fmla="*/ 0 w 7938679"/>
              <a:gd name="connsiteY0" fmla="*/ 0 h 4448175"/>
              <a:gd name="connsiteX1" fmla="*/ 7907337 w 7938679"/>
              <a:gd name="connsiteY1" fmla="*/ 0 h 4448175"/>
              <a:gd name="connsiteX2" fmla="*/ 7914747 w 7938679"/>
              <a:gd name="connsiteY2" fmla="*/ 3176207 h 4448175"/>
              <a:gd name="connsiteX3" fmla="*/ 7559146 w 7938679"/>
              <a:gd name="connsiteY3" fmla="*/ 3167744 h 4448175"/>
              <a:gd name="connsiteX4" fmla="*/ 7568670 w 7938679"/>
              <a:gd name="connsiteY4" fmla="*/ 4101077 h 4448175"/>
              <a:gd name="connsiteX5" fmla="*/ 6593945 w 7938679"/>
              <a:gd name="connsiteY5" fmla="*/ 4107446 h 4448175"/>
              <a:gd name="connsiteX6" fmla="*/ 6602412 w 7938679"/>
              <a:gd name="connsiteY6" fmla="*/ 4446078 h 4448175"/>
              <a:gd name="connsiteX7" fmla="*/ 0 w 7938679"/>
              <a:gd name="connsiteY7" fmla="*/ 4448175 h 4448175"/>
              <a:gd name="connsiteX8" fmla="*/ 0 w 7938679"/>
              <a:gd name="connsiteY8" fmla="*/ 0 h 4448175"/>
              <a:gd name="connsiteX0" fmla="*/ 0 w 7926236"/>
              <a:gd name="connsiteY0" fmla="*/ 0 h 4448175"/>
              <a:gd name="connsiteX1" fmla="*/ 7907337 w 7926236"/>
              <a:gd name="connsiteY1" fmla="*/ 0 h 4448175"/>
              <a:gd name="connsiteX2" fmla="*/ 7897813 w 7926236"/>
              <a:gd name="connsiteY2" fmla="*/ 3150807 h 4448175"/>
              <a:gd name="connsiteX3" fmla="*/ 7559146 w 7926236"/>
              <a:gd name="connsiteY3" fmla="*/ 3167744 h 4448175"/>
              <a:gd name="connsiteX4" fmla="*/ 7568670 w 7926236"/>
              <a:gd name="connsiteY4" fmla="*/ 4101077 h 4448175"/>
              <a:gd name="connsiteX5" fmla="*/ 6593945 w 7926236"/>
              <a:gd name="connsiteY5" fmla="*/ 4107446 h 4448175"/>
              <a:gd name="connsiteX6" fmla="*/ 6602412 w 7926236"/>
              <a:gd name="connsiteY6" fmla="*/ 4446078 h 4448175"/>
              <a:gd name="connsiteX7" fmla="*/ 0 w 7926236"/>
              <a:gd name="connsiteY7" fmla="*/ 4448175 h 4448175"/>
              <a:gd name="connsiteX8" fmla="*/ 0 w 7926236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50807 h 4448175"/>
              <a:gd name="connsiteX3" fmla="*/ 7559146 w 7907337"/>
              <a:gd name="connsiteY3" fmla="*/ 3167744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13968"/>
              <a:gd name="connsiteY0" fmla="*/ 0 h 4448175"/>
              <a:gd name="connsiteX1" fmla="*/ 7907337 w 7913968"/>
              <a:gd name="connsiteY1" fmla="*/ 0 h 4448175"/>
              <a:gd name="connsiteX2" fmla="*/ 7897813 w 7913968"/>
              <a:gd name="connsiteY2" fmla="*/ 3150807 h 4448175"/>
              <a:gd name="connsiteX3" fmla="*/ 7728479 w 7913968"/>
              <a:gd name="connsiteY3" fmla="*/ 3256644 h 4448175"/>
              <a:gd name="connsiteX4" fmla="*/ 7568670 w 7913968"/>
              <a:gd name="connsiteY4" fmla="*/ 4101077 h 4448175"/>
              <a:gd name="connsiteX5" fmla="*/ 6593945 w 7913968"/>
              <a:gd name="connsiteY5" fmla="*/ 4107446 h 4448175"/>
              <a:gd name="connsiteX6" fmla="*/ 6602412 w 7913968"/>
              <a:gd name="connsiteY6" fmla="*/ 4446078 h 4448175"/>
              <a:gd name="connsiteX7" fmla="*/ 0 w 7913968"/>
              <a:gd name="connsiteY7" fmla="*/ 4448175 h 4448175"/>
              <a:gd name="connsiteX8" fmla="*/ 0 w 7913968"/>
              <a:gd name="connsiteY8" fmla="*/ 0 h 4448175"/>
              <a:gd name="connsiteX0" fmla="*/ 0 w 7925925"/>
              <a:gd name="connsiteY0" fmla="*/ 0 h 4448175"/>
              <a:gd name="connsiteX1" fmla="*/ 7907337 w 7925925"/>
              <a:gd name="connsiteY1" fmla="*/ 0 h 4448175"/>
              <a:gd name="connsiteX2" fmla="*/ 7897813 w 7925925"/>
              <a:gd name="connsiteY2" fmla="*/ 3150807 h 4448175"/>
              <a:gd name="connsiteX3" fmla="*/ 7563379 w 7925925"/>
              <a:gd name="connsiteY3" fmla="*/ 3146577 h 4448175"/>
              <a:gd name="connsiteX4" fmla="*/ 7568670 w 7925925"/>
              <a:gd name="connsiteY4" fmla="*/ 4101077 h 4448175"/>
              <a:gd name="connsiteX5" fmla="*/ 6593945 w 7925925"/>
              <a:gd name="connsiteY5" fmla="*/ 4107446 h 4448175"/>
              <a:gd name="connsiteX6" fmla="*/ 6602412 w 7925925"/>
              <a:gd name="connsiteY6" fmla="*/ 4446078 h 4448175"/>
              <a:gd name="connsiteX7" fmla="*/ 0 w 7925925"/>
              <a:gd name="connsiteY7" fmla="*/ 4448175 h 4448175"/>
              <a:gd name="connsiteX8" fmla="*/ 0 w 7925925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50807 h 4448175"/>
              <a:gd name="connsiteX3" fmla="*/ 7563379 w 7907337"/>
              <a:gd name="connsiteY3" fmla="*/ 31465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50807 h 4448175"/>
              <a:gd name="connsiteX3" fmla="*/ 7563379 w 7907337"/>
              <a:gd name="connsiteY3" fmla="*/ 31465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50311"/>
              <a:gd name="connsiteX1" fmla="*/ 7907337 w 7907337"/>
              <a:gd name="connsiteY1" fmla="*/ 0 h 4450311"/>
              <a:gd name="connsiteX2" fmla="*/ 7897813 w 7907337"/>
              <a:gd name="connsiteY2" fmla="*/ 3150807 h 4450311"/>
              <a:gd name="connsiteX3" fmla="*/ 7563379 w 7907337"/>
              <a:gd name="connsiteY3" fmla="*/ 3146577 h 4450311"/>
              <a:gd name="connsiteX4" fmla="*/ 7568670 w 7907337"/>
              <a:gd name="connsiteY4" fmla="*/ 4101077 h 4450311"/>
              <a:gd name="connsiteX5" fmla="*/ 6593945 w 7907337"/>
              <a:gd name="connsiteY5" fmla="*/ 4107446 h 4450311"/>
              <a:gd name="connsiteX6" fmla="*/ 6708245 w 7907337"/>
              <a:gd name="connsiteY6" fmla="*/ 4450311 h 4450311"/>
              <a:gd name="connsiteX7" fmla="*/ 0 w 7907337"/>
              <a:gd name="connsiteY7" fmla="*/ 4448175 h 4450311"/>
              <a:gd name="connsiteX8" fmla="*/ 0 w 7907337"/>
              <a:gd name="connsiteY8" fmla="*/ 0 h 4450311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50807 h 4448175"/>
              <a:gd name="connsiteX3" fmla="*/ 7563379 w 7907337"/>
              <a:gd name="connsiteY3" fmla="*/ 31465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598178 w 7907337"/>
              <a:gd name="connsiteY6" fmla="*/ 4441845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2046 w 7907337"/>
              <a:gd name="connsiteY2" fmla="*/ 3028040 h 4448175"/>
              <a:gd name="connsiteX3" fmla="*/ 7563379 w 7907337"/>
              <a:gd name="connsiteY3" fmla="*/ 31465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598178 w 7907337"/>
              <a:gd name="connsiteY6" fmla="*/ 4441845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46574 h 4448175"/>
              <a:gd name="connsiteX3" fmla="*/ 7563379 w 7907337"/>
              <a:gd name="connsiteY3" fmla="*/ 31465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598178 w 7907337"/>
              <a:gd name="connsiteY6" fmla="*/ 4441845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46574 h 4448175"/>
              <a:gd name="connsiteX3" fmla="*/ 7563379 w 7907337"/>
              <a:gd name="connsiteY3" fmla="*/ 3146577 h 4448175"/>
              <a:gd name="connsiteX4" fmla="*/ 7670270 w 7907337"/>
              <a:gd name="connsiteY4" fmla="*/ 4109543 h 4448175"/>
              <a:gd name="connsiteX5" fmla="*/ 6593945 w 7907337"/>
              <a:gd name="connsiteY5" fmla="*/ 4107446 h 4448175"/>
              <a:gd name="connsiteX6" fmla="*/ 6598178 w 7907337"/>
              <a:gd name="connsiteY6" fmla="*/ 4441845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46574 h 4448175"/>
              <a:gd name="connsiteX3" fmla="*/ 7563379 w 7907337"/>
              <a:gd name="connsiteY3" fmla="*/ 3146577 h 4448175"/>
              <a:gd name="connsiteX4" fmla="*/ 7560203 w 7907337"/>
              <a:gd name="connsiteY4" fmla="*/ 4105310 h 4448175"/>
              <a:gd name="connsiteX5" fmla="*/ 6593945 w 7907337"/>
              <a:gd name="connsiteY5" fmla="*/ 4107446 h 4448175"/>
              <a:gd name="connsiteX6" fmla="*/ 6598178 w 7907337"/>
              <a:gd name="connsiteY6" fmla="*/ 4441845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07337" h="4448175">
                <a:moveTo>
                  <a:pt x="0" y="0"/>
                </a:moveTo>
                <a:lnTo>
                  <a:pt x="7907337" y="0"/>
                </a:lnTo>
                <a:cubicBezTo>
                  <a:pt x="7906984" y="1055914"/>
                  <a:pt x="7900105" y="3138612"/>
                  <a:pt x="7897813" y="3146574"/>
                </a:cubicBezTo>
                <a:cubicBezTo>
                  <a:pt x="7895521" y="3154536"/>
                  <a:pt x="7553325" y="3149065"/>
                  <a:pt x="7563379" y="3146577"/>
                </a:cubicBezTo>
                <a:cubicBezTo>
                  <a:pt x="7564966" y="3148322"/>
                  <a:pt x="7560909" y="4093332"/>
                  <a:pt x="7560203" y="4105310"/>
                </a:cubicBezTo>
                <a:cubicBezTo>
                  <a:pt x="7559497" y="4117288"/>
                  <a:pt x="6907565" y="4108145"/>
                  <a:pt x="6593945" y="4107446"/>
                </a:cubicBezTo>
                <a:lnTo>
                  <a:pt x="6598178" y="4441845"/>
                </a:lnTo>
                <a:lnTo>
                  <a:pt x="0" y="4448175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lIns="68564" tIns="34283" rIns="68564" bIns="34283" anchor="ctr" anchorCtr="0"/>
          <a:lstStyle>
            <a:lvl1pPr marL="0" indent="0" algn="ctr">
              <a:buNone/>
              <a:defRPr sz="1600">
                <a:solidFill>
                  <a:srgbClr val="464646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r>
              <a:rPr lang="en-US"/>
              <a:t>Add you picture here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9216516" y="0"/>
            <a:ext cx="1728192" cy="233140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/>
            <a:r>
              <a:rPr lang="en-GB" sz="800"/>
              <a:t>This image is layered with text over the top. </a:t>
            </a:r>
          </a:p>
          <a:p>
            <a:pPr algn="l"/>
            <a:endParaRPr lang="en-GB" sz="800"/>
          </a:p>
          <a:p>
            <a:pPr algn="l"/>
            <a:r>
              <a:rPr lang="en-GB" sz="800"/>
              <a:t>To replace the image in the background, right click on the right hand side of the image and select “Send to back”.</a:t>
            </a:r>
          </a:p>
          <a:p>
            <a:pPr algn="l"/>
            <a:endParaRPr lang="en-GB" sz="800"/>
          </a:p>
          <a:p>
            <a:pPr algn="l"/>
            <a:r>
              <a:rPr lang="en-GB" sz="800"/>
              <a:t>Delete the existing Cat image and click on the icon in the centre to browse to the image you want to use. Click on</a:t>
            </a:r>
            <a:r>
              <a:rPr lang="en-GB" sz="800" b="1"/>
              <a:t> OPEN.</a:t>
            </a:r>
          </a:p>
          <a:p>
            <a:pPr algn="l"/>
            <a:endParaRPr lang="en-GB" sz="800" b="1"/>
          </a:p>
          <a:p>
            <a:pPr algn="l"/>
            <a:r>
              <a:rPr lang="en-GB" sz="800"/>
              <a:t>This will automatically be placed in front of any objects.</a:t>
            </a:r>
            <a:r>
              <a:rPr lang="en-GB" sz="800" baseline="0"/>
              <a:t> </a:t>
            </a:r>
            <a:r>
              <a:rPr lang="en-GB" sz="800"/>
              <a:t>Crop the picture as necessary, and then </a:t>
            </a:r>
            <a:r>
              <a:rPr lang="en-GB" sz="800" b="1"/>
              <a:t>right click </a:t>
            </a:r>
            <a:r>
              <a:rPr lang="en-GB" sz="800"/>
              <a:t>and select </a:t>
            </a:r>
            <a:r>
              <a:rPr lang="en-GB" sz="800" b="1"/>
              <a:t>send to back </a:t>
            </a:r>
            <a:r>
              <a:rPr lang="en-GB" sz="800"/>
              <a:t>from the dropdown.</a:t>
            </a:r>
          </a:p>
        </p:txBody>
      </p:sp>
    </p:spTree>
    <p:extLst>
      <p:ext uri="{BB962C8B-B14F-4D97-AF65-F5344CB8AC3E}">
        <p14:creationId xmlns:p14="http://schemas.microsoft.com/office/powerpoint/2010/main" val="454516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99592" y="1384301"/>
            <a:ext cx="3510000" cy="3060000"/>
          </a:xfrm>
        </p:spPr>
        <p:txBody>
          <a:bodyPr/>
          <a:lstStyle>
            <a:lvl1pPr marL="135000" indent="-135000">
              <a:lnSpc>
                <a:spcPct val="110000"/>
              </a:lnSpc>
              <a:spcBef>
                <a:spcPts val="535"/>
              </a:spcBef>
              <a:spcAft>
                <a:spcPts val="535"/>
              </a:spcAft>
              <a:buClr>
                <a:schemeClr val="accent1"/>
              </a:buClr>
              <a:buFont typeface="Wingdings" pitchFamily="2" charset="2"/>
              <a:buChar char="§"/>
              <a:defRPr sz="14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716016" y="1384301"/>
            <a:ext cx="3510000" cy="3060000"/>
          </a:xfrm>
        </p:spPr>
        <p:txBody>
          <a:bodyPr/>
          <a:lstStyle>
            <a:lvl1pPr marL="135000" indent="-135000">
              <a:lnSpc>
                <a:spcPct val="110000"/>
              </a:lnSpc>
              <a:spcBef>
                <a:spcPts val="535"/>
              </a:spcBef>
              <a:spcAft>
                <a:spcPts val="535"/>
              </a:spcAft>
              <a:buClr>
                <a:schemeClr val="accent1"/>
              </a:buClr>
              <a:buFont typeface="Wingdings" pitchFamily="2" charset="2"/>
              <a:buChar char="§"/>
              <a:defRPr sz="14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vide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-Shape 3"/>
          <p:cNvSpPr/>
          <p:nvPr userDrawn="1"/>
        </p:nvSpPr>
        <p:spPr>
          <a:xfrm rot="16200000">
            <a:off x="7948695" y="4085755"/>
            <a:ext cx="272166" cy="272418"/>
          </a:xfrm>
          <a:prstGeom prst="corner">
            <a:avLst>
              <a:gd name="adj1" fmla="val 26665"/>
              <a:gd name="adj2" fmla="val 26362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858789"/>
              </a:solidFill>
            </a:endParaRPr>
          </a:p>
        </p:txBody>
      </p:sp>
      <p:sp>
        <p:nvSpPr>
          <p:cNvPr id="5" name="L-Shape 4"/>
          <p:cNvSpPr/>
          <p:nvPr userDrawn="1"/>
        </p:nvSpPr>
        <p:spPr>
          <a:xfrm rot="5400000">
            <a:off x="869285" y="348755"/>
            <a:ext cx="272166" cy="272418"/>
          </a:xfrm>
          <a:prstGeom prst="corner">
            <a:avLst>
              <a:gd name="adj1" fmla="val 26665"/>
              <a:gd name="adj2" fmla="val 26362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858789"/>
              </a:solidFill>
            </a:endParaRPr>
          </a:p>
        </p:txBody>
      </p:sp>
      <p:sp>
        <p:nvSpPr>
          <p:cNvPr id="10" name="Media Placeholder 8"/>
          <p:cNvSpPr>
            <a:spLocks noGrp="1"/>
          </p:cNvSpPr>
          <p:nvPr>
            <p:ph type="media" sz="quarter" idx="13" hasCustomPrompt="1"/>
          </p:nvPr>
        </p:nvSpPr>
        <p:spPr>
          <a:xfrm>
            <a:off x="948267" y="423471"/>
            <a:ext cx="7197197" cy="3855642"/>
          </a:xfrm>
          <a:prstGeom prst="rect">
            <a:avLst/>
          </a:prstGeom>
        </p:spPr>
        <p:txBody>
          <a:bodyPr vert="horz" lIns="68564" tIns="34283" rIns="68564" bIns="34283" anchor="ctr" anchorCtr="0"/>
          <a:lstStyle>
            <a:lvl1pPr marL="0" indent="0" algn="ctr">
              <a:buNone/>
              <a:defRPr sz="1400" baseline="0">
                <a:solidFill>
                  <a:schemeClr val="bg1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r>
              <a:rPr lang="en-US"/>
              <a:t>Video to be placed in between frames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2" name="Freeform 5"/>
          <p:cNvSpPr>
            <a:spLocks noEditPoints="1"/>
          </p:cNvSpPr>
          <p:nvPr userDrawn="1"/>
        </p:nvSpPr>
        <p:spPr bwMode="auto">
          <a:xfrm>
            <a:off x="227164" y="4694447"/>
            <a:ext cx="370170" cy="243810"/>
          </a:xfrm>
          <a:custGeom>
            <a:avLst/>
            <a:gdLst>
              <a:gd name="T0" fmla="*/ 846 w 914"/>
              <a:gd name="T1" fmla="*/ 52 h 602"/>
              <a:gd name="T2" fmla="*/ 858 w 914"/>
              <a:gd name="T3" fmla="*/ 70 h 602"/>
              <a:gd name="T4" fmla="*/ 850 w 914"/>
              <a:gd name="T5" fmla="*/ 126 h 602"/>
              <a:gd name="T6" fmla="*/ 814 w 914"/>
              <a:gd name="T7" fmla="*/ 180 h 602"/>
              <a:gd name="T8" fmla="*/ 830 w 914"/>
              <a:gd name="T9" fmla="*/ 64 h 602"/>
              <a:gd name="T10" fmla="*/ 680 w 914"/>
              <a:gd name="T11" fmla="*/ 430 h 602"/>
              <a:gd name="T12" fmla="*/ 626 w 914"/>
              <a:gd name="T13" fmla="*/ 386 h 602"/>
              <a:gd name="T14" fmla="*/ 626 w 914"/>
              <a:gd name="T15" fmla="*/ 318 h 602"/>
              <a:gd name="T16" fmla="*/ 678 w 914"/>
              <a:gd name="T17" fmla="*/ 270 h 602"/>
              <a:gd name="T18" fmla="*/ 734 w 914"/>
              <a:gd name="T19" fmla="*/ 280 h 602"/>
              <a:gd name="T20" fmla="*/ 770 w 914"/>
              <a:gd name="T21" fmla="*/ 350 h 602"/>
              <a:gd name="T22" fmla="*/ 746 w 914"/>
              <a:gd name="T23" fmla="*/ 410 h 602"/>
              <a:gd name="T24" fmla="*/ 148 w 914"/>
              <a:gd name="T25" fmla="*/ 432 h 602"/>
              <a:gd name="T26" fmla="*/ 96 w 914"/>
              <a:gd name="T27" fmla="*/ 408 h 602"/>
              <a:gd name="T28" fmla="*/ 74 w 914"/>
              <a:gd name="T29" fmla="*/ 350 h 602"/>
              <a:gd name="T30" fmla="*/ 106 w 914"/>
              <a:gd name="T31" fmla="*/ 282 h 602"/>
              <a:gd name="T32" fmla="*/ 164 w 914"/>
              <a:gd name="T33" fmla="*/ 270 h 602"/>
              <a:gd name="T34" fmla="*/ 218 w 914"/>
              <a:gd name="T35" fmla="*/ 322 h 602"/>
              <a:gd name="T36" fmla="*/ 218 w 914"/>
              <a:gd name="T37" fmla="*/ 384 h 602"/>
              <a:gd name="T38" fmla="*/ 164 w 914"/>
              <a:gd name="T39" fmla="*/ 430 h 602"/>
              <a:gd name="T40" fmla="*/ 880 w 914"/>
              <a:gd name="T41" fmla="*/ 428 h 602"/>
              <a:gd name="T42" fmla="*/ 850 w 914"/>
              <a:gd name="T43" fmla="*/ 378 h 602"/>
              <a:gd name="T44" fmla="*/ 876 w 914"/>
              <a:gd name="T45" fmla="*/ 258 h 602"/>
              <a:gd name="T46" fmla="*/ 900 w 914"/>
              <a:gd name="T47" fmla="*/ 158 h 602"/>
              <a:gd name="T48" fmla="*/ 894 w 914"/>
              <a:gd name="T49" fmla="*/ 46 h 602"/>
              <a:gd name="T50" fmla="*/ 862 w 914"/>
              <a:gd name="T51" fmla="*/ 6 h 602"/>
              <a:gd name="T52" fmla="*/ 820 w 914"/>
              <a:gd name="T53" fmla="*/ 6 h 602"/>
              <a:gd name="T54" fmla="*/ 788 w 914"/>
              <a:gd name="T55" fmla="*/ 34 h 602"/>
              <a:gd name="T56" fmla="*/ 756 w 914"/>
              <a:gd name="T57" fmla="*/ 132 h 602"/>
              <a:gd name="T58" fmla="*/ 754 w 914"/>
              <a:gd name="T59" fmla="*/ 220 h 602"/>
              <a:gd name="T60" fmla="*/ 684 w 914"/>
              <a:gd name="T61" fmla="*/ 200 h 602"/>
              <a:gd name="T62" fmla="*/ 592 w 914"/>
              <a:gd name="T63" fmla="*/ 234 h 602"/>
              <a:gd name="T64" fmla="*/ 556 w 914"/>
              <a:gd name="T65" fmla="*/ 284 h 602"/>
              <a:gd name="T66" fmla="*/ 542 w 914"/>
              <a:gd name="T67" fmla="*/ 248 h 602"/>
              <a:gd name="T68" fmla="*/ 476 w 914"/>
              <a:gd name="T69" fmla="*/ 200 h 602"/>
              <a:gd name="T70" fmla="*/ 428 w 914"/>
              <a:gd name="T71" fmla="*/ 202 h 602"/>
              <a:gd name="T72" fmla="*/ 288 w 914"/>
              <a:gd name="T73" fmla="*/ 100 h 602"/>
              <a:gd name="T74" fmla="*/ 252 w 914"/>
              <a:gd name="T75" fmla="*/ 228 h 602"/>
              <a:gd name="T76" fmla="*/ 162 w 914"/>
              <a:gd name="T77" fmla="*/ 198 h 602"/>
              <a:gd name="T78" fmla="*/ 114 w 914"/>
              <a:gd name="T79" fmla="*/ 208 h 602"/>
              <a:gd name="T80" fmla="*/ 74 w 914"/>
              <a:gd name="T81" fmla="*/ 204 h 602"/>
              <a:gd name="T82" fmla="*/ 74 w 914"/>
              <a:gd name="T83" fmla="*/ 466 h 602"/>
              <a:gd name="T84" fmla="*/ 162 w 914"/>
              <a:gd name="T85" fmla="*/ 500 h 602"/>
              <a:gd name="T86" fmla="*/ 254 w 914"/>
              <a:gd name="T87" fmla="*/ 468 h 602"/>
              <a:gd name="T88" fmla="*/ 366 w 914"/>
              <a:gd name="T89" fmla="*/ 492 h 602"/>
              <a:gd name="T90" fmla="*/ 368 w 914"/>
              <a:gd name="T91" fmla="*/ 308 h 602"/>
              <a:gd name="T92" fmla="*/ 402 w 914"/>
              <a:gd name="T93" fmla="*/ 278 h 602"/>
              <a:gd name="T94" fmla="*/ 452 w 914"/>
              <a:gd name="T95" fmla="*/ 270 h 602"/>
              <a:gd name="T96" fmla="*/ 482 w 914"/>
              <a:gd name="T97" fmla="*/ 306 h 602"/>
              <a:gd name="T98" fmla="*/ 562 w 914"/>
              <a:gd name="T99" fmla="*/ 428 h 602"/>
              <a:gd name="T100" fmla="*/ 584 w 914"/>
              <a:gd name="T101" fmla="*/ 460 h 602"/>
              <a:gd name="T102" fmla="*/ 664 w 914"/>
              <a:gd name="T103" fmla="*/ 500 h 602"/>
              <a:gd name="T104" fmla="*/ 732 w 914"/>
              <a:gd name="T105" fmla="*/ 492 h 602"/>
              <a:gd name="T106" fmla="*/ 800 w 914"/>
              <a:gd name="T107" fmla="*/ 452 h 602"/>
              <a:gd name="T108" fmla="*/ 848 w 914"/>
              <a:gd name="T109" fmla="*/ 490 h 602"/>
              <a:gd name="T110" fmla="*/ 914 w 914"/>
              <a:gd name="T111" fmla="*/ 432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914" h="602">
                <a:moveTo>
                  <a:pt x="838" y="54"/>
                </a:moveTo>
                <a:lnTo>
                  <a:pt x="838" y="54"/>
                </a:lnTo>
                <a:lnTo>
                  <a:pt x="842" y="54"/>
                </a:lnTo>
                <a:lnTo>
                  <a:pt x="846" y="52"/>
                </a:lnTo>
                <a:lnTo>
                  <a:pt x="846" y="52"/>
                </a:lnTo>
                <a:lnTo>
                  <a:pt x="850" y="54"/>
                </a:lnTo>
                <a:lnTo>
                  <a:pt x="852" y="54"/>
                </a:lnTo>
                <a:lnTo>
                  <a:pt x="852" y="54"/>
                </a:lnTo>
                <a:lnTo>
                  <a:pt x="856" y="60"/>
                </a:lnTo>
                <a:lnTo>
                  <a:pt x="858" y="70"/>
                </a:lnTo>
                <a:lnTo>
                  <a:pt x="858" y="80"/>
                </a:lnTo>
                <a:lnTo>
                  <a:pt x="858" y="92"/>
                </a:lnTo>
                <a:lnTo>
                  <a:pt x="854" y="108"/>
                </a:lnTo>
                <a:lnTo>
                  <a:pt x="850" y="126"/>
                </a:lnTo>
                <a:lnTo>
                  <a:pt x="850" y="126"/>
                </a:lnTo>
                <a:lnTo>
                  <a:pt x="832" y="186"/>
                </a:lnTo>
                <a:lnTo>
                  <a:pt x="818" y="228"/>
                </a:lnTo>
                <a:lnTo>
                  <a:pt x="818" y="228"/>
                </a:lnTo>
                <a:lnTo>
                  <a:pt x="816" y="206"/>
                </a:lnTo>
                <a:lnTo>
                  <a:pt x="814" y="180"/>
                </a:lnTo>
                <a:lnTo>
                  <a:pt x="814" y="152"/>
                </a:lnTo>
                <a:lnTo>
                  <a:pt x="816" y="126"/>
                </a:lnTo>
                <a:lnTo>
                  <a:pt x="820" y="100"/>
                </a:lnTo>
                <a:lnTo>
                  <a:pt x="824" y="80"/>
                </a:lnTo>
                <a:lnTo>
                  <a:pt x="830" y="64"/>
                </a:lnTo>
                <a:lnTo>
                  <a:pt x="834" y="58"/>
                </a:lnTo>
                <a:lnTo>
                  <a:pt x="838" y="54"/>
                </a:lnTo>
                <a:close/>
                <a:moveTo>
                  <a:pt x="694" y="432"/>
                </a:moveTo>
                <a:lnTo>
                  <a:pt x="694" y="432"/>
                </a:lnTo>
                <a:lnTo>
                  <a:pt x="680" y="430"/>
                </a:lnTo>
                <a:lnTo>
                  <a:pt x="666" y="426"/>
                </a:lnTo>
                <a:lnTo>
                  <a:pt x="654" y="420"/>
                </a:lnTo>
                <a:lnTo>
                  <a:pt x="642" y="410"/>
                </a:lnTo>
                <a:lnTo>
                  <a:pt x="634" y="400"/>
                </a:lnTo>
                <a:lnTo>
                  <a:pt x="626" y="386"/>
                </a:lnTo>
                <a:lnTo>
                  <a:pt x="622" y="370"/>
                </a:lnTo>
                <a:lnTo>
                  <a:pt x="620" y="350"/>
                </a:lnTo>
                <a:lnTo>
                  <a:pt x="620" y="350"/>
                </a:lnTo>
                <a:lnTo>
                  <a:pt x="622" y="332"/>
                </a:lnTo>
                <a:lnTo>
                  <a:pt x="626" y="318"/>
                </a:lnTo>
                <a:lnTo>
                  <a:pt x="632" y="304"/>
                </a:lnTo>
                <a:lnTo>
                  <a:pt x="640" y="292"/>
                </a:lnTo>
                <a:lnTo>
                  <a:pt x="652" y="282"/>
                </a:lnTo>
                <a:lnTo>
                  <a:pt x="664" y="274"/>
                </a:lnTo>
                <a:lnTo>
                  <a:pt x="678" y="270"/>
                </a:lnTo>
                <a:lnTo>
                  <a:pt x="694" y="268"/>
                </a:lnTo>
                <a:lnTo>
                  <a:pt x="694" y="268"/>
                </a:lnTo>
                <a:lnTo>
                  <a:pt x="708" y="270"/>
                </a:lnTo>
                <a:lnTo>
                  <a:pt x="722" y="274"/>
                </a:lnTo>
                <a:lnTo>
                  <a:pt x="734" y="280"/>
                </a:lnTo>
                <a:lnTo>
                  <a:pt x="746" y="290"/>
                </a:lnTo>
                <a:lnTo>
                  <a:pt x="754" y="302"/>
                </a:lnTo>
                <a:lnTo>
                  <a:pt x="762" y="316"/>
                </a:lnTo>
                <a:lnTo>
                  <a:pt x="768" y="332"/>
                </a:lnTo>
                <a:lnTo>
                  <a:pt x="770" y="350"/>
                </a:lnTo>
                <a:lnTo>
                  <a:pt x="770" y="350"/>
                </a:lnTo>
                <a:lnTo>
                  <a:pt x="768" y="368"/>
                </a:lnTo>
                <a:lnTo>
                  <a:pt x="762" y="386"/>
                </a:lnTo>
                <a:lnTo>
                  <a:pt x="754" y="400"/>
                </a:lnTo>
                <a:lnTo>
                  <a:pt x="746" y="410"/>
                </a:lnTo>
                <a:lnTo>
                  <a:pt x="734" y="420"/>
                </a:lnTo>
                <a:lnTo>
                  <a:pt x="722" y="426"/>
                </a:lnTo>
                <a:lnTo>
                  <a:pt x="708" y="430"/>
                </a:lnTo>
                <a:lnTo>
                  <a:pt x="694" y="432"/>
                </a:lnTo>
                <a:close/>
                <a:moveTo>
                  <a:pt x="148" y="432"/>
                </a:moveTo>
                <a:lnTo>
                  <a:pt x="148" y="432"/>
                </a:lnTo>
                <a:lnTo>
                  <a:pt x="132" y="430"/>
                </a:lnTo>
                <a:lnTo>
                  <a:pt x="118" y="424"/>
                </a:lnTo>
                <a:lnTo>
                  <a:pt x="106" y="418"/>
                </a:lnTo>
                <a:lnTo>
                  <a:pt x="96" y="408"/>
                </a:lnTo>
                <a:lnTo>
                  <a:pt x="86" y="396"/>
                </a:lnTo>
                <a:lnTo>
                  <a:pt x="80" y="382"/>
                </a:lnTo>
                <a:lnTo>
                  <a:pt x="74" y="366"/>
                </a:lnTo>
                <a:lnTo>
                  <a:pt x="74" y="350"/>
                </a:lnTo>
                <a:lnTo>
                  <a:pt x="74" y="350"/>
                </a:lnTo>
                <a:lnTo>
                  <a:pt x="74" y="334"/>
                </a:lnTo>
                <a:lnTo>
                  <a:pt x="78" y="318"/>
                </a:lnTo>
                <a:lnTo>
                  <a:pt x="86" y="304"/>
                </a:lnTo>
                <a:lnTo>
                  <a:pt x="94" y="292"/>
                </a:lnTo>
                <a:lnTo>
                  <a:pt x="106" y="282"/>
                </a:lnTo>
                <a:lnTo>
                  <a:pt x="118" y="274"/>
                </a:lnTo>
                <a:lnTo>
                  <a:pt x="132" y="270"/>
                </a:lnTo>
                <a:lnTo>
                  <a:pt x="148" y="268"/>
                </a:lnTo>
                <a:lnTo>
                  <a:pt x="148" y="268"/>
                </a:lnTo>
                <a:lnTo>
                  <a:pt x="164" y="270"/>
                </a:lnTo>
                <a:lnTo>
                  <a:pt x="180" y="276"/>
                </a:lnTo>
                <a:lnTo>
                  <a:pt x="192" y="284"/>
                </a:lnTo>
                <a:lnTo>
                  <a:pt x="204" y="294"/>
                </a:lnTo>
                <a:lnTo>
                  <a:pt x="212" y="308"/>
                </a:lnTo>
                <a:lnTo>
                  <a:pt x="218" y="322"/>
                </a:lnTo>
                <a:lnTo>
                  <a:pt x="222" y="336"/>
                </a:lnTo>
                <a:lnTo>
                  <a:pt x="222" y="350"/>
                </a:lnTo>
                <a:lnTo>
                  <a:pt x="222" y="350"/>
                </a:lnTo>
                <a:lnTo>
                  <a:pt x="222" y="368"/>
                </a:lnTo>
                <a:lnTo>
                  <a:pt x="218" y="384"/>
                </a:lnTo>
                <a:lnTo>
                  <a:pt x="210" y="398"/>
                </a:lnTo>
                <a:lnTo>
                  <a:pt x="202" y="408"/>
                </a:lnTo>
                <a:lnTo>
                  <a:pt x="190" y="418"/>
                </a:lnTo>
                <a:lnTo>
                  <a:pt x="178" y="426"/>
                </a:lnTo>
                <a:lnTo>
                  <a:pt x="164" y="430"/>
                </a:lnTo>
                <a:lnTo>
                  <a:pt x="148" y="432"/>
                </a:lnTo>
                <a:close/>
                <a:moveTo>
                  <a:pt x="906" y="432"/>
                </a:moveTo>
                <a:lnTo>
                  <a:pt x="906" y="432"/>
                </a:lnTo>
                <a:lnTo>
                  <a:pt x="892" y="430"/>
                </a:lnTo>
                <a:lnTo>
                  <a:pt x="880" y="428"/>
                </a:lnTo>
                <a:lnTo>
                  <a:pt x="870" y="422"/>
                </a:lnTo>
                <a:lnTo>
                  <a:pt x="862" y="414"/>
                </a:lnTo>
                <a:lnTo>
                  <a:pt x="856" y="404"/>
                </a:lnTo>
                <a:lnTo>
                  <a:pt x="852" y="392"/>
                </a:lnTo>
                <a:lnTo>
                  <a:pt x="850" y="378"/>
                </a:lnTo>
                <a:lnTo>
                  <a:pt x="850" y="362"/>
                </a:lnTo>
                <a:lnTo>
                  <a:pt x="850" y="362"/>
                </a:lnTo>
                <a:lnTo>
                  <a:pt x="852" y="346"/>
                </a:lnTo>
                <a:lnTo>
                  <a:pt x="856" y="326"/>
                </a:lnTo>
                <a:lnTo>
                  <a:pt x="876" y="258"/>
                </a:lnTo>
                <a:lnTo>
                  <a:pt x="876" y="258"/>
                </a:lnTo>
                <a:lnTo>
                  <a:pt x="888" y="212"/>
                </a:lnTo>
                <a:lnTo>
                  <a:pt x="888" y="212"/>
                </a:lnTo>
                <a:lnTo>
                  <a:pt x="896" y="184"/>
                </a:lnTo>
                <a:lnTo>
                  <a:pt x="900" y="158"/>
                </a:lnTo>
                <a:lnTo>
                  <a:pt x="904" y="132"/>
                </a:lnTo>
                <a:lnTo>
                  <a:pt x="904" y="108"/>
                </a:lnTo>
                <a:lnTo>
                  <a:pt x="904" y="84"/>
                </a:lnTo>
                <a:lnTo>
                  <a:pt x="900" y="64"/>
                </a:lnTo>
                <a:lnTo>
                  <a:pt x="894" y="46"/>
                </a:lnTo>
                <a:lnTo>
                  <a:pt x="886" y="30"/>
                </a:lnTo>
                <a:lnTo>
                  <a:pt x="886" y="30"/>
                </a:lnTo>
                <a:lnTo>
                  <a:pt x="880" y="20"/>
                </a:lnTo>
                <a:lnTo>
                  <a:pt x="872" y="10"/>
                </a:lnTo>
                <a:lnTo>
                  <a:pt x="862" y="6"/>
                </a:lnTo>
                <a:lnTo>
                  <a:pt x="852" y="2"/>
                </a:lnTo>
                <a:lnTo>
                  <a:pt x="852" y="2"/>
                </a:lnTo>
                <a:lnTo>
                  <a:pt x="842" y="0"/>
                </a:lnTo>
                <a:lnTo>
                  <a:pt x="832" y="2"/>
                </a:lnTo>
                <a:lnTo>
                  <a:pt x="820" y="6"/>
                </a:lnTo>
                <a:lnTo>
                  <a:pt x="810" y="12"/>
                </a:lnTo>
                <a:lnTo>
                  <a:pt x="810" y="12"/>
                </a:lnTo>
                <a:lnTo>
                  <a:pt x="802" y="18"/>
                </a:lnTo>
                <a:lnTo>
                  <a:pt x="796" y="24"/>
                </a:lnTo>
                <a:lnTo>
                  <a:pt x="788" y="34"/>
                </a:lnTo>
                <a:lnTo>
                  <a:pt x="780" y="48"/>
                </a:lnTo>
                <a:lnTo>
                  <a:pt x="772" y="64"/>
                </a:lnTo>
                <a:lnTo>
                  <a:pt x="766" y="82"/>
                </a:lnTo>
                <a:lnTo>
                  <a:pt x="760" y="106"/>
                </a:lnTo>
                <a:lnTo>
                  <a:pt x="756" y="132"/>
                </a:lnTo>
                <a:lnTo>
                  <a:pt x="756" y="132"/>
                </a:lnTo>
                <a:lnTo>
                  <a:pt x="754" y="170"/>
                </a:lnTo>
                <a:lnTo>
                  <a:pt x="752" y="196"/>
                </a:lnTo>
                <a:lnTo>
                  <a:pt x="754" y="220"/>
                </a:lnTo>
                <a:lnTo>
                  <a:pt x="754" y="220"/>
                </a:lnTo>
                <a:lnTo>
                  <a:pt x="738" y="212"/>
                </a:lnTo>
                <a:lnTo>
                  <a:pt x="720" y="204"/>
                </a:lnTo>
                <a:lnTo>
                  <a:pt x="702" y="200"/>
                </a:lnTo>
                <a:lnTo>
                  <a:pt x="684" y="200"/>
                </a:lnTo>
                <a:lnTo>
                  <a:pt x="684" y="200"/>
                </a:lnTo>
                <a:lnTo>
                  <a:pt x="662" y="202"/>
                </a:lnTo>
                <a:lnTo>
                  <a:pt x="644" y="206"/>
                </a:lnTo>
                <a:lnTo>
                  <a:pt x="624" y="212"/>
                </a:lnTo>
                <a:lnTo>
                  <a:pt x="608" y="222"/>
                </a:lnTo>
                <a:lnTo>
                  <a:pt x="592" y="234"/>
                </a:lnTo>
                <a:lnTo>
                  <a:pt x="578" y="248"/>
                </a:lnTo>
                <a:lnTo>
                  <a:pt x="566" y="264"/>
                </a:lnTo>
                <a:lnTo>
                  <a:pt x="558" y="282"/>
                </a:lnTo>
                <a:lnTo>
                  <a:pt x="558" y="282"/>
                </a:lnTo>
                <a:lnTo>
                  <a:pt x="556" y="284"/>
                </a:lnTo>
                <a:lnTo>
                  <a:pt x="556" y="284"/>
                </a:lnTo>
                <a:lnTo>
                  <a:pt x="556" y="284"/>
                </a:lnTo>
                <a:lnTo>
                  <a:pt x="556" y="284"/>
                </a:lnTo>
                <a:lnTo>
                  <a:pt x="550" y="264"/>
                </a:lnTo>
                <a:lnTo>
                  <a:pt x="542" y="248"/>
                </a:lnTo>
                <a:lnTo>
                  <a:pt x="532" y="234"/>
                </a:lnTo>
                <a:lnTo>
                  <a:pt x="520" y="220"/>
                </a:lnTo>
                <a:lnTo>
                  <a:pt x="506" y="212"/>
                </a:lnTo>
                <a:lnTo>
                  <a:pt x="492" y="204"/>
                </a:lnTo>
                <a:lnTo>
                  <a:pt x="476" y="200"/>
                </a:lnTo>
                <a:lnTo>
                  <a:pt x="458" y="198"/>
                </a:lnTo>
                <a:lnTo>
                  <a:pt x="458" y="198"/>
                </a:lnTo>
                <a:lnTo>
                  <a:pt x="458" y="198"/>
                </a:lnTo>
                <a:lnTo>
                  <a:pt x="442" y="200"/>
                </a:lnTo>
                <a:lnTo>
                  <a:pt x="428" y="202"/>
                </a:lnTo>
                <a:lnTo>
                  <a:pt x="402" y="208"/>
                </a:lnTo>
                <a:lnTo>
                  <a:pt x="382" y="216"/>
                </a:lnTo>
                <a:lnTo>
                  <a:pt x="366" y="224"/>
                </a:lnTo>
                <a:lnTo>
                  <a:pt x="366" y="100"/>
                </a:lnTo>
                <a:lnTo>
                  <a:pt x="288" y="100"/>
                </a:lnTo>
                <a:lnTo>
                  <a:pt x="288" y="276"/>
                </a:lnTo>
                <a:lnTo>
                  <a:pt x="288" y="276"/>
                </a:lnTo>
                <a:lnTo>
                  <a:pt x="278" y="258"/>
                </a:lnTo>
                <a:lnTo>
                  <a:pt x="266" y="242"/>
                </a:lnTo>
                <a:lnTo>
                  <a:pt x="252" y="228"/>
                </a:lnTo>
                <a:lnTo>
                  <a:pt x="236" y="218"/>
                </a:lnTo>
                <a:lnTo>
                  <a:pt x="218" y="210"/>
                </a:lnTo>
                <a:lnTo>
                  <a:pt x="200" y="204"/>
                </a:lnTo>
                <a:lnTo>
                  <a:pt x="182" y="200"/>
                </a:lnTo>
                <a:lnTo>
                  <a:pt x="162" y="198"/>
                </a:lnTo>
                <a:lnTo>
                  <a:pt x="162" y="198"/>
                </a:lnTo>
                <a:lnTo>
                  <a:pt x="150" y="198"/>
                </a:lnTo>
                <a:lnTo>
                  <a:pt x="138" y="200"/>
                </a:lnTo>
                <a:lnTo>
                  <a:pt x="126" y="204"/>
                </a:lnTo>
                <a:lnTo>
                  <a:pt x="114" y="208"/>
                </a:lnTo>
                <a:lnTo>
                  <a:pt x="104" y="214"/>
                </a:lnTo>
                <a:lnTo>
                  <a:pt x="94" y="220"/>
                </a:lnTo>
                <a:lnTo>
                  <a:pt x="84" y="228"/>
                </a:lnTo>
                <a:lnTo>
                  <a:pt x="74" y="238"/>
                </a:lnTo>
                <a:lnTo>
                  <a:pt x="74" y="204"/>
                </a:lnTo>
                <a:lnTo>
                  <a:pt x="0" y="204"/>
                </a:lnTo>
                <a:lnTo>
                  <a:pt x="0" y="602"/>
                </a:lnTo>
                <a:lnTo>
                  <a:pt x="74" y="602"/>
                </a:lnTo>
                <a:lnTo>
                  <a:pt x="74" y="466"/>
                </a:lnTo>
                <a:lnTo>
                  <a:pt x="74" y="466"/>
                </a:lnTo>
                <a:lnTo>
                  <a:pt x="94" y="480"/>
                </a:lnTo>
                <a:lnTo>
                  <a:pt x="116" y="492"/>
                </a:lnTo>
                <a:lnTo>
                  <a:pt x="138" y="498"/>
                </a:lnTo>
                <a:lnTo>
                  <a:pt x="162" y="500"/>
                </a:lnTo>
                <a:lnTo>
                  <a:pt x="162" y="500"/>
                </a:lnTo>
                <a:lnTo>
                  <a:pt x="184" y="498"/>
                </a:lnTo>
                <a:lnTo>
                  <a:pt x="204" y="494"/>
                </a:lnTo>
                <a:lnTo>
                  <a:pt x="222" y="488"/>
                </a:lnTo>
                <a:lnTo>
                  <a:pt x="238" y="478"/>
                </a:lnTo>
                <a:lnTo>
                  <a:pt x="254" y="468"/>
                </a:lnTo>
                <a:lnTo>
                  <a:pt x="268" y="454"/>
                </a:lnTo>
                <a:lnTo>
                  <a:pt x="278" y="438"/>
                </a:lnTo>
                <a:lnTo>
                  <a:pt x="288" y="420"/>
                </a:lnTo>
                <a:lnTo>
                  <a:pt x="288" y="492"/>
                </a:lnTo>
                <a:lnTo>
                  <a:pt x="366" y="492"/>
                </a:lnTo>
                <a:lnTo>
                  <a:pt x="366" y="330"/>
                </a:lnTo>
                <a:lnTo>
                  <a:pt x="366" y="330"/>
                </a:lnTo>
                <a:lnTo>
                  <a:pt x="366" y="320"/>
                </a:lnTo>
                <a:lnTo>
                  <a:pt x="368" y="308"/>
                </a:lnTo>
                <a:lnTo>
                  <a:pt x="368" y="308"/>
                </a:lnTo>
                <a:lnTo>
                  <a:pt x="372" y="302"/>
                </a:lnTo>
                <a:lnTo>
                  <a:pt x="376" y="296"/>
                </a:lnTo>
                <a:lnTo>
                  <a:pt x="384" y="288"/>
                </a:lnTo>
                <a:lnTo>
                  <a:pt x="392" y="282"/>
                </a:lnTo>
                <a:lnTo>
                  <a:pt x="402" y="278"/>
                </a:lnTo>
                <a:lnTo>
                  <a:pt x="414" y="272"/>
                </a:lnTo>
                <a:lnTo>
                  <a:pt x="426" y="270"/>
                </a:lnTo>
                <a:lnTo>
                  <a:pt x="440" y="268"/>
                </a:lnTo>
                <a:lnTo>
                  <a:pt x="440" y="268"/>
                </a:lnTo>
                <a:lnTo>
                  <a:pt x="452" y="270"/>
                </a:lnTo>
                <a:lnTo>
                  <a:pt x="462" y="272"/>
                </a:lnTo>
                <a:lnTo>
                  <a:pt x="468" y="278"/>
                </a:lnTo>
                <a:lnTo>
                  <a:pt x="474" y="284"/>
                </a:lnTo>
                <a:lnTo>
                  <a:pt x="480" y="294"/>
                </a:lnTo>
                <a:lnTo>
                  <a:pt x="482" y="306"/>
                </a:lnTo>
                <a:lnTo>
                  <a:pt x="484" y="322"/>
                </a:lnTo>
                <a:lnTo>
                  <a:pt x="484" y="340"/>
                </a:lnTo>
                <a:lnTo>
                  <a:pt x="484" y="492"/>
                </a:lnTo>
                <a:lnTo>
                  <a:pt x="562" y="492"/>
                </a:lnTo>
                <a:lnTo>
                  <a:pt x="562" y="428"/>
                </a:lnTo>
                <a:lnTo>
                  <a:pt x="562" y="428"/>
                </a:lnTo>
                <a:lnTo>
                  <a:pt x="564" y="430"/>
                </a:lnTo>
                <a:lnTo>
                  <a:pt x="564" y="430"/>
                </a:lnTo>
                <a:lnTo>
                  <a:pt x="574" y="444"/>
                </a:lnTo>
                <a:lnTo>
                  <a:pt x="584" y="460"/>
                </a:lnTo>
                <a:lnTo>
                  <a:pt x="598" y="472"/>
                </a:lnTo>
                <a:lnTo>
                  <a:pt x="614" y="482"/>
                </a:lnTo>
                <a:lnTo>
                  <a:pt x="630" y="490"/>
                </a:lnTo>
                <a:lnTo>
                  <a:pt x="646" y="496"/>
                </a:lnTo>
                <a:lnTo>
                  <a:pt x="664" y="500"/>
                </a:lnTo>
                <a:lnTo>
                  <a:pt x="684" y="500"/>
                </a:lnTo>
                <a:lnTo>
                  <a:pt x="684" y="500"/>
                </a:lnTo>
                <a:lnTo>
                  <a:pt x="700" y="500"/>
                </a:lnTo>
                <a:lnTo>
                  <a:pt x="716" y="498"/>
                </a:lnTo>
                <a:lnTo>
                  <a:pt x="732" y="492"/>
                </a:lnTo>
                <a:lnTo>
                  <a:pt x="748" y="488"/>
                </a:lnTo>
                <a:lnTo>
                  <a:pt x="762" y="480"/>
                </a:lnTo>
                <a:lnTo>
                  <a:pt x="776" y="472"/>
                </a:lnTo>
                <a:lnTo>
                  <a:pt x="788" y="462"/>
                </a:lnTo>
                <a:lnTo>
                  <a:pt x="800" y="452"/>
                </a:lnTo>
                <a:lnTo>
                  <a:pt x="800" y="452"/>
                </a:lnTo>
                <a:lnTo>
                  <a:pt x="812" y="468"/>
                </a:lnTo>
                <a:lnTo>
                  <a:pt x="822" y="476"/>
                </a:lnTo>
                <a:lnTo>
                  <a:pt x="832" y="484"/>
                </a:lnTo>
                <a:lnTo>
                  <a:pt x="848" y="490"/>
                </a:lnTo>
                <a:lnTo>
                  <a:pt x="864" y="496"/>
                </a:lnTo>
                <a:lnTo>
                  <a:pt x="884" y="500"/>
                </a:lnTo>
                <a:lnTo>
                  <a:pt x="906" y="502"/>
                </a:lnTo>
                <a:lnTo>
                  <a:pt x="914" y="502"/>
                </a:lnTo>
                <a:lnTo>
                  <a:pt x="914" y="432"/>
                </a:lnTo>
                <a:lnTo>
                  <a:pt x="906" y="4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3" name="Freeform 6"/>
          <p:cNvSpPr>
            <a:spLocks/>
          </p:cNvSpPr>
          <p:nvPr userDrawn="1"/>
        </p:nvSpPr>
        <p:spPr bwMode="auto">
          <a:xfrm>
            <a:off x="556834" y="4715507"/>
            <a:ext cx="17820" cy="71280"/>
          </a:xfrm>
          <a:custGeom>
            <a:avLst/>
            <a:gdLst>
              <a:gd name="T0" fmla="*/ 24 w 44"/>
              <a:gd name="T1" fmla="*/ 2 h 176"/>
              <a:gd name="T2" fmla="*/ 24 w 44"/>
              <a:gd name="T3" fmla="*/ 2 h 176"/>
              <a:gd name="T4" fmla="*/ 28 w 44"/>
              <a:gd name="T5" fmla="*/ 2 h 176"/>
              <a:gd name="T6" fmla="*/ 32 w 44"/>
              <a:gd name="T7" fmla="*/ 0 h 176"/>
              <a:gd name="T8" fmla="*/ 32 w 44"/>
              <a:gd name="T9" fmla="*/ 0 h 176"/>
              <a:gd name="T10" fmla="*/ 36 w 44"/>
              <a:gd name="T11" fmla="*/ 2 h 176"/>
              <a:gd name="T12" fmla="*/ 38 w 44"/>
              <a:gd name="T13" fmla="*/ 2 h 176"/>
              <a:gd name="T14" fmla="*/ 38 w 44"/>
              <a:gd name="T15" fmla="*/ 2 h 176"/>
              <a:gd name="T16" fmla="*/ 42 w 44"/>
              <a:gd name="T17" fmla="*/ 8 h 176"/>
              <a:gd name="T18" fmla="*/ 44 w 44"/>
              <a:gd name="T19" fmla="*/ 18 h 176"/>
              <a:gd name="T20" fmla="*/ 44 w 44"/>
              <a:gd name="T21" fmla="*/ 28 h 176"/>
              <a:gd name="T22" fmla="*/ 44 w 44"/>
              <a:gd name="T23" fmla="*/ 40 h 176"/>
              <a:gd name="T24" fmla="*/ 40 w 44"/>
              <a:gd name="T25" fmla="*/ 56 h 176"/>
              <a:gd name="T26" fmla="*/ 36 w 44"/>
              <a:gd name="T27" fmla="*/ 74 h 176"/>
              <a:gd name="T28" fmla="*/ 36 w 44"/>
              <a:gd name="T29" fmla="*/ 74 h 176"/>
              <a:gd name="T30" fmla="*/ 18 w 44"/>
              <a:gd name="T31" fmla="*/ 134 h 176"/>
              <a:gd name="T32" fmla="*/ 4 w 44"/>
              <a:gd name="T33" fmla="*/ 176 h 176"/>
              <a:gd name="T34" fmla="*/ 4 w 44"/>
              <a:gd name="T35" fmla="*/ 176 h 176"/>
              <a:gd name="T36" fmla="*/ 2 w 44"/>
              <a:gd name="T37" fmla="*/ 154 h 176"/>
              <a:gd name="T38" fmla="*/ 0 w 44"/>
              <a:gd name="T39" fmla="*/ 128 h 176"/>
              <a:gd name="T40" fmla="*/ 0 w 44"/>
              <a:gd name="T41" fmla="*/ 100 h 176"/>
              <a:gd name="T42" fmla="*/ 2 w 44"/>
              <a:gd name="T43" fmla="*/ 74 h 176"/>
              <a:gd name="T44" fmla="*/ 6 w 44"/>
              <a:gd name="T45" fmla="*/ 48 h 176"/>
              <a:gd name="T46" fmla="*/ 10 w 44"/>
              <a:gd name="T47" fmla="*/ 28 h 176"/>
              <a:gd name="T48" fmla="*/ 16 w 44"/>
              <a:gd name="T49" fmla="*/ 12 h 176"/>
              <a:gd name="T50" fmla="*/ 20 w 44"/>
              <a:gd name="T51" fmla="*/ 6 h 176"/>
              <a:gd name="T52" fmla="*/ 24 w 44"/>
              <a:gd name="T53" fmla="*/ 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4" h="176">
                <a:moveTo>
                  <a:pt x="24" y="2"/>
                </a:moveTo>
                <a:lnTo>
                  <a:pt x="24" y="2"/>
                </a:lnTo>
                <a:lnTo>
                  <a:pt x="28" y="2"/>
                </a:lnTo>
                <a:lnTo>
                  <a:pt x="32" y="0"/>
                </a:lnTo>
                <a:lnTo>
                  <a:pt x="32" y="0"/>
                </a:lnTo>
                <a:lnTo>
                  <a:pt x="36" y="2"/>
                </a:lnTo>
                <a:lnTo>
                  <a:pt x="38" y="2"/>
                </a:lnTo>
                <a:lnTo>
                  <a:pt x="38" y="2"/>
                </a:lnTo>
                <a:lnTo>
                  <a:pt x="42" y="8"/>
                </a:lnTo>
                <a:lnTo>
                  <a:pt x="44" y="18"/>
                </a:lnTo>
                <a:lnTo>
                  <a:pt x="44" y="28"/>
                </a:lnTo>
                <a:lnTo>
                  <a:pt x="44" y="40"/>
                </a:lnTo>
                <a:lnTo>
                  <a:pt x="40" y="56"/>
                </a:lnTo>
                <a:lnTo>
                  <a:pt x="36" y="74"/>
                </a:lnTo>
                <a:lnTo>
                  <a:pt x="36" y="74"/>
                </a:lnTo>
                <a:lnTo>
                  <a:pt x="18" y="134"/>
                </a:lnTo>
                <a:lnTo>
                  <a:pt x="4" y="176"/>
                </a:lnTo>
                <a:lnTo>
                  <a:pt x="4" y="176"/>
                </a:lnTo>
                <a:lnTo>
                  <a:pt x="2" y="154"/>
                </a:lnTo>
                <a:lnTo>
                  <a:pt x="0" y="128"/>
                </a:lnTo>
                <a:lnTo>
                  <a:pt x="0" y="100"/>
                </a:lnTo>
                <a:lnTo>
                  <a:pt x="2" y="74"/>
                </a:lnTo>
                <a:lnTo>
                  <a:pt x="6" y="48"/>
                </a:lnTo>
                <a:lnTo>
                  <a:pt x="10" y="28"/>
                </a:lnTo>
                <a:lnTo>
                  <a:pt x="16" y="12"/>
                </a:lnTo>
                <a:lnTo>
                  <a:pt x="20" y="6"/>
                </a:lnTo>
                <a:lnTo>
                  <a:pt x="24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4" name="Freeform 7"/>
          <p:cNvSpPr>
            <a:spLocks/>
          </p:cNvSpPr>
          <p:nvPr userDrawn="1"/>
        </p:nvSpPr>
        <p:spPr bwMode="auto">
          <a:xfrm>
            <a:off x="478264" y="4802987"/>
            <a:ext cx="60750" cy="66420"/>
          </a:xfrm>
          <a:custGeom>
            <a:avLst/>
            <a:gdLst>
              <a:gd name="T0" fmla="*/ 74 w 150"/>
              <a:gd name="T1" fmla="*/ 164 h 164"/>
              <a:gd name="T2" fmla="*/ 74 w 150"/>
              <a:gd name="T3" fmla="*/ 164 h 164"/>
              <a:gd name="T4" fmla="*/ 60 w 150"/>
              <a:gd name="T5" fmla="*/ 162 h 164"/>
              <a:gd name="T6" fmla="*/ 46 w 150"/>
              <a:gd name="T7" fmla="*/ 158 h 164"/>
              <a:gd name="T8" fmla="*/ 34 w 150"/>
              <a:gd name="T9" fmla="*/ 152 h 164"/>
              <a:gd name="T10" fmla="*/ 22 w 150"/>
              <a:gd name="T11" fmla="*/ 142 h 164"/>
              <a:gd name="T12" fmla="*/ 14 w 150"/>
              <a:gd name="T13" fmla="*/ 132 h 164"/>
              <a:gd name="T14" fmla="*/ 6 w 150"/>
              <a:gd name="T15" fmla="*/ 118 h 164"/>
              <a:gd name="T16" fmla="*/ 2 w 150"/>
              <a:gd name="T17" fmla="*/ 102 h 164"/>
              <a:gd name="T18" fmla="*/ 0 w 150"/>
              <a:gd name="T19" fmla="*/ 82 h 164"/>
              <a:gd name="T20" fmla="*/ 0 w 150"/>
              <a:gd name="T21" fmla="*/ 82 h 164"/>
              <a:gd name="T22" fmla="*/ 2 w 150"/>
              <a:gd name="T23" fmla="*/ 64 h 164"/>
              <a:gd name="T24" fmla="*/ 6 w 150"/>
              <a:gd name="T25" fmla="*/ 50 h 164"/>
              <a:gd name="T26" fmla="*/ 12 w 150"/>
              <a:gd name="T27" fmla="*/ 36 h 164"/>
              <a:gd name="T28" fmla="*/ 20 w 150"/>
              <a:gd name="T29" fmla="*/ 24 h 164"/>
              <a:gd name="T30" fmla="*/ 32 w 150"/>
              <a:gd name="T31" fmla="*/ 14 h 164"/>
              <a:gd name="T32" fmla="*/ 44 w 150"/>
              <a:gd name="T33" fmla="*/ 6 h 164"/>
              <a:gd name="T34" fmla="*/ 58 w 150"/>
              <a:gd name="T35" fmla="*/ 2 h 164"/>
              <a:gd name="T36" fmla="*/ 74 w 150"/>
              <a:gd name="T37" fmla="*/ 0 h 164"/>
              <a:gd name="T38" fmla="*/ 74 w 150"/>
              <a:gd name="T39" fmla="*/ 0 h 164"/>
              <a:gd name="T40" fmla="*/ 88 w 150"/>
              <a:gd name="T41" fmla="*/ 2 h 164"/>
              <a:gd name="T42" fmla="*/ 102 w 150"/>
              <a:gd name="T43" fmla="*/ 6 h 164"/>
              <a:gd name="T44" fmla="*/ 114 w 150"/>
              <a:gd name="T45" fmla="*/ 12 h 164"/>
              <a:gd name="T46" fmla="*/ 126 w 150"/>
              <a:gd name="T47" fmla="*/ 22 h 164"/>
              <a:gd name="T48" fmla="*/ 134 w 150"/>
              <a:gd name="T49" fmla="*/ 34 h 164"/>
              <a:gd name="T50" fmla="*/ 142 w 150"/>
              <a:gd name="T51" fmla="*/ 48 h 164"/>
              <a:gd name="T52" fmla="*/ 148 w 150"/>
              <a:gd name="T53" fmla="*/ 64 h 164"/>
              <a:gd name="T54" fmla="*/ 150 w 150"/>
              <a:gd name="T55" fmla="*/ 82 h 164"/>
              <a:gd name="T56" fmla="*/ 150 w 150"/>
              <a:gd name="T57" fmla="*/ 82 h 164"/>
              <a:gd name="T58" fmla="*/ 148 w 150"/>
              <a:gd name="T59" fmla="*/ 100 h 164"/>
              <a:gd name="T60" fmla="*/ 142 w 150"/>
              <a:gd name="T61" fmla="*/ 118 h 164"/>
              <a:gd name="T62" fmla="*/ 134 w 150"/>
              <a:gd name="T63" fmla="*/ 132 h 164"/>
              <a:gd name="T64" fmla="*/ 126 w 150"/>
              <a:gd name="T65" fmla="*/ 142 h 164"/>
              <a:gd name="T66" fmla="*/ 114 w 150"/>
              <a:gd name="T67" fmla="*/ 152 h 164"/>
              <a:gd name="T68" fmla="*/ 102 w 150"/>
              <a:gd name="T69" fmla="*/ 158 h 164"/>
              <a:gd name="T70" fmla="*/ 88 w 150"/>
              <a:gd name="T71" fmla="*/ 162 h 164"/>
              <a:gd name="T72" fmla="*/ 74 w 150"/>
              <a:gd name="T73" fmla="*/ 1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50" h="164">
                <a:moveTo>
                  <a:pt x="74" y="164"/>
                </a:moveTo>
                <a:lnTo>
                  <a:pt x="74" y="164"/>
                </a:lnTo>
                <a:lnTo>
                  <a:pt x="60" y="162"/>
                </a:lnTo>
                <a:lnTo>
                  <a:pt x="46" y="158"/>
                </a:lnTo>
                <a:lnTo>
                  <a:pt x="34" y="152"/>
                </a:lnTo>
                <a:lnTo>
                  <a:pt x="22" y="142"/>
                </a:lnTo>
                <a:lnTo>
                  <a:pt x="14" y="132"/>
                </a:lnTo>
                <a:lnTo>
                  <a:pt x="6" y="118"/>
                </a:lnTo>
                <a:lnTo>
                  <a:pt x="2" y="102"/>
                </a:lnTo>
                <a:lnTo>
                  <a:pt x="0" y="82"/>
                </a:lnTo>
                <a:lnTo>
                  <a:pt x="0" y="82"/>
                </a:lnTo>
                <a:lnTo>
                  <a:pt x="2" y="64"/>
                </a:lnTo>
                <a:lnTo>
                  <a:pt x="6" y="50"/>
                </a:lnTo>
                <a:lnTo>
                  <a:pt x="12" y="36"/>
                </a:lnTo>
                <a:lnTo>
                  <a:pt x="20" y="24"/>
                </a:lnTo>
                <a:lnTo>
                  <a:pt x="32" y="14"/>
                </a:lnTo>
                <a:lnTo>
                  <a:pt x="44" y="6"/>
                </a:lnTo>
                <a:lnTo>
                  <a:pt x="58" y="2"/>
                </a:lnTo>
                <a:lnTo>
                  <a:pt x="74" y="0"/>
                </a:lnTo>
                <a:lnTo>
                  <a:pt x="74" y="0"/>
                </a:lnTo>
                <a:lnTo>
                  <a:pt x="88" y="2"/>
                </a:lnTo>
                <a:lnTo>
                  <a:pt x="102" y="6"/>
                </a:lnTo>
                <a:lnTo>
                  <a:pt x="114" y="12"/>
                </a:lnTo>
                <a:lnTo>
                  <a:pt x="126" y="22"/>
                </a:lnTo>
                <a:lnTo>
                  <a:pt x="134" y="34"/>
                </a:lnTo>
                <a:lnTo>
                  <a:pt x="142" y="48"/>
                </a:lnTo>
                <a:lnTo>
                  <a:pt x="148" y="64"/>
                </a:lnTo>
                <a:lnTo>
                  <a:pt x="150" y="82"/>
                </a:lnTo>
                <a:lnTo>
                  <a:pt x="150" y="82"/>
                </a:lnTo>
                <a:lnTo>
                  <a:pt x="148" y="100"/>
                </a:lnTo>
                <a:lnTo>
                  <a:pt x="142" y="118"/>
                </a:lnTo>
                <a:lnTo>
                  <a:pt x="134" y="132"/>
                </a:lnTo>
                <a:lnTo>
                  <a:pt x="126" y="142"/>
                </a:lnTo>
                <a:lnTo>
                  <a:pt x="114" y="152"/>
                </a:lnTo>
                <a:lnTo>
                  <a:pt x="102" y="158"/>
                </a:lnTo>
                <a:lnTo>
                  <a:pt x="88" y="162"/>
                </a:lnTo>
                <a:lnTo>
                  <a:pt x="74" y="16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5" name="Freeform 8"/>
          <p:cNvSpPr>
            <a:spLocks/>
          </p:cNvSpPr>
          <p:nvPr userDrawn="1"/>
        </p:nvSpPr>
        <p:spPr bwMode="auto">
          <a:xfrm>
            <a:off x="257134" y="4802987"/>
            <a:ext cx="59940" cy="66420"/>
          </a:xfrm>
          <a:custGeom>
            <a:avLst/>
            <a:gdLst>
              <a:gd name="T0" fmla="*/ 74 w 148"/>
              <a:gd name="T1" fmla="*/ 164 h 164"/>
              <a:gd name="T2" fmla="*/ 74 w 148"/>
              <a:gd name="T3" fmla="*/ 164 h 164"/>
              <a:gd name="T4" fmla="*/ 58 w 148"/>
              <a:gd name="T5" fmla="*/ 162 h 164"/>
              <a:gd name="T6" fmla="*/ 44 w 148"/>
              <a:gd name="T7" fmla="*/ 156 h 164"/>
              <a:gd name="T8" fmla="*/ 32 w 148"/>
              <a:gd name="T9" fmla="*/ 150 h 164"/>
              <a:gd name="T10" fmla="*/ 22 w 148"/>
              <a:gd name="T11" fmla="*/ 140 h 164"/>
              <a:gd name="T12" fmla="*/ 12 w 148"/>
              <a:gd name="T13" fmla="*/ 128 h 164"/>
              <a:gd name="T14" fmla="*/ 6 w 148"/>
              <a:gd name="T15" fmla="*/ 114 h 164"/>
              <a:gd name="T16" fmla="*/ 0 w 148"/>
              <a:gd name="T17" fmla="*/ 98 h 164"/>
              <a:gd name="T18" fmla="*/ 0 w 148"/>
              <a:gd name="T19" fmla="*/ 82 h 164"/>
              <a:gd name="T20" fmla="*/ 0 w 148"/>
              <a:gd name="T21" fmla="*/ 82 h 164"/>
              <a:gd name="T22" fmla="*/ 0 w 148"/>
              <a:gd name="T23" fmla="*/ 66 h 164"/>
              <a:gd name="T24" fmla="*/ 4 w 148"/>
              <a:gd name="T25" fmla="*/ 50 h 164"/>
              <a:gd name="T26" fmla="*/ 12 w 148"/>
              <a:gd name="T27" fmla="*/ 36 h 164"/>
              <a:gd name="T28" fmla="*/ 20 w 148"/>
              <a:gd name="T29" fmla="*/ 24 h 164"/>
              <a:gd name="T30" fmla="*/ 32 w 148"/>
              <a:gd name="T31" fmla="*/ 14 h 164"/>
              <a:gd name="T32" fmla="*/ 44 w 148"/>
              <a:gd name="T33" fmla="*/ 6 h 164"/>
              <a:gd name="T34" fmla="*/ 58 w 148"/>
              <a:gd name="T35" fmla="*/ 2 h 164"/>
              <a:gd name="T36" fmla="*/ 74 w 148"/>
              <a:gd name="T37" fmla="*/ 0 h 164"/>
              <a:gd name="T38" fmla="*/ 74 w 148"/>
              <a:gd name="T39" fmla="*/ 0 h 164"/>
              <a:gd name="T40" fmla="*/ 90 w 148"/>
              <a:gd name="T41" fmla="*/ 2 h 164"/>
              <a:gd name="T42" fmla="*/ 106 w 148"/>
              <a:gd name="T43" fmla="*/ 8 h 164"/>
              <a:gd name="T44" fmla="*/ 118 w 148"/>
              <a:gd name="T45" fmla="*/ 16 h 164"/>
              <a:gd name="T46" fmla="*/ 130 w 148"/>
              <a:gd name="T47" fmla="*/ 26 h 164"/>
              <a:gd name="T48" fmla="*/ 138 w 148"/>
              <a:gd name="T49" fmla="*/ 40 h 164"/>
              <a:gd name="T50" fmla="*/ 144 w 148"/>
              <a:gd name="T51" fmla="*/ 54 h 164"/>
              <a:gd name="T52" fmla="*/ 148 w 148"/>
              <a:gd name="T53" fmla="*/ 68 h 164"/>
              <a:gd name="T54" fmla="*/ 148 w 148"/>
              <a:gd name="T55" fmla="*/ 82 h 164"/>
              <a:gd name="T56" fmla="*/ 148 w 148"/>
              <a:gd name="T57" fmla="*/ 82 h 164"/>
              <a:gd name="T58" fmla="*/ 148 w 148"/>
              <a:gd name="T59" fmla="*/ 100 h 164"/>
              <a:gd name="T60" fmla="*/ 144 w 148"/>
              <a:gd name="T61" fmla="*/ 116 h 164"/>
              <a:gd name="T62" fmla="*/ 136 w 148"/>
              <a:gd name="T63" fmla="*/ 130 h 164"/>
              <a:gd name="T64" fmla="*/ 128 w 148"/>
              <a:gd name="T65" fmla="*/ 140 h 164"/>
              <a:gd name="T66" fmla="*/ 116 w 148"/>
              <a:gd name="T67" fmla="*/ 150 h 164"/>
              <a:gd name="T68" fmla="*/ 104 w 148"/>
              <a:gd name="T69" fmla="*/ 158 h 164"/>
              <a:gd name="T70" fmla="*/ 90 w 148"/>
              <a:gd name="T71" fmla="*/ 162 h 164"/>
              <a:gd name="T72" fmla="*/ 74 w 148"/>
              <a:gd name="T73" fmla="*/ 1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8" h="164">
                <a:moveTo>
                  <a:pt x="74" y="164"/>
                </a:moveTo>
                <a:lnTo>
                  <a:pt x="74" y="164"/>
                </a:lnTo>
                <a:lnTo>
                  <a:pt x="58" y="162"/>
                </a:lnTo>
                <a:lnTo>
                  <a:pt x="44" y="156"/>
                </a:lnTo>
                <a:lnTo>
                  <a:pt x="32" y="150"/>
                </a:lnTo>
                <a:lnTo>
                  <a:pt x="22" y="140"/>
                </a:lnTo>
                <a:lnTo>
                  <a:pt x="12" y="128"/>
                </a:lnTo>
                <a:lnTo>
                  <a:pt x="6" y="114"/>
                </a:lnTo>
                <a:lnTo>
                  <a:pt x="0" y="98"/>
                </a:lnTo>
                <a:lnTo>
                  <a:pt x="0" y="82"/>
                </a:lnTo>
                <a:lnTo>
                  <a:pt x="0" y="82"/>
                </a:lnTo>
                <a:lnTo>
                  <a:pt x="0" y="66"/>
                </a:lnTo>
                <a:lnTo>
                  <a:pt x="4" y="50"/>
                </a:lnTo>
                <a:lnTo>
                  <a:pt x="12" y="36"/>
                </a:lnTo>
                <a:lnTo>
                  <a:pt x="20" y="24"/>
                </a:lnTo>
                <a:lnTo>
                  <a:pt x="32" y="14"/>
                </a:lnTo>
                <a:lnTo>
                  <a:pt x="44" y="6"/>
                </a:lnTo>
                <a:lnTo>
                  <a:pt x="58" y="2"/>
                </a:lnTo>
                <a:lnTo>
                  <a:pt x="74" y="0"/>
                </a:lnTo>
                <a:lnTo>
                  <a:pt x="74" y="0"/>
                </a:lnTo>
                <a:lnTo>
                  <a:pt x="90" y="2"/>
                </a:lnTo>
                <a:lnTo>
                  <a:pt x="106" y="8"/>
                </a:lnTo>
                <a:lnTo>
                  <a:pt x="118" y="16"/>
                </a:lnTo>
                <a:lnTo>
                  <a:pt x="130" y="26"/>
                </a:lnTo>
                <a:lnTo>
                  <a:pt x="138" y="40"/>
                </a:lnTo>
                <a:lnTo>
                  <a:pt x="144" y="54"/>
                </a:lnTo>
                <a:lnTo>
                  <a:pt x="148" y="68"/>
                </a:lnTo>
                <a:lnTo>
                  <a:pt x="148" y="82"/>
                </a:lnTo>
                <a:lnTo>
                  <a:pt x="148" y="82"/>
                </a:lnTo>
                <a:lnTo>
                  <a:pt x="148" y="100"/>
                </a:lnTo>
                <a:lnTo>
                  <a:pt x="144" y="116"/>
                </a:lnTo>
                <a:lnTo>
                  <a:pt x="136" y="130"/>
                </a:lnTo>
                <a:lnTo>
                  <a:pt x="128" y="140"/>
                </a:lnTo>
                <a:lnTo>
                  <a:pt x="116" y="150"/>
                </a:lnTo>
                <a:lnTo>
                  <a:pt x="104" y="158"/>
                </a:lnTo>
                <a:lnTo>
                  <a:pt x="90" y="162"/>
                </a:lnTo>
                <a:lnTo>
                  <a:pt x="74" y="16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6" name="Freeform 9"/>
          <p:cNvSpPr>
            <a:spLocks/>
          </p:cNvSpPr>
          <p:nvPr userDrawn="1"/>
        </p:nvSpPr>
        <p:spPr bwMode="auto">
          <a:xfrm>
            <a:off x="227164" y="4694447"/>
            <a:ext cx="370170" cy="243810"/>
          </a:xfrm>
          <a:custGeom>
            <a:avLst/>
            <a:gdLst>
              <a:gd name="T0" fmla="*/ 892 w 914"/>
              <a:gd name="T1" fmla="*/ 430 h 602"/>
              <a:gd name="T2" fmla="*/ 862 w 914"/>
              <a:gd name="T3" fmla="*/ 414 h 602"/>
              <a:gd name="T4" fmla="*/ 850 w 914"/>
              <a:gd name="T5" fmla="*/ 378 h 602"/>
              <a:gd name="T6" fmla="*/ 852 w 914"/>
              <a:gd name="T7" fmla="*/ 346 h 602"/>
              <a:gd name="T8" fmla="*/ 876 w 914"/>
              <a:gd name="T9" fmla="*/ 258 h 602"/>
              <a:gd name="T10" fmla="*/ 896 w 914"/>
              <a:gd name="T11" fmla="*/ 184 h 602"/>
              <a:gd name="T12" fmla="*/ 904 w 914"/>
              <a:gd name="T13" fmla="*/ 108 h 602"/>
              <a:gd name="T14" fmla="*/ 894 w 914"/>
              <a:gd name="T15" fmla="*/ 46 h 602"/>
              <a:gd name="T16" fmla="*/ 880 w 914"/>
              <a:gd name="T17" fmla="*/ 20 h 602"/>
              <a:gd name="T18" fmla="*/ 852 w 914"/>
              <a:gd name="T19" fmla="*/ 2 h 602"/>
              <a:gd name="T20" fmla="*/ 832 w 914"/>
              <a:gd name="T21" fmla="*/ 2 h 602"/>
              <a:gd name="T22" fmla="*/ 810 w 914"/>
              <a:gd name="T23" fmla="*/ 12 h 602"/>
              <a:gd name="T24" fmla="*/ 788 w 914"/>
              <a:gd name="T25" fmla="*/ 34 h 602"/>
              <a:gd name="T26" fmla="*/ 766 w 914"/>
              <a:gd name="T27" fmla="*/ 82 h 602"/>
              <a:gd name="T28" fmla="*/ 756 w 914"/>
              <a:gd name="T29" fmla="*/ 132 h 602"/>
              <a:gd name="T30" fmla="*/ 754 w 914"/>
              <a:gd name="T31" fmla="*/ 220 h 602"/>
              <a:gd name="T32" fmla="*/ 720 w 914"/>
              <a:gd name="T33" fmla="*/ 204 h 602"/>
              <a:gd name="T34" fmla="*/ 684 w 914"/>
              <a:gd name="T35" fmla="*/ 200 h 602"/>
              <a:gd name="T36" fmla="*/ 624 w 914"/>
              <a:gd name="T37" fmla="*/ 212 h 602"/>
              <a:gd name="T38" fmla="*/ 578 w 914"/>
              <a:gd name="T39" fmla="*/ 248 h 602"/>
              <a:gd name="T40" fmla="*/ 558 w 914"/>
              <a:gd name="T41" fmla="*/ 282 h 602"/>
              <a:gd name="T42" fmla="*/ 556 w 914"/>
              <a:gd name="T43" fmla="*/ 284 h 602"/>
              <a:gd name="T44" fmla="*/ 542 w 914"/>
              <a:gd name="T45" fmla="*/ 248 h 602"/>
              <a:gd name="T46" fmla="*/ 506 w 914"/>
              <a:gd name="T47" fmla="*/ 212 h 602"/>
              <a:gd name="T48" fmla="*/ 458 w 914"/>
              <a:gd name="T49" fmla="*/ 198 h 602"/>
              <a:gd name="T50" fmla="*/ 442 w 914"/>
              <a:gd name="T51" fmla="*/ 200 h 602"/>
              <a:gd name="T52" fmla="*/ 382 w 914"/>
              <a:gd name="T53" fmla="*/ 216 h 602"/>
              <a:gd name="T54" fmla="*/ 288 w 914"/>
              <a:gd name="T55" fmla="*/ 100 h 602"/>
              <a:gd name="T56" fmla="*/ 278 w 914"/>
              <a:gd name="T57" fmla="*/ 258 h 602"/>
              <a:gd name="T58" fmla="*/ 236 w 914"/>
              <a:gd name="T59" fmla="*/ 218 h 602"/>
              <a:gd name="T60" fmla="*/ 182 w 914"/>
              <a:gd name="T61" fmla="*/ 200 h 602"/>
              <a:gd name="T62" fmla="*/ 150 w 914"/>
              <a:gd name="T63" fmla="*/ 198 h 602"/>
              <a:gd name="T64" fmla="*/ 114 w 914"/>
              <a:gd name="T65" fmla="*/ 208 h 602"/>
              <a:gd name="T66" fmla="*/ 84 w 914"/>
              <a:gd name="T67" fmla="*/ 228 h 602"/>
              <a:gd name="T68" fmla="*/ 0 w 914"/>
              <a:gd name="T69" fmla="*/ 204 h 602"/>
              <a:gd name="T70" fmla="*/ 74 w 914"/>
              <a:gd name="T71" fmla="*/ 466 h 602"/>
              <a:gd name="T72" fmla="*/ 116 w 914"/>
              <a:gd name="T73" fmla="*/ 492 h 602"/>
              <a:gd name="T74" fmla="*/ 162 w 914"/>
              <a:gd name="T75" fmla="*/ 500 h 602"/>
              <a:gd name="T76" fmla="*/ 222 w 914"/>
              <a:gd name="T77" fmla="*/ 488 h 602"/>
              <a:gd name="T78" fmla="*/ 268 w 914"/>
              <a:gd name="T79" fmla="*/ 454 h 602"/>
              <a:gd name="T80" fmla="*/ 288 w 914"/>
              <a:gd name="T81" fmla="*/ 492 h 602"/>
              <a:gd name="T82" fmla="*/ 366 w 914"/>
              <a:gd name="T83" fmla="*/ 330 h 602"/>
              <a:gd name="T84" fmla="*/ 368 w 914"/>
              <a:gd name="T85" fmla="*/ 308 h 602"/>
              <a:gd name="T86" fmla="*/ 384 w 914"/>
              <a:gd name="T87" fmla="*/ 288 h 602"/>
              <a:gd name="T88" fmla="*/ 414 w 914"/>
              <a:gd name="T89" fmla="*/ 272 h 602"/>
              <a:gd name="T90" fmla="*/ 440 w 914"/>
              <a:gd name="T91" fmla="*/ 268 h 602"/>
              <a:gd name="T92" fmla="*/ 468 w 914"/>
              <a:gd name="T93" fmla="*/ 278 h 602"/>
              <a:gd name="T94" fmla="*/ 482 w 914"/>
              <a:gd name="T95" fmla="*/ 306 h 602"/>
              <a:gd name="T96" fmla="*/ 484 w 914"/>
              <a:gd name="T97" fmla="*/ 492 h 602"/>
              <a:gd name="T98" fmla="*/ 562 w 914"/>
              <a:gd name="T99" fmla="*/ 428 h 602"/>
              <a:gd name="T100" fmla="*/ 574 w 914"/>
              <a:gd name="T101" fmla="*/ 444 h 602"/>
              <a:gd name="T102" fmla="*/ 614 w 914"/>
              <a:gd name="T103" fmla="*/ 482 h 602"/>
              <a:gd name="T104" fmla="*/ 664 w 914"/>
              <a:gd name="T105" fmla="*/ 500 h 602"/>
              <a:gd name="T106" fmla="*/ 700 w 914"/>
              <a:gd name="T107" fmla="*/ 500 h 602"/>
              <a:gd name="T108" fmla="*/ 748 w 914"/>
              <a:gd name="T109" fmla="*/ 488 h 602"/>
              <a:gd name="T110" fmla="*/ 788 w 914"/>
              <a:gd name="T111" fmla="*/ 462 h 602"/>
              <a:gd name="T112" fmla="*/ 812 w 914"/>
              <a:gd name="T113" fmla="*/ 468 h 602"/>
              <a:gd name="T114" fmla="*/ 848 w 914"/>
              <a:gd name="T115" fmla="*/ 490 h 602"/>
              <a:gd name="T116" fmla="*/ 906 w 914"/>
              <a:gd name="T117" fmla="*/ 502 h 602"/>
              <a:gd name="T118" fmla="*/ 906 w 914"/>
              <a:gd name="T119" fmla="*/ 432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14" h="602">
                <a:moveTo>
                  <a:pt x="906" y="432"/>
                </a:moveTo>
                <a:lnTo>
                  <a:pt x="906" y="432"/>
                </a:lnTo>
                <a:lnTo>
                  <a:pt x="892" y="430"/>
                </a:lnTo>
                <a:lnTo>
                  <a:pt x="880" y="428"/>
                </a:lnTo>
                <a:lnTo>
                  <a:pt x="870" y="422"/>
                </a:lnTo>
                <a:lnTo>
                  <a:pt x="862" y="414"/>
                </a:lnTo>
                <a:lnTo>
                  <a:pt x="856" y="404"/>
                </a:lnTo>
                <a:lnTo>
                  <a:pt x="852" y="392"/>
                </a:lnTo>
                <a:lnTo>
                  <a:pt x="850" y="378"/>
                </a:lnTo>
                <a:lnTo>
                  <a:pt x="850" y="362"/>
                </a:lnTo>
                <a:lnTo>
                  <a:pt x="850" y="362"/>
                </a:lnTo>
                <a:lnTo>
                  <a:pt x="852" y="346"/>
                </a:lnTo>
                <a:lnTo>
                  <a:pt x="856" y="326"/>
                </a:lnTo>
                <a:lnTo>
                  <a:pt x="876" y="258"/>
                </a:lnTo>
                <a:lnTo>
                  <a:pt x="876" y="258"/>
                </a:lnTo>
                <a:lnTo>
                  <a:pt x="888" y="212"/>
                </a:lnTo>
                <a:lnTo>
                  <a:pt x="888" y="212"/>
                </a:lnTo>
                <a:lnTo>
                  <a:pt x="896" y="184"/>
                </a:lnTo>
                <a:lnTo>
                  <a:pt x="900" y="158"/>
                </a:lnTo>
                <a:lnTo>
                  <a:pt x="904" y="132"/>
                </a:lnTo>
                <a:lnTo>
                  <a:pt x="904" y="108"/>
                </a:lnTo>
                <a:lnTo>
                  <a:pt x="904" y="84"/>
                </a:lnTo>
                <a:lnTo>
                  <a:pt x="900" y="64"/>
                </a:lnTo>
                <a:lnTo>
                  <a:pt x="894" y="46"/>
                </a:lnTo>
                <a:lnTo>
                  <a:pt x="886" y="30"/>
                </a:lnTo>
                <a:lnTo>
                  <a:pt x="886" y="30"/>
                </a:lnTo>
                <a:lnTo>
                  <a:pt x="880" y="20"/>
                </a:lnTo>
                <a:lnTo>
                  <a:pt x="872" y="10"/>
                </a:lnTo>
                <a:lnTo>
                  <a:pt x="862" y="6"/>
                </a:lnTo>
                <a:lnTo>
                  <a:pt x="852" y="2"/>
                </a:lnTo>
                <a:lnTo>
                  <a:pt x="852" y="2"/>
                </a:lnTo>
                <a:lnTo>
                  <a:pt x="842" y="0"/>
                </a:lnTo>
                <a:lnTo>
                  <a:pt x="832" y="2"/>
                </a:lnTo>
                <a:lnTo>
                  <a:pt x="820" y="6"/>
                </a:lnTo>
                <a:lnTo>
                  <a:pt x="810" y="12"/>
                </a:lnTo>
                <a:lnTo>
                  <a:pt x="810" y="12"/>
                </a:lnTo>
                <a:lnTo>
                  <a:pt x="802" y="18"/>
                </a:lnTo>
                <a:lnTo>
                  <a:pt x="796" y="24"/>
                </a:lnTo>
                <a:lnTo>
                  <a:pt x="788" y="34"/>
                </a:lnTo>
                <a:lnTo>
                  <a:pt x="780" y="48"/>
                </a:lnTo>
                <a:lnTo>
                  <a:pt x="772" y="64"/>
                </a:lnTo>
                <a:lnTo>
                  <a:pt x="766" y="82"/>
                </a:lnTo>
                <a:lnTo>
                  <a:pt x="760" y="106"/>
                </a:lnTo>
                <a:lnTo>
                  <a:pt x="756" y="132"/>
                </a:lnTo>
                <a:lnTo>
                  <a:pt x="756" y="132"/>
                </a:lnTo>
                <a:lnTo>
                  <a:pt x="754" y="170"/>
                </a:lnTo>
                <a:lnTo>
                  <a:pt x="752" y="196"/>
                </a:lnTo>
                <a:lnTo>
                  <a:pt x="754" y="220"/>
                </a:lnTo>
                <a:lnTo>
                  <a:pt x="754" y="220"/>
                </a:lnTo>
                <a:lnTo>
                  <a:pt x="738" y="212"/>
                </a:lnTo>
                <a:lnTo>
                  <a:pt x="720" y="204"/>
                </a:lnTo>
                <a:lnTo>
                  <a:pt x="702" y="200"/>
                </a:lnTo>
                <a:lnTo>
                  <a:pt x="684" y="200"/>
                </a:lnTo>
                <a:lnTo>
                  <a:pt x="684" y="200"/>
                </a:lnTo>
                <a:lnTo>
                  <a:pt x="662" y="202"/>
                </a:lnTo>
                <a:lnTo>
                  <a:pt x="644" y="206"/>
                </a:lnTo>
                <a:lnTo>
                  <a:pt x="624" y="212"/>
                </a:lnTo>
                <a:lnTo>
                  <a:pt x="608" y="222"/>
                </a:lnTo>
                <a:lnTo>
                  <a:pt x="592" y="234"/>
                </a:lnTo>
                <a:lnTo>
                  <a:pt x="578" y="248"/>
                </a:lnTo>
                <a:lnTo>
                  <a:pt x="566" y="264"/>
                </a:lnTo>
                <a:lnTo>
                  <a:pt x="558" y="282"/>
                </a:lnTo>
                <a:lnTo>
                  <a:pt x="558" y="282"/>
                </a:lnTo>
                <a:lnTo>
                  <a:pt x="556" y="284"/>
                </a:lnTo>
                <a:lnTo>
                  <a:pt x="556" y="284"/>
                </a:lnTo>
                <a:lnTo>
                  <a:pt x="556" y="284"/>
                </a:lnTo>
                <a:lnTo>
                  <a:pt x="556" y="284"/>
                </a:lnTo>
                <a:lnTo>
                  <a:pt x="550" y="264"/>
                </a:lnTo>
                <a:lnTo>
                  <a:pt x="542" y="248"/>
                </a:lnTo>
                <a:lnTo>
                  <a:pt x="532" y="234"/>
                </a:lnTo>
                <a:lnTo>
                  <a:pt x="520" y="220"/>
                </a:lnTo>
                <a:lnTo>
                  <a:pt x="506" y="212"/>
                </a:lnTo>
                <a:lnTo>
                  <a:pt x="492" y="204"/>
                </a:lnTo>
                <a:lnTo>
                  <a:pt x="476" y="200"/>
                </a:lnTo>
                <a:lnTo>
                  <a:pt x="458" y="198"/>
                </a:lnTo>
                <a:lnTo>
                  <a:pt x="458" y="198"/>
                </a:lnTo>
                <a:lnTo>
                  <a:pt x="458" y="198"/>
                </a:lnTo>
                <a:lnTo>
                  <a:pt x="442" y="200"/>
                </a:lnTo>
                <a:lnTo>
                  <a:pt x="428" y="202"/>
                </a:lnTo>
                <a:lnTo>
                  <a:pt x="402" y="208"/>
                </a:lnTo>
                <a:lnTo>
                  <a:pt x="382" y="216"/>
                </a:lnTo>
                <a:lnTo>
                  <a:pt x="366" y="224"/>
                </a:lnTo>
                <a:lnTo>
                  <a:pt x="366" y="100"/>
                </a:lnTo>
                <a:lnTo>
                  <a:pt x="288" y="100"/>
                </a:lnTo>
                <a:lnTo>
                  <a:pt x="288" y="276"/>
                </a:lnTo>
                <a:lnTo>
                  <a:pt x="288" y="276"/>
                </a:lnTo>
                <a:lnTo>
                  <a:pt x="278" y="258"/>
                </a:lnTo>
                <a:lnTo>
                  <a:pt x="266" y="242"/>
                </a:lnTo>
                <a:lnTo>
                  <a:pt x="252" y="228"/>
                </a:lnTo>
                <a:lnTo>
                  <a:pt x="236" y="218"/>
                </a:lnTo>
                <a:lnTo>
                  <a:pt x="218" y="210"/>
                </a:lnTo>
                <a:lnTo>
                  <a:pt x="200" y="204"/>
                </a:lnTo>
                <a:lnTo>
                  <a:pt x="182" y="200"/>
                </a:lnTo>
                <a:lnTo>
                  <a:pt x="162" y="198"/>
                </a:lnTo>
                <a:lnTo>
                  <a:pt x="162" y="198"/>
                </a:lnTo>
                <a:lnTo>
                  <a:pt x="150" y="198"/>
                </a:lnTo>
                <a:lnTo>
                  <a:pt x="138" y="200"/>
                </a:lnTo>
                <a:lnTo>
                  <a:pt x="126" y="204"/>
                </a:lnTo>
                <a:lnTo>
                  <a:pt x="114" y="208"/>
                </a:lnTo>
                <a:lnTo>
                  <a:pt x="104" y="214"/>
                </a:lnTo>
                <a:lnTo>
                  <a:pt x="94" y="220"/>
                </a:lnTo>
                <a:lnTo>
                  <a:pt x="84" y="228"/>
                </a:lnTo>
                <a:lnTo>
                  <a:pt x="74" y="238"/>
                </a:lnTo>
                <a:lnTo>
                  <a:pt x="74" y="204"/>
                </a:lnTo>
                <a:lnTo>
                  <a:pt x="0" y="204"/>
                </a:lnTo>
                <a:lnTo>
                  <a:pt x="0" y="602"/>
                </a:lnTo>
                <a:lnTo>
                  <a:pt x="74" y="602"/>
                </a:lnTo>
                <a:lnTo>
                  <a:pt x="74" y="466"/>
                </a:lnTo>
                <a:lnTo>
                  <a:pt x="74" y="466"/>
                </a:lnTo>
                <a:lnTo>
                  <a:pt x="94" y="480"/>
                </a:lnTo>
                <a:lnTo>
                  <a:pt x="116" y="492"/>
                </a:lnTo>
                <a:lnTo>
                  <a:pt x="138" y="498"/>
                </a:lnTo>
                <a:lnTo>
                  <a:pt x="162" y="500"/>
                </a:lnTo>
                <a:lnTo>
                  <a:pt x="162" y="500"/>
                </a:lnTo>
                <a:lnTo>
                  <a:pt x="184" y="498"/>
                </a:lnTo>
                <a:lnTo>
                  <a:pt x="204" y="494"/>
                </a:lnTo>
                <a:lnTo>
                  <a:pt x="222" y="488"/>
                </a:lnTo>
                <a:lnTo>
                  <a:pt x="238" y="478"/>
                </a:lnTo>
                <a:lnTo>
                  <a:pt x="254" y="468"/>
                </a:lnTo>
                <a:lnTo>
                  <a:pt x="268" y="454"/>
                </a:lnTo>
                <a:lnTo>
                  <a:pt x="278" y="438"/>
                </a:lnTo>
                <a:lnTo>
                  <a:pt x="288" y="420"/>
                </a:lnTo>
                <a:lnTo>
                  <a:pt x="288" y="492"/>
                </a:lnTo>
                <a:lnTo>
                  <a:pt x="366" y="492"/>
                </a:lnTo>
                <a:lnTo>
                  <a:pt x="366" y="330"/>
                </a:lnTo>
                <a:lnTo>
                  <a:pt x="366" y="330"/>
                </a:lnTo>
                <a:lnTo>
                  <a:pt x="366" y="320"/>
                </a:lnTo>
                <a:lnTo>
                  <a:pt x="368" y="308"/>
                </a:lnTo>
                <a:lnTo>
                  <a:pt x="368" y="308"/>
                </a:lnTo>
                <a:lnTo>
                  <a:pt x="372" y="302"/>
                </a:lnTo>
                <a:lnTo>
                  <a:pt x="376" y="296"/>
                </a:lnTo>
                <a:lnTo>
                  <a:pt x="384" y="288"/>
                </a:lnTo>
                <a:lnTo>
                  <a:pt x="392" y="282"/>
                </a:lnTo>
                <a:lnTo>
                  <a:pt x="402" y="278"/>
                </a:lnTo>
                <a:lnTo>
                  <a:pt x="414" y="272"/>
                </a:lnTo>
                <a:lnTo>
                  <a:pt x="426" y="270"/>
                </a:lnTo>
                <a:lnTo>
                  <a:pt x="440" y="268"/>
                </a:lnTo>
                <a:lnTo>
                  <a:pt x="440" y="268"/>
                </a:lnTo>
                <a:lnTo>
                  <a:pt x="452" y="270"/>
                </a:lnTo>
                <a:lnTo>
                  <a:pt x="462" y="272"/>
                </a:lnTo>
                <a:lnTo>
                  <a:pt x="468" y="278"/>
                </a:lnTo>
                <a:lnTo>
                  <a:pt x="474" y="284"/>
                </a:lnTo>
                <a:lnTo>
                  <a:pt x="480" y="294"/>
                </a:lnTo>
                <a:lnTo>
                  <a:pt x="482" y="306"/>
                </a:lnTo>
                <a:lnTo>
                  <a:pt x="484" y="322"/>
                </a:lnTo>
                <a:lnTo>
                  <a:pt x="484" y="340"/>
                </a:lnTo>
                <a:lnTo>
                  <a:pt x="484" y="492"/>
                </a:lnTo>
                <a:lnTo>
                  <a:pt x="562" y="492"/>
                </a:lnTo>
                <a:lnTo>
                  <a:pt x="562" y="428"/>
                </a:lnTo>
                <a:lnTo>
                  <a:pt x="562" y="428"/>
                </a:lnTo>
                <a:lnTo>
                  <a:pt x="564" y="430"/>
                </a:lnTo>
                <a:lnTo>
                  <a:pt x="564" y="430"/>
                </a:lnTo>
                <a:lnTo>
                  <a:pt x="574" y="444"/>
                </a:lnTo>
                <a:lnTo>
                  <a:pt x="584" y="460"/>
                </a:lnTo>
                <a:lnTo>
                  <a:pt x="598" y="472"/>
                </a:lnTo>
                <a:lnTo>
                  <a:pt x="614" y="482"/>
                </a:lnTo>
                <a:lnTo>
                  <a:pt x="630" y="490"/>
                </a:lnTo>
                <a:lnTo>
                  <a:pt x="646" y="496"/>
                </a:lnTo>
                <a:lnTo>
                  <a:pt x="664" y="500"/>
                </a:lnTo>
                <a:lnTo>
                  <a:pt x="684" y="500"/>
                </a:lnTo>
                <a:lnTo>
                  <a:pt x="684" y="500"/>
                </a:lnTo>
                <a:lnTo>
                  <a:pt x="700" y="500"/>
                </a:lnTo>
                <a:lnTo>
                  <a:pt x="716" y="498"/>
                </a:lnTo>
                <a:lnTo>
                  <a:pt x="732" y="492"/>
                </a:lnTo>
                <a:lnTo>
                  <a:pt x="748" y="488"/>
                </a:lnTo>
                <a:lnTo>
                  <a:pt x="762" y="480"/>
                </a:lnTo>
                <a:lnTo>
                  <a:pt x="776" y="472"/>
                </a:lnTo>
                <a:lnTo>
                  <a:pt x="788" y="462"/>
                </a:lnTo>
                <a:lnTo>
                  <a:pt x="800" y="452"/>
                </a:lnTo>
                <a:lnTo>
                  <a:pt x="800" y="452"/>
                </a:lnTo>
                <a:lnTo>
                  <a:pt x="812" y="468"/>
                </a:lnTo>
                <a:lnTo>
                  <a:pt x="822" y="476"/>
                </a:lnTo>
                <a:lnTo>
                  <a:pt x="832" y="484"/>
                </a:lnTo>
                <a:lnTo>
                  <a:pt x="848" y="490"/>
                </a:lnTo>
                <a:lnTo>
                  <a:pt x="864" y="496"/>
                </a:lnTo>
                <a:lnTo>
                  <a:pt x="884" y="500"/>
                </a:lnTo>
                <a:lnTo>
                  <a:pt x="906" y="502"/>
                </a:lnTo>
                <a:lnTo>
                  <a:pt x="914" y="502"/>
                </a:lnTo>
                <a:lnTo>
                  <a:pt x="914" y="432"/>
                </a:lnTo>
                <a:lnTo>
                  <a:pt x="906" y="43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7389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lour Divider 4a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13485" y="2121407"/>
            <a:ext cx="5516432" cy="2669523"/>
          </a:xfrm>
          <a:prstGeom prst="rect">
            <a:avLst/>
          </a:prstGeom>
        </p:spPr>
        <p:txBody>
          <a:bodyPr vert="horz" lIns="134969" tIns="0" rIns="216000" bIns="108000" anchor="b"/>
          <a:lstStyle>
            <a:lvl1pPr algn="r">
              <a:lnSpc>
                <a:spcPts val="4875"/>
              </a:lnSpc>
              <a:defRPr sz="5000">
                <a:solidFill>
                  <a:schemeClr val="accent5"/>
                </a:solidFill>
                <a:latin typeface="InterFace" panose="020B0503030203020204" pitchFamily="34" charset="0"/>
                <a:cs typeface="InterFace" panose="020B0503030203020204" pitchFamily="34" charset="0"/>
              </a:defRPr>
            </a:lvl1pPr>
          </a:lstStyle>
          <a:p>
            <a:r>
              <a:rPr lang="en-GB"/>
              <a:t>Click to edit divider title 2</a:t>
            </a:r>
            <a:endParaRPr lang="en-US"/>
          </a:p>
        </p:txBody>
      </p:sp>
      <p:sp>
        <p:nvSpPr>
          <p:cNvPr id="7" name="L-Shape 6"/>
          <p:cNvSpPr/>
          <p:nvPr userDrawn="1"/>
        </p:nvSpPr>
        <p:spPr>
          <a:xfrm rot="16200000">
            <a:off x="8391351" y="4554922"/>
            <a:ext cx="338281" cy="338594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D60057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L-Shape 7"/>
          <p:cNvSpPr/>
          <p:nvPr userDrawn="1"/>
        </p:nvSpPr>
        <p:spPr>
          <a:xfrm rot="5400000">
            <a:off x="232548" y="211942"/>
            <a:ext cx="338281" cy="338594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D60057"/>
              </a:solidFill>
            </a:endParaRPr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227164" y="4694447"/>
            <a:ext cx="370170" cy="243810"/>
          </a:xfrm>
          <a:custGeom>
            <a:avLst/>
            <a:gdLst>
              <a:gd name="T0" fmla="*/ 846 w 914"/>
              <a:gd name="T1" fmla="*/ 52 h 602"/>
              <a:gd name="T2" fmla="*/ 858 w 914"/>
              <a:gd name="T3" fmla="*/ 70 h 602"/>
              <a:gd name="T4" fmla="*/ 850 w 914"/>
              <a:gd name="T5" fmla="*/ 126 h 602"/>
              <a:gd name="T6" fmla="*/ 814 w 914"/>
              <a:gd name="T7" fmla="*/ 180 h 602"/>
              <a:gd name="T8" fmla="*/ 830 w 914"/>
              <a:gd name="T9" fmla="*/ 64 h 602"/>
              <a:gd name="T10" fmla="*/ 680 w 914"/>
              <a:gd name="T11" fmla="*/ 430 h 602"/>
              <a:gd name="T12" fmla="*/ 626 w 914"/>
              <a:gd name="T13" fmla="*/ 386 h 602"/>
              <a:gd name="T14" fmla="*/ 626 w 914"/>
              <a:gd name="T15" fmla="*/ 318 h 602"/>
              <a:gd name="T16" fmla="*/ 678 w 914"/>
              <a:gd name="T17" fmla="*/ 270 h 602"/>
              <a:gd name="T18" fmla="*/ 734 w 914"/>
              <a:gd name="T19" fmla="*/ 280 h 602"/>
              <a:gd name="T20" fmla="*/ 770 w 914"/>
              <a:gd name="T21" fmla="*/ 350 h 602"/>
              <a:gd name="T22" fmla="*/ 746 w 914"/>
              <a:gd name="T23" fmla="*/ 410 h 602"/>
              <a:gd name="T24" fmla="*/ 148 w 914"/>
              <a:gd name="T25" fmla="*/ 432 h 602"/>
              <a:gd name="T26" fmla="*/ 96 w 914"/>
              <a:gd name="T27" fmla="*/ 408 h 602"/>
              <a:gd name="T28" fmla="*/ 74 w 914"/>
              <a:gd name="T29" fmla="*/ 350 h 602"/>
              <a:gd name="T30" fmla="*/ 106 w 914"/>
              <a:gd name="T31" fmla="*/ 282 h 602"/>
              <a:gd name="T32" fmla="*/ 164 w 914"/>
              <a:gd name="T33" fmla="*/ 270 h 602"/>
              <a:gd name="T34" fmla="*/ 218 w 914"/>
              <a:gd name="T35" fmla="*/ 322 h 602"/>
              <a:gd name="T36" fmla="*/ 218 w 914"/>
              <a:gd name="T37" fmla="*/ 384 h 602"/>
              <a:gd name="T38" fmla="*/ 164 w 914"/>
              <a:gd name="T39" fmla="*/ 430 h 602"/>
              <a:gd name="T40" fmla="*/ 880 w 914"/>
              <a:gd name="T41" fmla="*/ 428 h 602"/>
              <a:gd name="T42" fmla="*/ 850 w 914"/>
              <a:gd name="T43" fmla="*/ 378 h 602"/>
              <a:gd name="T44" fmla="*/ 876 w 914"/>
              <a:gd name="T45" fmla="*/ 258 h 602"/>
              <a:gd name="T46" fmla="*/ 900 w 914"/>
              <a:gd name="T47" fmla="*/ 158 h 602"/>
              <a:gd name="T48" fmla="*/ 894 w 914"/>
              <a:gd name="T49" fmla="*/ 46 h 602"/>
              <a:gd name="T50" fmla="*/ 862 w 914"/>
              <a:gd name="T51" fmla="*/ 6 h 602"/>
              <a:gd name="T52" fmla="*/ 820 w 914"/>
              <a:gd name="T53" fmla="*/ 6 h 602"/>
              <a:gd name="T54" fmla="*/ 788 w 914"/>
              <a:gd name="T55" fmla="*/ 34 h 602"/>
              <a:gd name="T56" fmla="*/ 756 w 914"/>
              <a:gd name="T57" fmla="*/ 132 h 602"/>
              <a:gd name="T58" fmla="*/ 754 w 914"/>
              <a:gd name="T59" fmla="*/ 220 h 602"/>
              <a:gd name="T60" fmla="*/ 684 w 914"/>
              <a:gd name="T61" fmla="*/ 200 h 602"/>
              <a:gd name="T62" fmla="*/ 592 w 914"/>
              <a:gd name="T63" fmla="*/ 234 h 602"/>
              <a:gd name="T64" fmla="*/ 556 w 914"/>
              <a:gd name="T65" fmla="*/ 284 h 602"/>
              <a:gd name="T66" fmla="*/ 542 w 914"/>
              <a:gd name="T67" fmla="*/ 248 h 602"/>
              <a:gd name="T68" fmla="*/ 476 w 914"/>
              <a:gd name="T69" fmla="*/ 200 h 602"/>
              <a:gd name="T70" fmla="*/ 428 w 914"/>
              <a:gd name="T71" fmla="*/ 202 h 602"/>
              <a:gd name="T72" fmla="*/ 288 w 914"/>
              <a:gd name="T73" fmla="*/ 100 h 602"/>
              <a:gd name="T74" fmla="*/ 252 w 914"/>
              <a:gd name="T75" fmla="*/ 228 h 602"/>
              <a:gd name="T76" fmla="*/ 162 w 914"/>
              <a:gd name="T77" fmla="*/ 198 h 602"/>
              <a:gd name="T78" fmla="*/ 114 w 914"/>
              <a:gd name="T79" fmla="*/ 208 h 602"/>
              <a:gd name="T80" fmla="*/ 74 w 914"/>
              <a:gd name="T81" fmla="*/ 204 h 602"/>
              <a:gd name="T82" fmla="*/ 74 w 914"/>
              <a:gd name="T83" fmla="*/ 466 h 602"/>
              <a:gd name="T84" fmla="*/ 162 w 914"/>
              <a:gd name="T85" fmla="*/ 500 h 602"/>
              <a:gd name="T86" fmla="*/ 254 w 914"/>
              <a:gd name="T87" fmla="*/ 468 h 602"/>
              <a:gd name="T88" fmla="*/ 366 w 914"/>
              <a:gd name="T89" fmla="*/ 492 h 602"/>
              <a:gd name="T90" fmla="*/ 368 w 914"/>
              <a:gd name="T91" fmla="*/ 308 h 602"/>
              <a:gd name="T92" fmla="*/ 402 w 914"/>
              <a:gd name="T93" fmla="*/ 278 h 602"/>
              <a:gd name="T94" fmla="*/ 452 w 914"/>
              <a:gd name="T95" fmla="*/ 270 h 602"/>
              <a:gd name="T96" fmla="*/ 482 w 914"/>
              <a:gd name="T97" fmla="*/ 306 h 602"/>
              <a:gd name="T98" fmla="*/ 562 w 914"/>
              <a:gd name="T99" fmla="*/ 428 h 602"/>
              <a:gd name="T100" fmla="*/ 584 w 914"/>
              <a:gd name="T101" fmla="*/ 460 h 602"/>
              <a:gd name="T102" fmla="*/ 664 w 914"/>
              <a:gd name="T103" fmla="*/ 500 h 602"/>
              <a:gd name="T104" fmla="*/ 732 w 914"/>
              <a:gd name="T105" fmla="*/ 492 h 602"/>
              <a:gd name="T106" fmla="*/ 800 w 914"/>
              <a:gd name="T107" fmla="*/ 452 h 602"/>
              <a:gd name="T108" fmla="*/ 848 w 914"/>
              <a:gd name="T109" fmla="*/ 490 h 602"/>
              <a:gd name="T110" fmla="*/ 914 w 914"/>
              <a:gd name="T111" fmla="*/ 432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914" h="602">
                <a:moveTo>
                  <a:pt x="838" y="54"/>
                </a:moveTo>
                <a:lnTo>
                  <a:pt x="838" y="54"/>
                </a:lnTo>
                <a:lnTo>
                  <a:pt x="842" y="54"/>
                </a:lnTo>
                <a:lnTo>
                  <a:pt x="846" y="52"/>
                </a:lnTo>
                <a:lnTo>
                  <a:pt x="846" y="52"/>
                </a:lnTo>
                <a:lnTo>
                  <a:pt x="850" y="54"/>
                </a:lnTo>
                <a:lnTo>
                  <a:pt x="852" y="54"/>
                </a:lnTo>
                <a:lnTo>
                  <a:pt x="852" y="54"/>
                </a:lnTo>
                <a:lnTo>
                  <a:pt x="856" y="60"/>
                </a:lnTo>
                <a:lnTo>
                  <a:pt x="858" y="70"/>
                </a:lnTo>
                <a:lnTo>
                  <a:pt x="858" y="80"/>
                </a:lnTo>
                <a:lnTo>
                  <a:pt x="858" y="92"/>
                </a:lnTo>
                <a:lnTo>
                  <a:pt x="854" y="108"/>
                </a:lnTo>
                <a:lnTo>
                  <a:pt x="850" y="126"/>
                </a:lnTo>
                <a:lnTo>
                  <a:pt x="850" y="126"/>
                </a:lnTo>
                <a:lnTo>
                  <a:pt x="832" y="186"/>
                </a:lnTo>
                <a:lnTo>
                  <a:pt x="818" y="228"/>
                </a:lnTo>
                <a:lnTo>
                  <a:pt x="818" y="228"/>
                </a:lnTo>
                <a:lnTo>
                  <a:pt x="816" y="206"/>
                </a:lnTo>
                <a:lnTo>
                  <a:pt x="814" y="180"/>
                </a:lnTo>
                <a:lnTo>
                  <a:pt x="814" y="152"/>
                </a:lnTo>
                <a:lnTo>
                  <a:pt x="816" y="126"/>
                </a:lnTo>
                <a:lnTo>
                  <a:pt x="820" y="100"/>
                </a:lnTo>
                <a:lnTo>
                  <a:pt x="824" y="80"/>
                </a:lnTo>
                <a:lnTo>
                  <a:pt x="830" y="64"/>
                </a:lnTo>
                <a:lnTo>
                  <a:pt x="834" y="58"/>
                </a:lnTo>
                <a:lnTo>
                  <a:pt x="838" y="54"/>
                </a:lnTo>
                <a:close/>
                <a:moveTo>
                  <a:pt x="694" y="432"/>
                </a:moveTo>
                <a:lnTo>
                  <a:pt x="694" y="432"/>
                </a:lnTo>
                <a:lnTo>
                  <a:pt x="680" y="430"/>
                </a:lnTo>
                <a:lnTo>
                  <a:pt x="666" y="426"/>
                </a:lnTo>
                <a:lnTo>
                  <a:pt x="654" y="420"/>
                </a:lnTo>
                <a:lnTo>
                  <a:pt x="642" y="410"/>
                </a:lnTo>
                <a:lnTo>
                  <a:pt x="634" y="400"/>
                </a:lnTo>
                <a:lnTo>
                  <a:pt x="626" y="386"/>
                </a:lnTo>
                <a:lnTo>
                  <a:pt x="622" y="370"/>
                </a:lnTo>
                <a:lnTo>
                  <a:pt x="620" y="350"/>
                </a:lnTo>
                <a:lnTo>
                  <a:pt x="620" y="350"/>
                </a:lnTo>
                <a:lnTo>
                  <a:pt x="622" y="332"/>
                </a:lnTo>
                <a:lnTo>
                  <a:pt x="626" y="318"/>
                </a:lnTo>
                <a:lnTo>
                  <a:pt x="632" y="304"/>
                </a:lnTo>
                <a:lnTo>
                  <a:pt x="640" y="292"/>
                </a:lnTo>
                <a:lnTo>
                  <a:pt x="652" y="282"/>
                </a:lnTo>
                <a:lnTo>
                  <a:pt x="664" y="274"/>
                </a:lnTo>
                <a:lnTo>
                  <a:pt x="678" y="270"/>
                </a:lnTo>
                <a:lnTo>
                  <a:pt x="694" y="268"/>
                </a:lnTo>
                <a:lnTo>
                  <a:pt x="694" y="268"/>
                </a:lnTo>
                <a:lnTo>
                  <a:pt x="708" y="270"/>
                </a:lnTo>
                <a:lnTo>
                  <a:pt x="722" y="274"/>
                </a:lnTo>
                <a:lnTo>
                  <a:pt x="734" y="280"/>
                </a:lnTo>
                <a:lnTo>
                  <a:pt x="746" y="290"/>
                </a:lnTo>
                <a:lnTo>
                  <a:pt x="754" y="302"/>
                </a:lnTo>
                <a:lnTo>
                  <a:pt x="762" y="316"/>
                </a:lnTo>
                <a:lnTo>
                  <a:pt x="768" y="332"/>
                </a:lnTo>
                <a:lnTo>
                  <a:pt x="770" y="350"/>
                </a:lnTo>
                <a:lnTo>
                  <a:pt x="770" y="350"/>
                </a:lnTo>
                <a:lnTo>
                  <a:pt x="768" y="368"/>
                </a:lnTo>
                <a:lnTo>
                  <a:pt x="762" y="386"/>
                </a:lnTo>
                <a:lnTo>
                  <a:pt x="754" y="400"/>
                </a:lnTo>
                <a:lnTo>
                  <a:pt x="746" y="410"/>
                </a:lnTo>
                <a:lnTo>
                  <a:pt x="734" y="420"/>
                </a:lnTo>
                <a:lnTo>
                  <a:pt x="722" y="426"/>
                </a:lnTo>
                <a:lnTo>
                  <a:pt x="708" y="430"/>
                </a:lnTo>
                <a:lnTo>
                  <a:pt x="694" y="432"/>
                </a:lnTo>
                <a:close/>
                <a:moveTo>
                  <a:pt x="148" y="432"/>
                </a:moveTo>
                <a:lnTo>
                  <a:pt x="148" y="432"/>
                </a:lnTo>
                <a:lnTo>
                  <a:pt x="132" y="430"/>
                </a:lnTo>
                <a:lnTo>
                  <a:pt x="118" y="424"/>
                </a:lnTo>
                <a:lnTo>
                  <a:pt x="106" y="418"/>
                </a:lnTo>
                <a:lnTo>
                  <a:pt x="96" y="408"/>
                </a:lnTo>
                <a:lnTo>
                  <a:pt x="86" y="396"/>
                </a:lnTo>
                <a:lnTo>
                  <a:pt x="80" y="382"/>
                </a:lnTo>
                <a:lnTo>
                  <a:pt x="74" y="366"/>
                </a:lnTo>
                <a:lnTo>
                  <a:pt x="74" y="350"/>
                </a:lnTo>
                <a:lnTo>
                  <a:pt x="74" y="350"/>
                </a:lnTo>
                <a:lnTo>
                  <a:pt x="74" y="334"/>
                </a:lnTo>
                <a:lnTo>
                  <a:pt x="78" y="318"/>
                </a:lnTo>
                <a:lnTo>
                  <a:pt x="86" y="304"/>
                </a:lnTo>
                <a:lnTo>
                  <a:pt x="94" y="292"/>
                </a:lnTo>
                <a:lnTo>
                  <a:pt x="106" y="282"/>
                </a:lnTo>
                <a:lnTo>
                  <a:pt x="118" y="274"/>
                </a:lnTo>
                <a:lnTo>
                  <a:pt x="132" y="270"/>
                </a:lnTo>
                <a:lnTo>
                  <a:pt x="148" y="268"/>
                </a:lnTo>
                <a:lnTo>
                  <a:pt x="148" y="268"/>
                </a:lnTo>
                <a:lnTo>
                  <a:pt x="164" y="270"/>
                </a:lnTo>
                <a:lnTo>
                  <a:pt x="180" y="276"/>
                </a:lnTo>
                <a:lnTo>
                  <a:pt x="192" y="284"/>
                </a:lnTo>
                <a:lnTo>
                  <a:pt x="204" y="294"/>
                </a:lnTo>
                <a:lnTo>
                  <a:pt x="212" y="308"/>
                </a:lnTo>
                <a:lnTo>
                  <a:pt x="218" y="322"/>
                </a:lnTo>
                <a:lnTo>
                  <a:pt x="222" y="336"/>
                </a:lnTo>
                <a:lnTo>
                  <a:pt x="222" y="350"/>
                </a:lnTo>
                <a:lnTo>
                  <a:pt x="222" y="350"/>
                </a:lnTo>
                <a:lnTo>
                  <a:pt x="222" y="368"/>
                </a:lnTo>
                <a:lnTo>
                  <a:pt x="218" y="384"/>
                </a:lnTo>
                <a:lnTo>
                  <a:pt x="210" y="398"/>
                </a:lnTo>
                <a:lnTo>
                  <a:pt x="202" y="408"/>
                </a:lnTo>
                <a:lnTo>
                  <a:pt x="190" y="418"/>
                </a:lnTo>
                <a:lnTo>
                  <a:pt x="178" y="426"/>
                </a:lnTo>
                <a:lnTo>
                  <a:pt x="164" y="430"/>
                </a:lnTo>
                <a:lnTo>
                  <a:pt x="148" y="432"/>
                </a:lnTo>
                <a:close/>
                <a:moveTo>
                  <a:pt x="906" y="432"/>
                </a:moveTo>
                <a:lnTo>
                  <a:pt x="906" y="432"/>
                </a:lnTo>
                <a:lnTo>
                  <a:pt x="892" y="430"/>
                </a:lnTo>
                <a:lnTo>
                  <a:pt x="880" y="428"/>
                </a:lnTo>
                <a:lnTo>
                  <a:pt x="870" y="422"/>
                </a:lnTo>
                <a:lnTo>
                  <a:pt x="862" y="414"/>
                </a:lnTo>
                <a:lnTo>
                  <a:pt x="856" y="404"/>
                </a:lnTo>
                <a:lnTo>
                  <a:pt x="852" y="392"/>
                </a:lnTo>
                <a:lnTo>
                  <a:pt x="850" y="378"/>
                </a:lnTo>
                <a:lnTo>
                  <a:pt x="850" y="362"/>
                </a:lnTo>
                <a:lnTo>
                  <a:pt x="850" y="362"/>
                </a:lnTo>
                <a:lnTo>
                  <a:pt x="852" y="346"/>
                </a:lnTo>
                <a:lnTo>
                  <a:pt x="856" y="326"/>
                </a:lnTo>
                <a:lnTo>
                  <a:pt x="876" y="258"/>
                </a:lnTo>
                <a:lnTo>
                  <a:pt x="876" y="258"/>
                </a:lnTo>
                <a:lnTo>
                  <a:pt x="888" y="212"/>
                </a:lnTo>
                <a:lnTo>
                  <a:pt x="888" y="212"/>
                </a:lnTo>
                <a:lnTo>
                  <a:pt x="896" y="184"/>
                </a:lnTo>
                <a:lnTo>
                  <a:pt x="900" y="158"/>
                </a:lnTo>
                <a:lnTo>
                  <a:pt x="904" y="132"/>
                </a:lnTo>
                <a:lnTo>
                  <a:pt x="904" y="108"/>
                </a:lnTo>
                <a:lnTo>
                  <a:pt x="904" y="84"/>
                </a:lnTo>
                <a:lnTo>
                  <a:pt x="900" y="64"/>
                </a:lnTo>
                <a:lnTo>
                  <a:pt x="894" y="46"/>
                </a:lnTo>
                <a:lnTo>
                  <a:pt x="886" y="30"/>
                </a:lnTo>
                <a:lnTo>
                  <a:pt x="886" y="30"/>
                </a:lnTo>
                <a:lnTo>
                  <a:pt x="880" y="20"/>
                </a:lnTo>
                <a:lnTo>
                  <a:pt x="872" y="10"/>
                </a:lnTo>
                <a:lnTo>
                  <a:pt x="862" y="6"/>
                </a:lnTo>
                <a:lnTo>
                  <a:pt x="852" y="2"/>
                </a:lnTo>
                <a:lnTo>
                  <a:pt x="852" y="2"/>
                </a:lnTo>
                <a:lnTo>
                  <a:pt x="842" y="0"/>
                </a:lnTo>
                <a:lnTo>
                  <a:pt x="832" y="2"/>
                </a:lnTo>
                <a:lnTo>
                  <a:pt x="820" y="6"/>
                </a:lnTo>
                <a:lnTo>
                  <a:pt x="810" y="12"/>
                </a:lnTo>
                <a:lnTo>
                  <a:pt x="810" y="12"/>
                </a:lnTo>
                <a:lnTo>
                  <a:pt x="802" y="18"/>
                </a:lnTo>
                <a:lnTo>
                  <a:pt x="796" y="24"/>
                </a:lnTo>
                <a:lnTo>
                  <a:pt x="788" y="34"/>
                </a:lnTo>
                <a:lnTo>
                  <a:pt x="780" y="48"/>
                </a:lnTo>
                <a:lnTo>
                  <a:pt x="772" y="64"/>
                </a:lnTo>
                <a:lnTo>
                  <a:pt x="766" y="82"/>
                </a:lnTo>
                <a:lnTo>
                  <a:pt x="760" y="106"/>
                </a:lnTo>
                <a:lnTo>
                  <a:pt x="756" y="132"/>
                </a:lnTo>
                <a:lnTo>
                  <a:pt x="756" y="132"/>
                </a:lnTo>
                <a:lnTo>
                  <a:pt x="754" y="170"/>
                </a:lnTo>
                <a:lnTo>
                  <a:pt x="752" y="196"/>
                </a:lnTo>
                <a:lnTo>
                  <a:pt x="754" y="220"/>
                </a:lnTo>
                <a:lnTo>
                  <a:pt x="754" y="220"/>
                </a:lnTo>
                <a:lnTo>
                  <a:pt x="738" y="212"/>
                </a:lnTo>
                <a:lnTo>
                  <a:pt x="720" y="204"/>
                </a:lnTo>
                <a:lnTo>
                  <a:pt x="702" y="200"/>
                </a:lnTo>
                <a:lnTo>
                  <a:pt x="684" y="200"/>
                </a:lnTo>
                <a:lnTo>
                  <a:pt x="684" y="200"/>
                </a:lnTo>
                <a:lnTo>
                  <a:pt x="662" y="202"/>
                </a:lnTo>
                <a:lnTo>
                  <a:pt x="644" y="206"/>
                </a:lnTo>
                <a:lnTo>
                  <a:pt x="624" y="212"/>
                </a:lnTo>
                <a:lnTo>
                  <a:pt x="608" y="222"/>
                </a:lnTo>
                <a:lnTo>
                  <a:pt x="592" y="234"/>
                </a:lnTo>
                <a:lnTo>
                  <a:pt x="578" y="248"/>
                </a:lnTo>
                <a:lnTo>
                  <a:pt x="566" y="264"/>
                </a:lnTo>
                <a:lnTo>
                  <a:pt x="558" y="282"/>
                </a:lnTo>
                <a:lnTo>
                  <a:pt x="558" y="282"/>
                </a:lnTo>
                <a:lnTo>
                  <a:pt x="556" y="284"/>
                </a:lnTo>
                <a:lnTo>
                  <a:pt x="556" y="284"/>
                </a:lnTo>
                <a:lnTo>
                  <a:pt x="556" y="284"/>
                </a:lnTo>
                <a:lnTo>
                  <a:pt x="556" y="284"/>
                </a:lnTo>
                <a:lnTo>
                  <a:pt x="550" y="264"/>
                </a:lnTo>
                <a:lnTo>
                  <a:pt x="542" y="248"/>
                </a:lnTo>
                <a:lnTo>
                  <a:pt x="532" y="234"/>
                </a:lnTo>
                <a:lnTo>
                  <a:pt x="520" y="220"/>
                </a:lnTo>
                <a:lnTo>
                  <a:pt x="506" y="212"/>
                </a:lnTo>
                <a:lnTo>
                  <a:pt x="492" y="204"/>
                </a:lnTo>
                <a:lnTo>
                  <a:pt x="476" y="200"/>
                </a:lnTo>
                <a:lnTo>
                  <a:pt x="458" y="198"/>
                </a:lnTo>
                <a:lnTo>
                  <a:pt x="458" y="198"/>
                </a:lnTo>
                <a:lnTo>
                  <a:pt x="458" y="198"/>
                </a:lnTo>
                <a:lnTo>
                  <a:pt x="442" y="200"/>
                </a:lnTo>
                <a:lnTo>
                  <a:pt x="428" y="202"/>
                </a:lnTo>
                <a:lnTo>
                  <a:pt x="402" y="208"/>
                </a:lnTo>
                <a:lnTo>
                  <a:pt x="382" y="216"/>
                </a:lnTo>
                <a:lnTo>
                  <a:pt x="366" y="224"/>
                </a:lnTo>
                <a:lnTo>
                  <a:pt x="366" y="100"/>
                </a:lnTo>
                <a:lnTo>
                  <a:pt x="288" y="100"/>
                </a:lnTo>
                <a:lnTo>
                  <a:pt x="288" y="276"/>
                </a:lnTo>
                <a:lnTo>
                  <a:pt x="288" y="276"/>
                </a:lnTo>
                <a:lnTo>
                  <a:pt x="278" y="258"/>
                </a:lnTo>
                <a:lnTo>
                  <a:pt x="266" y="242"/>
                </a:lnTo>
                <a:lnTo>
                  <a:pt x="252" y="228"/>
                </a:lnTo>
                <a:lnTo>
                  <a:pt x="236" y="218"/>
                </a:lnTo>
                <a:lnTo>
                  <a:pt x="218" y="210"/>
                </a:lnTo>
                <a:lnTo>
                  <a:pt x="200" y="204"/>
                </a:lnTo>
                <a:lnTo>
                  <a:pt x="182" y="200"/>
                </a:lnTo>
                <a:lnTo>
                  <a:pt x="162" y="198"/>
                </a:lnTo>
                <a:lnTo>
                  <a:pt x="162" y="198"/>
                </a:lnTo>
                <a:lnTo>
                  <a:pt x="150" y="198"/>
                </a:lnTo>
                <a:lnTo>
                  <a:pt x="138" y="200"/>
                </a:lnTo>
                <a:lnTo>
                  <a:pt x="126" y="204"/>
                </a:lnTo>
                <a:lnTo>
                  <a:pt x="114" y="208"/>
                </a:lnTo>
                <a:lnTo>
                  <a:pt x="104" y="214"/>
                </a:lnTo>
                <a:lnTo>
                  <a:pt x="94" y="220"/>
                </a:lnTo>
                <a:lnTo>
                  <a:pt x="84" y="228"/>
                </a:lnTo>
                <a:lnTo>
                  <a:pt x="74" y="238"/>
                </a:lnTo>
                <a:lnTo>
                  <a:pt x="74" y="204"/>
                </a:lnTo>
                <a:lnTo>
                  <a:pt x="0" y="204"/>
                </a:lnTo>
                <a:lnTo>
                  <a:pt x="0" y="602"/>
                </a:lnTo>
                <a:lnTo>
                  <a:pt x="74" y="602"/>
                </a:lnTo>
                <a:lnTo>
                  <a:pt x="74" y="466"/>
                </a:lnTo>
                <a:lnTo>
                  <a:pt x="74" y="466"/>
                </a:lnTo>
                <a:lnTo>
                  <a:pt x="94" y="480"/>
                </a:lnTo>
                <a:lnTo>
                  <a:pt x="116" y="492"/>
                </a:lnTo>
                <a:lnTo>
                  <a:pt x="138" y="498"/>
                </a:lnTo>
                <a:lnTo>
                  <a:pt x="162" y="500"/>
                </a:lnTo>
                <a:lnTo>
                  <a:pt x="162" y="500"/>
                </a:lnTo>
                <a:lnTo>
                  <a:pt x="184" y="498"/>
                </a:lnTo>
                <a:lnTo>
                  <a:pt x="204" y="494"/>
                </a:lnTo>
                <a:lnTo>
                  <a:pt x="222" y="488"/>
                </a:lnTo>
                <a:lnTo>
                  <a:pt x="238" y="478"/>
                </a:lnTo>
                <a:lnTo>
                  <a:pt x="254" y="468"/>
                </a:lnTo>
                <a:lnTo>
                  <a:pt x="268" y="454"/>
                </a:lnTo>
                <a:lnTo>
                  <a:pt x="278" y="438"/>
                </a:lnTo>
                <a:lnTo>
                  <a:pt x="288" y="420"/>
                </a:lnTo>
                <a:lnTo>
                  <a:pt x="288" y="492"/>
                </a:lnTo>
                <a:lnTo>
                  <a:pt x="366" y="492"/>
                </a:lnTo>
                <a:lnTo>
                  <a:pt x="366" y="330"/>
                </a:lnTo>
                <a:lnTo>
                  <a:pt x="366" y="330"/>
                </a:lnTo>
                <a:lnTo>
                  <a:pt x="366" y="320"/>
                </a:lnTo>
                <a:lnTo>
                  <a:pt x="368" y="308"/>
                </a:lnTo>
                <a:lnTo>
                  <a:pt x="368" y="308"/>
                </a:lnTo>
                <a:lnTo>
                  <a:pt x="372" y="302"/>
                </a:lnTo>
                <a:lnTo>
                  <a:pt x="376" y="296"/>
                </a:lnTo>
                <a:lnTo>
                  <a:pt x="384" y="288"/>
                </a:lnTo>
                <a:lnTo>
                  <a:pt x="392" y="282"/>
                </a:lnTo>
                <a:lnTo>
                  <a:pt x="402" y="278"/>
                </a:lnTo>
                <a:lnTo>
                  <a:pt x="414" y="272"/>
                </a:lnTo>
                <a:lnTo>
                  <a:pt x="426" y="270"/>
                </a:lnTo>
                <a:lnTo>
                  <a:pt x="440" y="268"/>
                </a:lnTo>
                <a:lnTo>
                  <a:pt x="440" y="268"/>
                </a:lnTo>
                <a:lnTo>
                  <a:pt x="452" y="270"/>
                </a:lnTo>
                <a:lnTo>
                  <a:pt x="462" y="272"/>
                </a:lnTo>
                <a:lnTo>
                  <a:pt x="468" y="278"/>
                </a:lnTo>
                <a:lnTo>
                  <a:pt x="474" y="284"/>
                </a:lnTo>
                <a:lnTo>
                  <a:pt x="480" y="294"/>
                </a:lnTo>
                <a:lnTo>
                  <a:pt x="482" y="306"/>
                </a:lnTo>
                <a:lnTo>
                  <a:pt x="484" y="322"/>
                </a:lnTo>
                <a:lnTo>
                  <a:pt x="484" y="340"/>
                </a:lnTo>
                <a:lnTo>
                  <a:pt x="484" y="492"/>
                </a:lnTo>
                <a:lnTo>
                  <a:pt x="562" y="492"/>
                </a:lnTo>
                <a:lnTo>
                  <a:pt x="562" y="428"/>
                </a:lnTo>
                <a:lnTo>
                  <a:pt x="562" y="428"/>
                </a:lnTo>
                <a:lnTo>
                  <a:pt x="564" y="430"/>
                </a:lnTo>
                <a:lnTo>
                  <a:pt x="564" y="430"/>
                </a:lnTo>
                <a:lnTo>
                  <a:pt x="574" y="444"/>
                </a:lnTo>
                <a:lnTo>
                  <a:pt x="584" y="460"/>
                </a:lnTo>
                <a:lnTo>
                  <a:pt x="598" y="472"/>
                </a:lnTo>
                <a:lnTo>
                  <a:pt x="614" y="482"/>
                </a:lnTo>
                <a:lnTo>
                  <a:pt x="630" y="490"/>
                </a:lnTo>
                <a:lnTo>
                  <a:pt x="646" y="496"/>
                </a:lnTo>
                <a:lnTo>
                  <a:pt x="664" y="500"/>
                </a:lnTo>
                <a:lnTo>
                  <a:pt x="684" y="500"/>
                </a:lnTo>
                <a:lnTo>
                  <a:pt x="684" y="500"/>
                </a:lnTo>
                <a:lnTo>
                  <a:pt x="700" y="500"/>
                </a:lnTo>
                <a:lnTo>
                  <a:pt x="716" y="498"/>
                </a:lnTo>
                <a:lnTo>
                  <a:pt x="732" y="492"/>
                </a:lnTo>
                <a:lnTo>
                  <a:pt x="748" y="488"/>
                </a:lnTo>
                <a:lnTo>
                  <a:pt x="762" y="480"/>
                </a:lnTo>
                <a:lnTo>
                  <a:pt x="776" y="472"/>
                </a:lnTo>
                <a:lnTo>
                  <a:pt x="788" y="462"/>
                </a:lnTo>
                <a:lnTo>
                  <a:pt x="800" y="452"/>
                </a:lnTo>
                <a:lnTo>
                  <a:pt x="800" y="452"/>
                </a:lnTo>
                <a:lnTo>
                  <a:pt x="812" y="468"/>
                </a:lnTo>
                <a:lnTo>
                  <a:pt x="822" y="476"/>
                </a:lnTo>
                <a:lnTo>
                  <a:pt x="832" y="484"/>
                </a:lnTo>
                <a:lnTo>
                  <a:pt x="848" y="490"/>
                </a:lnTo>
                <a:lnTo>
                  <a:pt x="864" y="496"/>
                </a:lnTo>
                <a:lnTo>
                  <a:pt x="884" y="500"/>
                </a:lnTo>
                <a:lnTo>
                  <a:pt x="906" y="502"/>
                </a:lnTo>
                <a:lnTo>
                  <a:pt x="914" y="502"/>
                </a:lnTo>
                <a:lnTo>
                  <a:pt x="914" y="432"/>
                </a:lnTo>
                <a:lnTo>
                  <a:pt x="906" y="4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Freeform 6"/>
          <p:cNvSpPr>
            <a:spLocks/>
          </p:cNvSpPr>
          <p:nvPr userDrawn="1"/>
        </p:nvSpPr>
        <p:spPr bwMode="auto">
          <a:xfrm>
            <a:off x="556834" y="4715507"/>
            <a:ext cx="17820" cy="71280"/>
          </a:xfrm>
          <a:custGeom>
            <a:avLst/>
            <a:gdLst>
              <a:gd name="T0" fmla="*/ 24 w 44"/>
              <a:gd name="T1" fmla="*/ 2 h 176"/>
              <a:gd name="T2" fmla="*/ 24 w 44"/>
              <a:gd name="T3" fmla="*/ 2 h 176"/>
              <a:gd name="T4" fmla="*/ 28 w 44"/>
              <a:gd name="T5" fmla="*/ 2 h 176"/>
              <a:gd name="T6" fmla="*/ 32 w 44"/>
              <a:gd name="T7" fmla="*/ 0 h 176"/>
              <a:gd name="T8" fmla="*/ 32 w 44"/>
              <a:gd name="T9" fmla="*/ 0 h 176"/>
              <a:gd name="T10" fmla="*/ 36 w 44"/>
              <a:gd name="T11" fmla="*/ 2 h 176"/>
              <a:gd name="T12" fmla="*/ 38 w 44"/>
              <a:gd name="T13" fmla="*/ 2 h 176"/>
              <a:gd name="T14" fmla="*/ 38 w 44"/>
              <a:gd name="T15" fmla="*/ 2 h 176"/>
              <a:gd name="T16" fmla="*/ 42 w 44"/>
              <a:gd name="T17" fmla="*/ 8 h 176"/>
              <a:gd name="T18" fmla="*/ 44 w 44"/>
              <a:gd name="T19" fmla="*/ 18 h 176"/>
              <a:gd name="T20" fmla="*/ 44 w 44"/>
              <a:gd name="T21" fmla="*/ 28 h 176"/>
              <a:gd name="T22" fmla="*/ 44 w 44"/>
              <a:gd name="T23" fmla="*/ 40 h 176"/>
              <a:gd name="T24" fmla="*/ 40 w 44"/>
              <a:gd name="T25" fmla="*/ 56 h 176"/>
              <a:gd name="T26" fmla="*/ 36 w 44"/>
              <a:gd name="T27" fmla="*/ 74 h 176"/>
              <a:gd name="T28" fmla="*/ 36 w 44"/>
              <a:gd name="T29" fmla="*/ 74 h 176"/>
              <a:gd name="T30" fmla="*/ 18 w 44"/>
              <a:gd name="T31" fmla="*/ 134 h 176"/>
              <a:gd name="T32" fmla="*/ 4 w 44"/>
              <a:gd name="T33" fmla="*/ 176 h 176"/>
              <a:gd name="T34" fmla="*/ 4 w 44"/>
              <a:gd name="T35" fmla="*/ 176 h 176"/>
              <a:gd name="T36" fmla="*/ 2 w 44"/>
              <a:gd name="T37" fmla="*/ 154 h 176"/>
              <a:gd name="T38" fmla="*/ 0 w 44"/>
              <a:gd name="T39" fmla="*/ 128 h 176"/>
              <a:gd name="T40" fmla="*/ 0 w 44"/>
              <a:gd name="T41" fmla="*/ 100 h 176"/>
              <a:gd name="T42" fmla="*/ 2 w 44"/>
              <a:gd name="T43" fmla="*/ 74 h 176"/>
              <a:gd name="T44" fmla="*/ 6 w 44"/>
              <a:gd name="T45" fmla="*/ 48 h 176"/>
              <a:gd name="T46" fmla="*/ 10 w 44"/>
              <a:gd name="T47" fmla="*/ 28 h 176"/>
              <a:gd name="T48" fmla="*/ 16 w 44"/>
              <a:gd name="T49" fmla="*/ 12 h 176"/>
              <a:gd name="T50" fmla="*/ 20 w 44"/>
              <a:gd name="T51" fmla="*/ 6 h 176"/>
              <a:gd name="T52" fmla="*/ 24 w 44"/>
              <a:gd name="T53" fmla="*/ 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4" h="176">
                <a:moveTo>
                  <a:pt x="24" y="2"/>
                </a:moveTo>
                <a:lnTo>
                  <a:pt x="24" y="2"/>
                </a:lnTo>
                <a:lnTo>
                  <a:pt x="28" y="2"/>
                </a:lnTo>
                <a:lnTo>
                  <a:pt x="32" y="0"/>
                </a:lnTo>
                <a:lnTo>
                  <a:pt x="32" y="0"/>
                </a:lnTo>
                <a:lnTo>
                  <a:pt x="36" y="2"/>
                </a:lnTo>
                <a:lnTo>
                  <a:pt x="38" y="2"/>
                </a:lnTo>
                <a:lnTo>
                  <a:pt x="38" y="2"/>
                </a:lnTo>
                <a:lnTo>
                  <a:pt x="42" y="8"/>
                </a:lnTo>
                <a:lnTo>
                  <a:pt x="44" y="18"/>
                </a:lnTo>
                <a:lnTo>
                  <a:pt x="44" y="28"/>
                </a:lnTo>
                <a:lnTo>
                  <a:pt x="44" y="40"/>
                </a:lnTo>
                <a:lnTo>
                  <a:pt x="40" y="56"/>
                </a:lnTo>
                <a:lnTo>
                  <a:pt x="36" y="74"/>
                </a:lnTo>
                <a:lnTo>
                  <a:pt x="36" y="74"/>
                </a:lnTo>
                <a:lnTo>
                  <a:pt x="18" y="134"/>
                </a:lnTo>
                <a:lnTo>
                  <a:pt x="4" y="176"/>
                </a:lnTo>
                <a:lnTo>
                  <a:pt x="4" y="176"/>
                </a:lnTo>
                <a:lnTo>
                  <a:pt x="2" y="154"/>
                </a:lnTo>
                <a:lnTo>
                  <a:pt x="0" y="128"/>
                </a:lnTo>
                <a:lnTo>
                  <a:pt x="0" y="100"/>
                </a:lnTo>
                <a:lnTo>
                  <a:pt x="2" y="74"/>
                </a:lnTo>
                <a:lnTo>
                  <a:pt x="6" y="48"/>
                </a:lnTo>
                <a:lnTo>
                  <a:pt x="10" y="28"/>
                </a:lnTo>
                <a:lnTo>
                  <a:pt x="16" y="12"/>
                </a:lnTo>
                <a:lnTo>
                  <a:pt x="20" y="6"/>
                </a:lnTo>
                <a:lnTo>
                  <a:pt x="24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Freeform 7"/>
          <p:cNvSpPr>
            <a:spLocks/>
          </p:cNvSpPr>
          <p:nvPr userDrawn="1"/>
        </p:nvSpPr>
        <p:spPr bwMode="auto">
          <a:xfrm>
            <a:off x="478264" y="4802987"/>
            <a:ext cx="60750" cy="66420"/>
          </a:xfrm>
          <a:custGeom>
            <a:avLst/>
            <a:gdLst>
              <a:gd name="T0" fmla="*/ 74 w 150"/>
              <a:gd name="T1" fmla="*/ 164 h 164"/>
              <a:gd name="T2" fmla="*/ 74 w 150"/>
              <a:gd name="T3" fmla="*/ 164 h 164"/>
              <a:gd name="T4" fmla="*/ 60 w 150"/>
              <a:gd name="T5" fmla="*/ 162 h 164"/>
              <a:gd name="T6" fmla="*/ 46 w 150"/>
              <a:gd name="T7" fmla="*/ 158 h 164"/>
              <a:gd name="T8" fmla="*/ 34 w 150"/>
              <a:gd name="T9" fmla="*/ 152 h 164"/>
              <a:gd name="T10" fmla="*/ 22 w 150"/>
              <a:gd name="T11" fmla="*/ 142 h 164"/>
              <a:gd name="T12" fmla="*/ 14 w 150"/>
              <a:gd name="T13" fmla="*/ 132 h 164"/>
              <a:gd name="T14" fmla="*/ 6 w 150"/>
              <a:gd name="T15" fmla="*/ 118 h 164"/>
              <a:gd name="T16" fmla="*/ 2 w 150"/>
              <a:gd name="T17" fmla="*/ 102 h 164"/>
              <a:gd name="T18" fmla="*/ 0 w 150"/>
              <a:gd name="T19" fmla="*/ 82 h 164"/>
              <a:gd name="T20" fmla="*/ 0 w 150"/>
              <a:gd name="T21" fmla="*/ 82 h 164"/>
              <a:gd name="T22" fmla="*/ 2 w 150"/>
              <a:gd name="T23" fmla="*/ 64 h 164"/>
              <a:gd name="T24" fmla="*/ 6 w 150"/>
              <a:gd name="T25" fmla="*/ 50 h 164"/>
              <a:gd name="T26" fmla="*/ 12 w 150"/>
              <a:gd name="T27" fmla="*/ 36 h 164"/>
              <a:gd name="T28" fmla="*/ 20 w 150"/>
              <a:gd name="T29" fmla="*/ 24 h 164"/>
              <a:gd name="T30" fmla="*/ 32 w 150"/>
              <a:gd name="T31" fmla="*/ 14 h 164"/>
              <a:gd name="T32" fmla="*/ 44 w 150"/>
              <a:gd name="T33" fmla="*/ 6 h 164"/>
              <a:gd name="T34" fmla="*/ 58 w 150"/>
              <a:gd name="T35" fmla="*/ 2 h 164"/>
              <a:gd name="T36" fmla="*/ 74 w 150"/>
              <a:gd name="T37" fmla="*/ 0 h 164"/>
              <a:gd name="T38" fmla="*/ 74 w 150"/>
              <a:gd name="T39" fmla="*/ 0 h 164"/>
              <a:gd name="T40" fmla="*/ 88 w 150"/>
              <a:gd name="T41" fmla="*/ 2 h 164"/>
              <a:gd name="T42" fmla="*/ 102 w 150"/>
              <a:gd name="T43" fmla="*/ 6 h 164"/>
              <a:gd name="T44" fmla="*/ 114 w 150"/>
              <a:gd name="T45" fmla="*/ 12 h 164"/>
              <a:gd name="T46" fmla="*/ 126 w 150"/>
              <a:gd name="T47" fmla="*/ 22 h 164"/>
              <a:gd name="T48" fmla="*/ 134 w 150"/>
              <a:gd name="T49" fmla="*/ 34 h 164"/>
              <a:gd name="T50" fmla="*/ 142 w 150"/>
              <a:gd name="T51" fmla="*/ 48 h 164"/>
              <a:gd name="T52" fmla="*/ 148 w 150"/>
              <a:gd name="T53" fmla="*/ 64 h 164"/>
              <a:gd name="T54" fmla="*/ 150 w 150"/>
              <a:gd name="T55" fmla="*/ 82 h 164"/>
              <a:gd name="T56" fmla="*/ 150 w 150"/>
              <a:gd name="T57" fmla="*/ 82 h 164"/>
              <a:gd name="T58" fmla="*/ 148 w 150"/>
              <a:gd name="T59" fmla="*/ 100 h 164"/>
              <a:gd name="T60" fmla="*/ 142 w 150"/>
              <a:gd name="T61" fmla="*/ 118 h 164"/>
              <a:gd name="T62" fmla="*/ 134 w 150"/>
              <a:gd name="T63" fmla="*/ 132 h 164"/>
              <a:gd name="T64" fmla="*/ 126 w 150"/>
              <a:gd name="T65" fmla="*/ 142 h 164"/>
              <a:gd name="T66" fmla="*/ 114 w 150"/>
              <a:gd name="T67" fmla="*/ 152 h 164"/>
              <a:gd name="T68" fmla="*/ 102 w 150"/>
              <a:gd name="T69" fmla="*/ 158 h 164"/>
              <a:gd name="T70" fmla="*/ 88 w 150"/>
              <a:gd name="T71" fmla="*/ 162 h 164"/>
              <a:gd name="T72" fmla="*/ 74 w 150"/>
              <a:gd name="T73" fmla="*/ 1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50" h="164">
                <a:moveTo>
                  <a:pt x="74" y="164"/>
                </a:moveTo>
                <a:lnTo>
                  <a:pt x="74" y="164"/>
                </a:lnTo>
                <a:lnTo>
                  <a:pt x="60" y="162"/>
                </a:lnTo>
                <a:lnTo>
                  <a:pt x="46" y="158"/>
                </a:lnTo>
                <a:lnTo>
                  <a:pt x="34" y="152"/>
                </a:lnTo>
                <a:lnTo>
                  <a:pt x="22" y="142"/>
                </a:lnTo>
                <a:lnTo>
                  <a:pt x="14" y="132"/>
                </a:lnTo>
                <a:lnTo>
                  <a:pt x="6" y="118"/>
                </a:lnTo>
                <a:lnTo>
                  <a:pt x="2" y="102"/>
                </a:lnTo>
                <a:lnTo>
                  <a:pt x="0" y="82"/>
                </a:lnTo>
                <a:lnTo>
                  <a:pt x="0" y="82"/>
                </a:lnTo>
                <a:lnTo>
                  <a:pt x="2" y="64"/>
                </a:lnTo>
                <a:lnTo>
                  <a:pt x="6" y="50"/>
                </a:lnTo>
                <a:lnTo>
                  <a:pt x="12" y="36"/>
                </a:lnTo>
                <a:lnTo>
                  <a:pt x="20" y="24"/>
                </a:lnTo>
                <a:lnTo>
                  <a:pt x="32" y="14"/>
                </a:lnTo>
                <a:lnTo>
                  <a:pt x="44" y="6"/>
                </a:lnTo>
                <a:lnTo>
                  <a:pt x="58" y="2"/>
                </a:lnTo>
                <a:lnTo>
                  <a:pt x="74" y="0"/>
                </a:lnTo>
                <a:lnTo>
                  <a:pt x="74" y="0"/>
                </a:lnTo>
                <a:lnTo>
                  <a:pt x="88" y="2"/>
                </a:lnTo>
                <a:lnTo>
                  <a:pt x="102" y="6"/>
                </a:lnTo>
                <a:lnTo>
                  <a:pt x="114" y="12"/>
                </a:lnTo>
                <a:lnTo>
                  <a:pt x="126" y="22"/>
                </a:lnTo>
                <a:lnTo>
                  <a:pt x="134" y="34"/>
                </a:lnTo>
                <a:lnTo>
                  <a:pt x="142" y="48"/>
                </a:lnTo>
                <a:lnTo>
                  <a:pt x="148" y="64"/>
                </a:lnTo>
                <a:lnTo>
                  <a:pt x="150" y="82"/>
                </a:lnTo>
                <a:lnTo>
                  <a:pt x="150" y="82"/>
                </a:lnTo>
                <a:lnTo>
                  <a:pt x="148" y="100"/>
                </a:lnTo>
                <a:lnTo>
                  <a:pt x="142" y="118"/>
                </a:lnTo>
                <a:lnTo>
                  <a:pt x="134" y="132"/>
                </a:lnTo>
                <a:lnTo>
                  <a:pt x="126" y="142"/>
                </a:lnTo>
                <a:lnTo>
                  <a:pt x="114" y="152"/>
                </a:lnTo>
                <a:lnTo>
                  <a:pt x="102" y="158"/>
                </a:lnTo>
                <a:lnTo>
                  <a:pt x="88" y="162"/>
                </a:lnTo>
                <a:lnTo>
                  <a:pt x="74" y="16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Freeform 8"/>
          <p:cNvSpPr>
            <a:spLocks/>
          </p:cNvSpPr>
          <p:nvPr userDrawn="1"/>
        </p:nvSpPr>
        <p:spPr bwMode="auto">
          <a:xfrm>
            <a:off x="257134" y="4802987"/>
            <a:ext cx="59940" cy="66420"/>
          </a:xfrm>
          <a:custGeom>
            <a:avLst/>
            <a:gdLst>
              <a:gd name="T0" fmla="*/ 74 w 148"/>
              <a:gd name="T1" fmla="*/ 164 h 164"/>
              <a:gd name="T2" fmla="*/ 74 w 148"/>
              <a:gd name="T3" fmla="*/ 164 h 164"/>
              <a:gd name="T4" fmla="*/ 58 w 148"/>
              <a:gd name="T5" fmla="*/ 162 h 164"/>
              <a:gd name="T6" fmla="*/ 44 w 148"/>
              <a:gd name="T7" fmla="*/ 156 h 164"/>
              <a:gd name="T8" fmla="*/ 32 w 148"/>
              <a:gd name="T9" fmla="*/ 150 h 164"/>
              <a:gd name="T10" fmla="*/ 22 w 148"/>
              <a:gd name="T11" fmla="*/ 140 h 164"/>
              <a:gd name="T12" fmla="*/ 12 w 148"/>
              <a:gd name="T13" fmla="*/ 128 h 164"/>
              <a:gd name="T14" fmla="*/ 6 w 148"/>
              <a:gd name="T15" fmla="*/ 114 h 164"/>
              <a:gd name="T16" fmla="*/ 0 w 148"/>
              <a:gd name="T17" fmla="*/ 98 h 164"/>
              <a:gd name="T18" fmla="*/ 0 w 148"/>
              <a:gd name="T19" fmla="*/ 82 h 164"/>
              <a:gd name="T20" fmla="*/ 0 w 148"/>
              <a:gd name="T21" fmla="*/ 82 h 164"/>
              <a:gd name="T22" fmla="*/ 0 w 148"/>
              <a:gd name="T23" fmla="*/ 66 h 164"/>
              <a:gd name="T24" fmla="*/ 4 w 148"/>
              <a:gd name="T25" fmla="*/ 50 h 164"/>
              <a:gd name="T26" fmla="*/ 12 w 148"/>
              <a:gd name="T27" fmla="*/ 36 h 164"/>
              <a:gd name="T28" fmla="*/ 20 w 148"/>
              <a:gd name="T29" fmla="*/ 24 h 164"/>
              <a:gd name="T30" fmla="*/ 32 w 148"/>
              <a:gd name="T31" fmla="*/ 14 h 164"/>
              <a:gd name="T32" fmla="*/ 44 w 148"/>
              <a:gd name="T33" fmla="*/ 6 h 164"/>
              <a:gd name="T34" fmla="*/ 58 w 148"/>
              <a:gd name="T35" fmla="*/ 2 h 164"/>
              <a:gd name="T36" fmla="*/ 74 w 148"/>
              <a:gd name="T37" fmla="*/ 0 h 164"/>
              <a:gd name="T38" fmla="*/ 74 w 148"/>
              <a:gd name="T39" fmla="*/ 0 h 164"/>
              <a:gd name="T40" fmla="*/ 90 w 148"/>
              <a:gd name="T41" fmla="*/ 2 h 164"/>
              <a:gd name="T42" fmla="*/ 106 w 148"/>
              <a:gd name="T43" fmla="*/ 8 h 164"/>
              <a:gd name="T44" fmla="*/ 118 w 148"/>
              <a:gd name="T45" fmla="*/ 16 h 164"/>
              <a:gd name="T46" fmla="*/ 130 w 148"/>
              <a:gd name="T47" fmla="*/ 26 h 164"/>
              <a:gd name="T48" fmla="*/ 138 w 148"/>
              <a:gd name="T49" fmla="*/ 40 h 164"/>
              <a:gd name="T50" fmla="*/ 144 w 148"/>
              <a:gd name="T51" fmla="*/ 54 h 164"/>
              <a:gd name="T52" fmla="*/ 148 w 148"/>
              <a:gd name="T53" fmla="*/ 68 h 164"/>
              <a:gd name="T54" fmla="*/ 148 w 148"/>
              <a:gd name="T55" fmla="*/ 82 h 164"/>
              <a:gd name="T56" fmla="*/ 148 w 148"/>
              <a:gd name="T57" fmla="*/ 82 h 164"/>
              <a:gd name="T58" fmla="*/ 148 w 148"/>
              <a:gd name="T59" fmla="*/ 100 h 164"/>
              <a:gd name="T60" fmla="*/ 144 w 148"/>
              <a:gd name="T61" fmla="*/ 116 h 164"/>
              <a:gd name="T62" fmla="*/ 136 w 148"/>
              <a:gd name="T63" fmla="*/ 130 h 164"/>
              <a:gd name="T64" fmla="*/ 128 w 148"/>
              <a:gd name="T65" fmla="*/ 140 h 164"/>
              <a:gd name="T66" fmla="*/ 116 w 148"/>
              <a:gd name="T67" fmla="*/ 150 h 164"/>
              <a:gd name="T68" fmla="*/ 104 w 148"/>
              <a:gd name="T69" fmla="*/ 158 h 164"/>
              <a:gd name="T70" fmla="*/ 90 w 148"/>
              <a:gd name="T71" fmla="*/ 162 h 164"/>
              <a:gd name="T72" fmla="*/ 74 w 148"/>
              <a:gd name="T73" fmla="*/ 1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8" h="164">
                <a:moveTo>
                  <a:pt x="74" y="164"/>
                </a:moveTo>
                <a:lnTo>
                  <a:pt x="74" y="164"/>
                </a:lnTo>
                <a:lnTo>
                  <a:pt x="58" y="162"/>
                </a:lnTo>
                <a:lnTo>
                  <a:pt x="44" y="156"/>
                </a:lnTo>
                <a:lnTo>
                  <a:pt x="32" y="150"/>
                </a:lnTo>
                <a:lnTo>
                  <a:pt x="22" y="140"/>
                </a:lnTo>
                <a:lnTo>
                  <a:pt x="12" y="128"/>
                </a:lnTo>
                <a:lnTo>
                  <a:pt x="6" y="114"/>
                </a:lnTo>
                <a:lnTo>
                  <a:pt x="0" y="98"/>
                </a:lnTo>
                <a:lnTo>
                  <a:pt x="0" y="82"/>
                </a:lnTo>
                <a:lnTo>
                  <a:pt x="0" y="82"/>
                </a:lnTo>
                <a:lnTo>
                  <a:pt x="0" y="66"/>
                </a:lnTo>
                <a:lnTo>
                  <a:pt x="4" y="50"/>
                </a:lnTo>
                <a:lnTo>
                  <a:pt x="12" y="36"/>
                </a:lnTo>
                <a:lnTo>
                  <a:pt x="20" y="24"/>
                </a:lnTo>
                <a:lnTo>
                  <a:pt x="32" y="14"/>
                </a:lnTo>
                <a:lnTo>
                  <a:pt x="44" y="6"/>
                </a:lnTo>
                <a:lnTo>
                  <a:pt x="58" y="2"/>
                </a:lnTo>
                <a:lnTo>
                  <a:pt x="74" y="0"/>
                </a:lnTo>
                <a:lnTo>
                  <a:pt x="74" y="0"/>
                </a:lnTo>
                <a:lnTo>
                  <a:pt x="90" y="2"/>
                </a:lnTo>
                <a:lnTo>
                  <a:pt x="106" y="8"/>
                </a:lnTo>
                <a:lnTo>
                  <a:pt x="118" y="16"/>
                </a:lnTo>
                <a:lnTo>
                  <a:pt x="130" y="26"/>
                </a:lnTo>
                <a:lnTo>
                  <a:pt x="138" y="40"/>
                </a:lnTo>
                <a:lnTo>
                  <a:pt x="144" y="54"/>
                </a:lnTo>
                <a:lnTo>
                  <a:pt x="148" y="68"/>
                </a:lnTo>
                <a:lnTo>
                  <a:pt x="148" y="82"/>
                </a:lnTo>
                <a:lnTo>
                  <a:pt x="148" y="82"/>
                </a:lnTo>
                <a:lnTo>
                  <a:pt x="148" y="100"/>
                </a:lnTo>
                <a:lnTo>
                  <a:pt x="144" y="116"/>
                </a:lnTo>
                <a:lnTo>
                  <a:pt x="136" y="130"/>
                </a:lnTo>
                <a:lnTo>
                  <a:pt x="128" y="140"/>
                </a:lnTo>
                <a:lnTo>
                  <a:pt x="116" y="150"/>
                </a:lnTo>
                <a:lnTo>
                  <a:pt x="104" y="158"/>
                </a:lnTo>
                <a:lnTo>
                  <a:pt x="90" y="162"/>
                </a:lnTo>
                <a:lnTo>
                  <a:pt x="74" y="16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Freeform 9"/>
          <p:cNvSpPr>
            <a:spLocks/>
          </p:cNvSpPr>
          <p:nvPr userDrawn="1"/>
        </p:nvSpPr>
        <p:spPr bwMode="auto">
          <a:xfrm>
            <a:off x="227164" y="4694447"/>
            <a:ext cx="370170" cy="243810"/>
          </a:xfrm>
          <a:custGeom>
            <a:avLst/>
            <a:gdLst>
              <a:gd name="T0" fmla="*/ 892 w 914"/>
              <a:gd name="T1" fmla="*/ 430 h 602"/>
              <a:gd name="T2" fmla="*/ 862 w 914"/>
              <a:gd name="T3" fmla="*/ 414 h 602"/>
              <a:gd name="T4" fmla="*/ 850 w 914"/>
              <a:gd name="T5" fmla="*/ 378 h 602"/>
              <a:gd name="T6" fmla="*/ 852 w 914"/>
              <a:gd name="T7" fmla="*/ 346 h 602"/>
              <a:gd name="T8" fmla="*/ 876 w 914"/>
              <a:gd name="T9" fmla="*/ 258 h 602"/>
              <a:gd name="T10" fmla="*/ 896 w 914"/>
              <a:gd name="T11" fmla="*/ 184 h 602"/>
              <a:gd name="T12" fmla="*/ 904 w 914"/>
              <a:gd name="T13" fmla="*/ 108 h 602"/>
              <a:gd name="T14" fmla="*/ 894 w 914"/>
              <a:gd name="T15" fmla="*/ 46 h 602"/>
              <a:gd name="T16" fmla="*/ 880 w 914"/>
              <a:gd name="T17" fmla="*/ 20 h 602"/>
              <a:gd name="T18" fmla="*/ 852 w 914"/>
              <a:gd name="T19" fmla="*/ 2 h 602"/>
              <a:gd name="T20" fmla="*/ 832 w 914"/>
              <a:gd name="T21" fmla="*/ 2 h 602"/>
              <a:gd name="T22" fmla="*/ 810 w 914"/>
              <a:gd name="T23" fmla="*/ 12 h 602"/>
              <a:gd name="T24" fmla="*/ 788 w 914"/>
              <a:gd name="T25" fmla="*/ 34 h 602"/>
              <a:gd name="T26" fmla="*/ 766 w 914"/>
              <a:gd name="T27" fmla="*/ 82 h 602"/>
              <a:gd name="T28" fmla="*/ 756 w 914"/>
              <a:gd name="T29" fmla="*/ 132 h 602"/>
              <a:gd name="T30" fmla="*/ 754 w 914"/>
              <a:gd name="T31" fmla="*/ 220 h 602"/>
              <a:gd name="T32" fmla="*/ 720 w 914"/>
              <a:gd name="T33" fmla="*/ 204 h 602"/>
              <a:gd name="T34" fmla="*/ 684 w 914"/>
              <a:gd name="T35" fmla="*/ 200 h 602"/>
              <a:gd name="T36" fmla="*/ 624 w 914"/>
              <a:gd name="T37" fmla="*/ 212 h 602"/>
              <a:gd name="T38" fmla="*/ 578 w 914"/>
              <a:gd name="T39" fmla="*/ 248 h 602"/>
              <a:gd name="T40" fmla="*/ 558 w 914"/>
              <a:gd name="T41" fmla="*/ 282 h 602"/>
              <a:gd name="T42" fmla="*/ 556 w 914"/>
              <a:gd name="T43" fmla="*/ 284 h 602"/>
              <a:gd name="T44" fmla="*/ 542 w 914"/>
              <a:gd name="T45" fmla="*/ 248 h 602"/>
              <a:gd name="T46" fmla="*/ 506 w 914"/>
              <a:gd name="T47" fmla="*/ 212 h 602"/>
              <a:gd name="T48" fmla="*/ 458 w 914"/>
              <a:gd name="T49" fmla="*/ 198 h 602"/>
              <a:gd name="T50" fmla="*/ 442 w 914"/>
              <a:gd name="T51" fmla="*/ 200 h 602"/>
              <a:gd name="T52" fmla="*/ 382 w 914"/>
              <a:gd name="T53" fmla="*/ 216 h 602"/>
              <a:gd name="T54" fmla="*/ 288 w 914"/>
              <a:gd name="T55" fmla="*/ 100 h 602"/>
              <a:gd name="T56" fmla="*/ 278 w 914"/>
              <a:gd name="T57" fmla="*/ 258 h 602"/>
              <a:gd name="T58" fmla="*/ 236 w 914"/>
              <a:gd name="T59" fmla="*/ 218 h 602"/>
              <a:gd name="T60" fmla="*/ 182 w 914"/>
              <a:gd name="T61" fmla="*/ 200 h 602"/>
              <a:gd name="T62" fmla="*/ 150 w 914"/>
              <a:gd name="T63" fmla="*/ 198 h 602"/>
              <a:gd name="T64" fmla="*/ 114 w 914"/>
              <a:gd name="T65" fmla="*/ 208 h 602"/>
              <a:gd name="T66" fmla="*/ 84 w 914"/>
              <a:gd name="T67" fmla="*/ 228 h 602"/>
              <a:gd name="T68" fmla="*/ 0 w 914"/>
              <a:gd name="T69" fmla="*/ 204 h 602"/>
              <a:gd name="T70" fmla="*/ 74 w 914"/>
              <a:gd name="T71" fmla="*/ 466 h 602"/>
              <a:gd name="T72" fmla="*/ 116 w 914"/>
              <a:gd name="T73" fmla="*/ 492 h 602"/>
              <a:gd name="T74" fmla="*/ 162 w 914"/>
              <a:gd name="T75" fmla="*/ 500 h 602"/>
              <a:gd name="T76" fmla="*/ 222 w 914"/>
              <a:gd name="T77" fmla="*/ 488 h 602"/>
              <a:gd name="T78" fmla="*/ 268 w 914"/>
              <a:gd name="T79" fmla="*/ 454 h 602"/>
              <a:gd name="T80" fmla="*/ 288 w 914"/>
              <a:gd name="T81" fmla="*/ 492 h 602"/>
              <a:gd name="T82" fmla="*/ 366 w 914"/>
              <a:gd name="T83" fmla="*/ 330 h 602"/>
              <a:gd name="T84" fmla="*/ 368 w 914"/>
              <a:gd name="T85" fmla="*/ 308 h 602"/>
              <a:gd name="T86" fmla="*/ 384 w 914"/>
              <a:gd name="T87" fmla="*/ 288 h 602"/>
              <a:gd name="T88" fmla="*/ 414 w 914"/>
              <a:gd name="T89" fmla="*/ 272 h 602"/>
              <a:gd name="T90" fmla="*/ 440 w 914"/>
              <a:gd name="T91" fmla="*/ 268 h 602"/>
              <a:gd name="T92" fmla="*/ 468 w 914"/>
              <a:gd name="T93" fmla="*/ 278 h 602"/>
              <a:gd name="T94" fmla="*/ 482 w 914"/>
              <a:gd name="T95" fmla="*/ 306 h 602"/>
              <a:gd name="T96" fmla="*/ 484 w 914"/>
              <a:gd name="T97" fmla="*/ 492 h 602"/>
              <a:gd name="T98" fmla="*/ 562 w 914"/>
              <a:gd name="T99" fmla="*/ 428 h 602"/>
              <a:gd name="T100" fmla="*/ 574 w 914"/>
              <a:gd name="T101" fmla="*/ 444 h 602"/>
              <a:gd name="T102" fmla="*/ 614 w 914"/>
              <a:gd name="T103" fmla="*/ 482 h 602"/>
              <a:gd name="T104" fmla="*/ 664 w 914"/>
              <a:gd name="T105" fmla="*/ 500 h 602"/>
              <a:gd name="T106" fmla="*/ 700 w 914"/>
              <a:gd name="T107" fmla="*/ 500 h 602"/>
              <a:gd name="T108" fmla="*/ 748 w 914"/>
              <a:gd name="T109" fmla="*/ 488 h 602"/>
              <a:gd name="T110" fmla="*/ 788 w 914"/>
              <a:gd name="T111" fmla="*/ 462 h 602"/>
              <a:gd name="T112" fmla="*/ 812 w 914"/>
              <a:gd name="T113" fmla="*/ 468 h 602"/>
              <a:gd name="T114" fmla="*/ 848 w 914"/>
              <a:gd name="T115" fmla="*/ 490 h 602"/>
              <a:gd name="T116" fmla="*/ 906 w 914"/>
              <a:gd name="T117" fmla="*/ 502 h 602"/>
              <a:gd name="T118" fmla="*/ 906 w 914"/>
              <a:gd name="T119" fmla="*/ 432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14" h="602">
                <a:moveTo>
                  <a:pt x="906" y="432"/>
                </a:moveTo>
                <a:lnTo>
                  <a:pt x="906" y="432"/>
                </a:lnTo>
                <a:lnTo>
                  <a:pt x="892" y="430"/>
                </a:lnTo>
                <a:lnTo>
                  <a:pt x="880" y="428"/>
                </a:lnTo>
                <a:lnTo>
                  <a:pt x="870" y="422"/>
                </a:lnTo>
                <a:lnTo>
                  <a:pt x="862" y="414"/>
                </a:lnTo>
                <a:lnTo>
                  <a:pt x="856" y="404"/>
                </a:lnTo>
                <a:lnTo>
                  <a:pt x="852" y="392"/>
                </a:lnTo>
                <a:lnTo>
                  <a:pt x="850" y="378"/>
                </a:lnTo>
                <a:lnTo>
                  <a:pt x="850" y="362"/>
                </a:lnTo>
                <a:lnTo>
                  <a:pt x="850" y="362"/>
                </a:lnTo>
                <a:lnTo>
                  <a:pt x="852" y="346"/>
                </a:lnTo>
                <a:lnTo>
                  <a:pt x="856" y="326"/>
                </a:lnTo>
                <a:lnTo>
                  <a:pt x="876" y="258"/>
                </a:lnTo>
                <a:lnTo>
                  <a:pt x="876" y="258"/>
                </a:lnTo>
                <a:lnTo>
                  <a:pt x="888" y="212"/>
                </a:lnTo>
                <a:lnTo>
                  <a:pt x="888" y="212"/>
                </a:lnTo>
                <a:lnTo>
                  <a:pt x="896" y="184"/>
                </a:lnTo>
                <a:lnTo>
                  <a:pt x="900" y="158"/>
                </a:lnTo>
                <a:lnTo>
                  <a:pt x="904" y="132"/>
                </a:lnTo>
                <a:lnTo>
                  <a:pt x="904" y="108"/>
                </a:lnTo>
                <a:lnTo>
                  <a:pt x="904" y="84"/>
                </a:lnTo>
                <a:lnTo>
                  <a:pt x="900" y="64"/>
                </a:lnTo>
                <a:lnTo>
                  <a:pt x="894" y="46"/>
                </a:lnTo>
                <a:lnTo>
                  <a:pt x="886" y="30"/>
                </a:lnTo>
                <a:lnTo>
                  <a:pt x="886" y="30"/>
                </a:lnTo>
                <a:lnTo>
                  <a:pt x="880" y="20"/>
                </a:lnTo>
                <a:lnTo>
                  <a:pt x="872" y="10"/>
                </a:lnTo>
                <a:lnTo>
                  <a:pt x="862" y="6"/>
                </a:lnTo>
                <a:lnTo>
                  <a:pt x="852" y="2"/>
                </a:lnTo>
                <a:lnTo>
                  <a:pt x="852" y="2"/>
                </a:lnTo>
                <a:lnTo>
                  <a:pt x="842" y="0"/>
                </a:lnTo>
                <a:lnTo>
                  <a:pt x="832" y="2"/>
                </a:lnTo>
                <a:lnTo>
                  <a:pt x="820" y="6"/>
                </a:lnTo>
                <a:lnTo>
                  <a:pt x="810" y="12"/>
                </a:lnTo>
                <a:lnTo>
                  <a:pt x="810" y="12"/>
                </a:lnTo>
                <a:lnTo>
                  <a:pt x="802" y="18"/>
                </a:lnTo>
                <a:lnTo>
                  <a:pt x="796" y="24"/>
                </a:lnTo>
                <a:lnTo>
                  <a:pt x="788" y="34"/>
                </a:lnTo>
                <a:lnTo>
                  <a:pt x="780" y="48"/>
                </a:lnTo>
                <a:lnTo>
                  <a:pt x="772" y="64"/>
                </a:lnTo>
                <a:lnTo>
                  <a:pt x="766" y="82"/>
                </a:lnTo>
                <a:lnTo>
                  <a:pt x="760" y="106"/>
                </a:lnTo>
                <a:lnTo>
                  <a:pt x="756" y="132"/>
                </a:lnTo>
                <a:lnTo>
                  <a:pt x="756" y="132"/>
                </a:lnTo>
                <a:lnTo>
                  <a:pt x="754" y="170"/>
                </a:lnTo>
                <a:lnTo>
                  <a:pt x="752" y="196"/>
                </a:lnTo>
                <a:lnTo>
                  <a:pt x="754" y="220"/>
                </a:lnTo>
                <a:lnTo>
                  <a:pt x="754" y="220"/>
                </a:lnTo>
                <a:lnTo>
                  <a:pt x="738" y="212"/>
                </a:lnTo>
                <a:lnTo>
                  <a:pt x="720" y="204"/>
                </a:lnTo>
                <a:lnTo>
                  <a:pt x="702" y="200"/>
                </a:lnTo>
                <a:lnTo>
                  <a:pt x="684" y="200"/>
                </a:lnTo>
                <a:lnTo>
                  <a:pt x="684" y="200"/>
                </a:lnTo>
                <a:lnTo>
                  <a:pt x="662" y="202"/>
                </a:lnTo>
                <a:lnTo>
                  <a:pt x="644" y="206"/>
                </a:lnTo>
                <a:lnTo>
                  <a:pt x="624" y="212"/>
                </a:lnTo>
                <a:lnTo>
                  <a:pt x="608" y="222"/>
                </a:lnTo>
                <a:lnTo>
                  <a:pt x="592" y="234"/>
                </a:lnTo>
                <a:lnTo>
                  <a:pt x="578" y="248"/>
                </a:lnTo>
                <a:lnTo>
                  <a:pt x="566" y="264"/>
                </a:lnTo>
                <a:lnTo>
                  <a:pt x="558" y="282"/>
                </a:lnTo>
                <a:lnTo>
                  <a:pt x="558" y="282"/>
                </a:lnTo>
                <a:lnTo>
                  <a:pt x="556" y="284"/>
                </a:lnTo>
                <a:lnTo>
                  <a:pt x="556" y="284"/>
                </a:lnTo>
                <a:lnTo>
                  <a:pt x="556" y="284"/>
                </a:lnTo>
                <a:lnTo>
                  <a:pt x="556" y="284"/>
                </a:lnTo>
                <a:lnTo>
                  <a:pt x="550" y="264"/>
                </a:lnTo>
                <a:lnTo>
                  <a:pt x="542" y="248"/>
                </a:lnTo>
                <a:lnTo>
                  <a:pt x="532" y="234"/>
                </a:lnTo>
                <a:lnTo>
                  <a:pt x="520" y="220"/>
                </a:lnTo>
                <a:lnTo>
                  <a:pt x="506" y="212"/>
                </a:lnTo>
                <a:lnTo>
                  <a:pt x="492" y="204"/>
                </a:lnTo>
                <a:lnTo>
                  <a:pt x="476" y="200"/>
                </a:lnTo>
                <a:lnTo>
                  <a:pt x="458" y="198"/>
                </a:lnTo>
                <a:lnTo>
                  <a:pt x="458" y="198"/>
                </a:lnTo>
                <a:lnTo>
                  <a:pt x="458" y="198"/>
                </a:lnTo>
                <a:lnTo>
                  <a:pt x="442" y="200"/>
                </a:lnTo>
                <a:lnTo>
                  <a:pt x="428" y="202"/>
                </a:lnTo>
                <a:lnTo>
                  <a:pt x="402" y="208"/>
                </a:lnTo>
                <a:lnTo>
                  <a:pt x="382" y="216"/>
                </a:lnTo>
                <a:lnTo>
                  <a:pt x="366" y="224"/>
                </a:lnTo>
                <a:lnTo>
                  <a:pt x="366" y="100"/>
                </a:lnTo>
                <a:lnTo>
                  <a:pt x="288" y="100"/>
                </a:lnTo>
                <a:lnTo>
                  <a:pt x="288" y="276"/>
                </a:lnTo>
                <a:lnTo>
                  <a:pt x="288" y="276"/>
                </a:lnTo>
                <a:lnTo>
                  <a:pt x="278" y="258"/>
                </a:lnTo>
                <a:lnTo>
                  <a:pt x="266" y="242"/>
                </a:lnTo>
                <a:lnTo>
                  <a:pt x="252" y="228"/>
                </a:lnTo>
                <a:lnTo>
                  <a:pt x="236" y="218"/>
                </a:lnTo>
                <a:lnTo>
                  <a:pt x="218" y="210"/>
                </a:lnTo>
                <a:lnTo>
                  <a:pt x="200" y="204"/>
                </a:lnTo>
                <a:lnTo>
                  <a:pt x="182" y="200"/>
                </a:lnTo>
                <a:lnTo>
                  <a:pt x="162" y="198"/>
                </a:lnTo>
                <a:lnTo>
                  <a:pt x="162" y="198"/>
                </a:lnTo>
                <a:lnTo>
                  <a:pt x="150" y="198"/>
                </a:lnTo>
                <a:lnTo>
                  <a:pt x="138" y="200"/>
                </a:lnTo>
                <a:lnTo>
                  <a:pt x="126" y="204"/>
                </a:lnTo>
                <a:lnTo>
                  <a:pt x="114" y="208"/>
                </a:lnTo>
                <a:lnTo>
                  <a:pt x="104" y="214"/>
                </a:lnTo>
                <a:lnTo>
                  <a:pt x="94" y="220"/>
                </a:lnTo>
                <a:lnTo>
                  <a:pt x="84" y="228"/>
                </a:lnTo>
                <a:lnTo>
                  <a:pt x="74" y="238"/>
                </a:lnTo>
                <a:lnTo>
                  <a:pt x="74" y="204"/>
                </a:lnTo>
                <a:lnTo>
                  <a:pt x="0" y="204"/>
                </a:lnTo>
                <a:lnTo>
                  <a:pt x="0" y="602"/>
                </a:lnTo>
                <a:lnTo>
                  <a:pt x="74" y="602"/>
                </a:lnTo>
                <a:lnTo>
                  <a:pt x="74" y="466"/>
                </a:lnTo>
                <a:lnTo>
                  <a:pt x="74" y="466"/>
                </a:lnTo>
                <a:lnTo>
                  <a:pt x="94" y="480"/>
                </a:lnTo>
                <a:lnTo>
                  <a:pt x="116" y="492"/>
                </a:lnTo>
                <a:lnTo>
                  <a:pt x="138" y="498"/>
                </a:lnTo>
                <a:lnTo>
                  <a:pt x="162" y="500"/>
                </a:lnTo>
                <a:lnTo>
                  <a:pt x="162" y="500"/>
                </a:lnTo>
                <a:lnTo>
                  <a:pt x="184" y="498"/>
                </a:lnTo>
                <a:lnTo>
                  <a:pt x="204" y="494"/>
                </a:lnTo>
                <a:lnTo>
                  <a:pt x="222" y="488"/>
                </a:lnTo>
                <a:lnTo>
                  <a:pt x="238" y="478"/>
                </a:lnTo>
                <a:lnTo>
                  <a:pt x="254" y="468"/>
                </a:lnTo>
                <a:lnTo>
                  <a:pt x="268" y="454"/>
                </a:lnTo>
                <a:lnTo>
                  <a:pt x="278" y="438"/>
                </a:lnTo>
                <a:lnTo>
                  <a:pt x="288" y="420"/>
                </a:lnTo>
                <a:lnTo>
                  <a:pt x="288" y="492"/>
                </a:lnTo>
                <a:lnTo>
                  <a:pt x="366" y="492"/>
                </a:lnTo>
                <a:lnTo>
                  <a:pt x="366" y="330"/>
                </a:lnTo>
                <a:lnTo>
                  <a:pt x="366" y="330"/>
                </a:lnTo>
                <a:lnTo>
                  <a:pt x="366" y="320"/>
                </a:lnTo>
                <a:lnTo>
                  <a:pt x="368" y="308"/>
                </a:lnTo>
                <a:lnTo>
                  <a:pt x="368" y="308"/>
                </a:lnTo>
                <a:lnTo>
                  <a:pt x="372" y="302"/>
                </a:lnTo>
                <a:lnTo>
                  <a:pt x="376" y="296"/>
                </a:lnTo>
                <a:lnTo>
                  <a:pt x="384" y="288"/>
                </a:lnTo>
                <a:lnTo>
                  <a:pt x="392" y="282"/>
                </a:lnTo>
                <a:lnTo>
                  <a:pt x="402" y="278"/>
                </a:lnTo>
                <a:lnTo>
                  <a:pt x="414" y="272"/>
                </a:lnTo>
                <a:lnTo>
                  <a:pt x="426" y="270"/>
                </a:lnTo>
                <a:lnTo>
                  <a:pt x="440" y="268"/>
                </a:lnTo>
                <a:lnTo>
                  <a:pt x="440" y="268"/>
                </a:lnTo>
                <a:lnTo>
                  <a:pt x="452" y="270"/>
                </a:lnTo>
                <a:lnTo>
                  <a:pt x="462" y="272"/>
                </a:lnTo>
                <a:lnTo>
                  <a:pt x="468" y="278"/>
                </a:lnTo>
                <a:lnTo>
                  <a:pt x="474" y="284"/>
                </a:lnTo>
                <a:lnTo>
                  <a:pt x="480" y="294"/>
                </a:lnTo>
                <a:lnTo>
                  <a:pt x="482" y="306"/>
                </a:lnTo>
                <a:lnTo>
                  <a:pt x="484" y="322"/>
                </a:lnTo>
                <a:lnTo>
                  <a:pt x="484" y="340"/>
                </a:lnTo>
                <a:lnTo>
                  <a:pt x="484" y="492"/>
                </a:lnTo>
                <a:lnTo>
                  <a:pt x="562" y="492"/>
                </a:lnTo>
                <a:lnTo>
                  <a:pt x="562" y="428"/>
                </a:lnTo>
                <a:lnTo>
                  <a:pt x="562" y="428"/>
                </a:lnTo>
                <a:lnTo>
                  <a:pt x="564" y="430"/>
                </a:lnTo>
                <a:lnTo>
                  <a:pt x="564" y="430"/>
                </a:lnTo>
                <a:lnTo>
                  <a:pt x="574" y="444"/>
                </a:lnTo>
                <a:lnTo>
                  <a:pt x="584" y="460"/>
                </a:lnTo>
                <a:lnTo>
                  <a:pt x="598" y="472"/>
                </a:lnTo>
                <a:lnTo>
                  <a:pt x="614" y="482"/>
                </a:lnTo>
                <a:lnTo>
                  <a:pt x="630" y="490"/>
                </a:lnTo>
                <a:lnTo>
                  <a:pt x="646" y="496"/>
                </a:lnTo>
                <a:lnTo>
                  <a:pt x="664" y="500"/>
                </a:lnTo>
                <a:lnTo>
                  <a:pt x="684" y="500"/>
                </a:lnTo>
                <a:lnTo>
                  <a:pt x="684" y="500"/>
                </a:lnTo>
                <a:lnTo>
                  <a:pt x="700" y="500"/>
                </a:lnTo>
                <a:lnTo>
                  <a:pt x="716" y="498"/>
                </a:lnTo>
                <a:lnTo>
                  <a:pt x="732" y="492"/>
                </a:lnTo>
                <a:lnTo>
                  <a:pt x="748" y="488"/>
                </a:lnTo>
                <a:lnTo>
                  <a:pt x="762" y="480"/>
                </a:lnTo>
                <a:lnTo>
                  <a:pt x="776" y="472"/>
                </a:lnTo>
                <a:lnTo>
                  <a:pt x="788" y="462"/>
                </a:lnTo>
                <a:lnTo>
                  <a:pt x="800" y="452"/>
                </a:lnTo>
                <a:lnTo>
                  <a:pt x="800" y="452"/>
                </a:lnTo>
                <a:lnTo>
                  <a:pt x="812" y="468"/>
                </a:lnTo>
                <a:lnTo>
                  <a:pt x="822" y="476"/>
                </a:lnTo>
                <a:lnTo>
                  <a:pt x="832" y="484"/>
                </a:lnTo>
                <a:lnTo>
                  <a:pt x="848" y="490"/>
                </a:lnTo>
                <a:lnTo>
                  <a:pt x="864" y="496"/>
                </a:lnTo>
                <a:lnTo>
                  <a:pt x="884" y="500"/>
                </a:lnTo>
                <a:lnTo>
                  <a:pt x="906" y="502"/>
                </a:lnTo>
                <a:lnTo>
                  <a:pt x="914" y="502"/>
                </a:lnTo>
                <a:lnTo>
                  <a:pt x="914" y="432"/>
                </a:lnTo>
                <a:lnTo>
                  <a:pt x="906" y="43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46176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our Divider 4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30201" y="303498"/>
            <a:ext cx="5834855" cy="2480422"/>
          </a:xfrm>
          <a:prstGeom prst="rect">
            <a:avLst/>
          </a:prstGeom>
        </p:spPr>
        <p:txBody>
          <a:bodyPr vert="horz" lIns="216000" tIns="189000" rIns="68564" bIns="34283">
            <a:noAutofit/>
          </a:bodyPr>
          <a:lstStyle>
            <a:lvl1pPr algn="l">
              <a:lnSpc>
                <a:spcPts val="4875"/>
              </a:lnSpc>
              <a:defRPr sz="5000" b="1" i="0">
                <a:solidFill>
                  <a:schemeClr val="bg2"/>
                </a:solidFill>
                <a:latin typeface="InterFace"/>
                <a:cs typeface="InterFace"/>
              </a:defRPr>
            </a:lvl1pPr>
          </a:lstStyle>
          <a:p>
            <a:r>
              <a:rPr lang="en-GB"/>
              <a:t>Click to edit</a:t>
            </a:r>
            <a:br>
              <a:rPr lang="en-GB"/>
            </a:br>
            <a:r>
              <a:rPr lang="en-GB"/>
              <a:t>divider title 2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L-Shape 8"/>
          <p:cNvSpPr/>
          <p:nvPr userDrawn="1"/>
        </p:nvSpPr>
        <p:spPr>
          <a:xfrm rot="5400000">
            <a:off x="232548" y="211942"/>
            <a:ext cx="338281" cy="338594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D60057"/>
              </a:solidFill>
            </a:endParaRPr>
          </a:p>
        </p:txBody>
      </p:sp>
      <p:sp>
        <p:nvSpPr>
          <p:cNvPr id="10" name="L-Shape 9"/>
          <p:cNvSpPr/>
          <p:nvPr userDrawn="1"/>
        </p:nvSpPr>
        <p:spPr>
          <a:xfrm rot="16200000">
            <a:off x="8389971" y="4559741"/>
            <a:ext cx="338281" cy="338594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D60057"/>
              </a:solidFill>
            </a:endParaRPr>
          </a:p>
        </p:txBody>
      </p: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227164" y="4694447"/>
            <a:ext cx="370170" cy="243810"/>
          </a:xfrm>
          <a:custGeom>
            <a:avLst/>
            <a:gdLst>
              <a:gd name="T0" fmla="*/ 846 w 914"/>
              <a:gd name="T1" fmla="*/ 52 h 602"/>
              <a:gd name="T2" fmla="*/ 858 w 914"/>
              <a:gd name="T3" fmla="*/ 70 h 602"/>
              <a:gd name="T4" fmla="*/ 850 w 914"/>
              <a:gd name="T5" fmla="*/ 126 h 602"/>
              <a:gd name="T6" fmla="*/ 814 w 914"/>
              <a:gd name="T7" fmla="*/ 180 h 602"/>
              <a:gd name="T8" fmla="*/ 830 w 914"/>
              <a:gd name="T9" fmla="*/ 64 h 602"/>
              <a:gd name="T10" fmla="*/ 680 w 914"/>
              <a:gd name="T11" fmla="*/ 430 h 602"/>
              <a:gd name="T12" fmla="*/ 626 w 914"/>
              <a:gd name="T13" fmla="*/ 386 h 602"/>
              <a:gd name="T14" fmla="*/ 626 w 914"/>
              <a:gd name="T15" fmla="*/ 318 h 602"/>
              <a:gd name="T16" fmla="*/ 678 w 914"/>
              <a:gd name="T17" fmla="*/ 270 h 602"/>
              <a:gd name="T18" fmla="*/ 734 w 914"/>
              <a:gd name="T19" fmla="*/ 280 h 602"/>
              <a:gd name="T20" fmla="*/ 770 w 914"/>
              <a:gd name="T21" fmla="*/ 350 h 602"/>
              <a:gd name="T22" fmla="*/ 746 w 914"/>
              <a:gd name="T23" fmla="*/ 410 h 602"/>
              <a:gd name="T24" fmla="*/ 148 w 914"/>
              <a:gd name="T25" fmla="*/ 432 h 602"/>
              <a:gd name="T26" fmla="*/ 96 w 914"/>
              <a:gd name="T27" fmla="*/ 408 h 602"/>
              <a:gd name="T28" fmla="*/ 74 w 914"/>
              <a:gd name="T29" fmla="*/ 350 h 602"/>
              <a:gd name="T30" fmla="*/ 106 w 914"/>
              <a:gd name="T31" fmla="*/ 282 h 602"/>
              <a:gd name="T32" fmla="*/ 164 w 914"/>
              <a:gd name="T33" fmla="*/ 270 h 602"/>
              <a:gd name="T34" fmla="*/ 218 w 914"/>
              <a:gd name="T35" fmla="*/ 322 h 602"/>
              <a:gd name="T36" fmla="*/ 218 w 914"/>
              <a:gd name="T37" fmla="*/ 384 h 602"/>
              <a:gd name="T38" fmla="*/ 164 w 914"/>
              <a:gd name="T39" fmla="*/ 430 h 602"/>
              <a:gd name="T40" fmla="*/ 880 w 914"/>
              <a:gd name="T41" fmla="*/ 428 h 602"/>
              <a:gd name="T42" fmla="*/ 850 w 914"/>
              <a:gd name="T43" fmla="*/ 378 h 602"/>
              <a:gd name="T44" fmla="*/ 876 w 914"/>
              <a:gd name="T45" fmla="*/ 258 h 602"/>
              <a:gd name="T46" fmla="*/ 900 w 914"/>
              <a:gd name="T47" fmla="*/ 158 h 602"/>
              <a:gd name="T48" fmla="*/ 894 w 914"/>
              <a:gd name="T49" fmla="*/ 46 h 602"/>
              <a:gd name="T50" fmla="*/ 862 w 914"/>
              <a:gd name="T51" fmla="*/ 6 h 602"/>
              <a:gd name="T52" fmla="*/ 820 w 914"/>
              <a:gd name="T53" fmla="*/ 6 h 602"/>
              <a:gd name="T54" fmla="*/ 788 w 914"/>
              <a:gd name="T55" fmla="*/ 34 h 602"/>
              <a:gd name="T56" fmla="*/ 756 w 914"/>
              <a:gd name="T57" fmla="*/ 132 h 602"/>
              <a:gd name="T58" fmla="*/ 754 w 914"/>
              <a:gd name="T59" fmla="*/ 220 h 602"/>
              <a:gd name="T60" fmla="*/ 684 w 914"/>
              <a:gd name="T61" fmla="*/ 200 h 602"/>
              <a:gd name="T62" fmla="*/ 592 w 914"/>
              <a:gd name="T63" fmla="*/ 234 h 602"/>
              <a:gd name="T64" fmla="*/ 556 w 914"/>
              <a:gd name="T65" fmla="*/ 284 h 602"/>
              <a:gd name="T66" fmla="*/ 542 w 914"/>
              <a:gd name="T67" fmla="*/ 248 h 602"/>
              <a:gd name="T68" fmla="*/ 476 w 914"/>
              <a:gd name="T69" fmla="*/ 200 h 602"/>
              <a:gd name="T70" fmla="*/ 428 w 914"/>
              <a:gd name="T71" fmla="*/ 202 h 602"/>
              <a:gd name="T72" fmla="*/ 288 w 914"/>
              <a:gd name="T73" fmla="*/ 100 h 602"/>
              <a:gd name="T74" fmla="*/ 252 w 914"/>
              <a:gd name="T75" fmla="*/ 228 h 602"/>
              <a:gd name="T76" fmla="*/ 162 w 914"/>
              <a:gd name="T77" fmla="*/ 198 h 602"/>
              <a:gd name="T78" fmla="*/ 114 w 914"/>
              <a:gd name="T79" fmla="*/ 208 h 602"/>
              <a:gd name="T80" fmla="*/ 74 w 914"/>
              <a:gd name="T81" fmla="*/ 204 h 602"/>
              <a:gd name="T82" fmla="*/ 74 w 914"/>
              <a:gd name="T83" fmla="*/ 466 h 602"/>
              <a:gd name="T84" fmla="*/ 162 w 914"/>
              <a:gd name="T85" fmla="*/ 500 h 602"/>
              <a:gd name="T86" fmla="*/ 254 w 914"/>
              <a:gd name="T87" fmla="*/ 468 h 602"/>
              <a:gd name="T88" fmla="*/ 366 w 914"/>
              <a:gd name="T89" fmla="*/ 492 h 602"/>
              <a:gd name="T90" fmla="*/ 368 w 914"/>
              <a:gd name="T91" fmla="*/ 308 h 602"/>
              <a:gd name="T92" fmla="*/ 402 w 914"/>
              <a:gd name="T93" fmla="*/ 278 h 602"/>
              <a:gd name="T94" fmla="*/ 452 w 914"/>
              <a:gd name="T95" fmla="*/ 270 h 602"/>
              <a:gd name="T96" fmla="*/ 482 w 914"/>
              <a:gd name="T97" fmla="*/ 306 h 602"/>
              <a:gd name="T98" fmla="*/ 562 w 914"/>
              <a:gd name="T99" fmla="*/ 428 h 602"/>
              <a:gd name="T100" fmla="*/ 584 w 914"/>
              <a:gd name="T101" fmla="*/ 460 h 602"/>
              <a:gd name="T102" fmla="*/ 664 w 914"/>
              <a:gd name="T103" fmla="*/ 500 h 602"/>
              <a:gd name="T104" fmla="*/ 732 w 914"/>
              <a:gd name="T105" fmla="*/ 492 h 602"/>
              <a:gd name="T106" fmla="*/ 800 w 914"/>
              <a:gd name="T107" fmla="*/ 452 h 602"/>
              <a:gd name="T108" fmla="*/ 848 w 914"/>
              <a:gd name="T109" fmla="*/ 490 h 602"/>
              <a:gd name="T110" fmla="*/ 914 w 914"/>
              <a:gd name="T111" fmla="*/ 432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914" h="602">
                <a:moveTo>
                  <a:pt x="838" y="54"/>
                </a:moveTo>
                <a:lnTo>
                  <a:pt x="838" y="54"/>
                </a:lnTo>
                <a:lnTo>
                  <a:pt x="842" y="54"/>
                </a:lnTo>
                <a:lnTo>
                  <a:pt x="846" y="52"/>
                </a:lnTo>
                <a:lnTo>
                  <a:pt x="846" y="52"/>
                </a:lnTo>
                <a:lnTo>
                  <a:pt x="850" y="54"/>
                </a:lnTo>
                <a:lnTo>
                  <a:pt x="852" y="54"/>
                </a:lnTo>
                <a:lnTo>
                  <a:pt x="852" y="54"/>
                </a:lnTo>
                <a:lnTo>
                  <a:pt x="856" y="60"/>
                </a:lnTo>
                <a:lnTo>
                  <a:pt x="858" y="70"/>
                </a:lnTo>
                <a:lnTo>
                  <a:pt x="858" y="80"/>
                </a:lnTo>
                <a:lnTo>
                  <a:pt x="858" y="92"/>
                </a:lnTo>
                <a:lnTo>
                  <a:pt x="854" y="108"/>
                </a:lnTo>
                <a:lnTo>
                  <a:pt x="850" y="126"/>
                </a:lnTo>
                <a:lnTo>
                  <a:pt x="850" y="126"/>
                </a:lnTo>
                <a:lnTo>
                  <a:pt x="832" y="186"/>
                </a:lnTo>
                <a:lnTo>
                  <a:pt x="818" y="228"/>
                </a:lnTo>
                <a:lnTo>
                  <a:pt x="818" y="228"/>
                </a:lnTo>
                <a:lnTo>
                  <a:pt x="816" y="206"/>
                </a:lnTo>
                <a:lnTo>
                  <a:pt x="814" y="180"/>
                </a:lnTo>
                <a:lnTo>
                  <a:pt x="814" y="152"/>
                </a:lnTo>
                <a:lnTo>
                  <a:pt x="816" y="126"/>
                </a:lnTo>
                <a:lnTo>
                  <a:pt x="820" y="100"/>
                </a:lnTo>
                <a:lnTo>
                  <a:pt x="824" y="80"/>
                </a:lnTo>
                <a:lnTo>
                  <a:pt x="830" y="64"/>
                </a:lnTo>
                <a:lnTo>
                  <a:pt x="834" y="58"/>
                </a:lnTo>
                <a:lnTo>
                  <a:pt x="838" y="54"/>
                </a:lnTo>
                <a:close/>
                <a:moveTo>
                  <a:pt x="694" y="432"/>
                </a:moveTo>
                <a:lnTo>
                  <a:pt x="694" y="432"/>
                </a:lnTo>
                <a:lnTo>
                  <a:pt x="680" y="430"/>
                </a:lnTo>
                <a:lnTo>
                  <a:pt x="666" y="426"/>
                </a:lnTo>
                <a:lnTo>
                  <a:pt x="654" y="420"/>
                </a:lnTo>
                <a:lnTo>
                  <a:pt x="642" y="410"/>
                </a:lnTo>
                <a:lnTo>
                  <a:pt x="634" y="400"/>
                </a:lnTo>
                <a:lnTo>
                  <a:pt x="626" y="386"/>
                </a:lnTo>
                <a:lnTo>
                  <a:pt x="622" y="370"/>
                </a:lnTo>
                <a:lnTo>
                  <a:pt x="620" y="350"/>
                </a:lnTo>
                <a:lnTo>
                  <a:pt x="620" y="350"/>
                </a:lnTo>
                <a:lnTo>
                  <a:pt x="622" y="332"/>
                </a:lnTo>
                <a:lnTo>
                  <a:pt x="626" y="318"/>
                </a:lnTo>
                <a:lnTo>
                  <a:pt x="632" y="304"/>
                </a:lnTo>
                <a:lnTo>
                  <a:pt x="640" y="292"/>
                </a:lnTo>
                <a:lnTo>
                  <a:pt x="652" y="282"/>
                </a:lnTo>
                <a:lnTo>
                  <a:pt x="664" y="274"/>
                </a:lnTo>
                <a:lnTo>
                  <a:pt x="678" y="270"/>
                </a:lnTo>
                <a:lnTo>
                  <a:pt x="694" y="268"/>
                </a:lnTo>
                <a:lnTo>
                  <a:pt x="694" y="268"/>
                </a:lnTo>
                <a:lnTo>
                  <a:pt x="708" y="270"/>
                </a:lnTo>
                <a:lnTo>
                  <a:pt x="722" y="274"/>
                </a:lnTo>
                <a:lnTo>
                  <a:pt x="734" y="280"/>
                </a:lnTo>
                <a:lnTo>
                  <a:pt x="746" y="290"/>
                </a:lnTo>
                <a:lnTo>
                  <a:pt x="754" y="302"/>
                </a:lnTo>
                <a:lnTo>
                  <a:pt x="762" y="316"/>
                </a:lnTo>
                <a:lnTo>
                  <a:pt x="768" y="332"/>
                </a:lnTo>
                <a:lnTo>
                  <a:pt x="770" y="350"/>
                </a:lnTo>
                <a:lnTo>
                  <a:pt x="770" y="350"/>
                </a:lnTo>
                <a:lnTo>
                  <a:pt x="768" y="368"/>
                </a:lnTo>
                <a:lnTo>
                  <a:pt x="762" y="386"/>
                </a:lnTo>
                <a:lnTo>
                  <a:pt x="754" y="400"/>
                </a:lnTo>
                <a:lnTo>
                  <a:pt x="746" y="410"/>
                </a:lnTo>
                <a:lnTo>
                  <a:pt x="734" y="420"/>
                </a:lnTo>
                <a:lnTo>
                  <a:pt x="722" y="426"/>
                </a:lnTo>
                <a:lnTo>
                  <a:pt x="708" y="430"/>
                </a:lnTo>
                <a:lnTo>
                  <a:pt x="694" y="432"/>
                </a:lnTo>
                <a:close/>
                <a:moveTo>
                  <a:pt x="148" y="432"/>
                </a:moveTo>
                <a:lnTo>
                  <a:pt x="148" y="432"/>
                </a:lnTo>
                <a:lnTo>
                  <a:pt x="132" y="430"/>
                </a:lnTo>
                <a:lnTo>
                  <a:pt x="118" y="424"/>
                </a:lnTo>
                <a:lnTo>
                  <a:pt x="106" y="418"/>
                </a:lnTo>
                <a:lnTo>
                  <a:pt x="96" y="408"/>
                </a:lnTo>
                <a:lnTo>
                  <a:pt x="86" y="396"/>
                </a:lnTo>
                <a:lnTo>
                  <a:pt x="80" y="382"/>
                </a:lnTo>
                <a:lnTo>
                  <a:pt x="74" y="366"/>
                </a:lnTo>
                <a:lnTo>
                  <a:pt x="74" y="350"/>
                </a:lnTo>
                <a:lnTo>
                  <a:pt x="74" y="350"/>
                </a:lnTo>
                <a:lnTo>
                  <a:pt x="74" y="334"/>
                </a:lnTo>
                <a:lnTo>
                  <a:pt x="78" y="318"/>
                </a:lnTo>
                <a:lnTo>
                  <a:pt x="86" y="304"/>
                </a:lnTo>
                <a:lnTo>
                  <a:pt x="94" y="292"/>
                </a:lnTo>
                <a:lnTo>
                  <a:pt x="106" y="282"/>
                </a:lnTo>
                <a:lnTo>
                  <a:pt x="118" y="274"/>
                </a:lnTo>
                <a:lnTo>
                  <a:pt x="132" y="270"/>
                </a:lnTo>
                <a:lnTo>
                  <a:pt x="148" y="268"/>
                </a:lnTo>
                <a:lnTo>
                  <a:pt x="148" y="268"/>
                </a:lnTo>
                <a:lnTo>
                  <a:pt x="164" y="270"/>
                </a:lnTo>
                <a:lnTo>
                  <a:pt x="180" y="276"/>
                </a:lnTo>
                <a:lnTo>
                  <a:pt x="192" y="284"/>
                </a:lnTo>
                <a:lnTo>
                  <a:pt x="204" y="294"/>
                </a:lnTo>
                <a:lnTo>
                  <a:pt x="212" y="308"/>
                </a:lnTo>
                <a:lnTo>
                  <a:pt x="218" y="322"/>
                </a:lnTo>
                <a:lnTo>
                  <a:pt x="222" y="336"/>
                </a:lnTo>
                <a:lnTo>
                  <a:pt x="222" y="350"/>
                </a:lnTo>
                <a:lnTo>
                  <a:pt x="222" y="350"/>
                </a:lnTo>
                <a:lnTo>
                  <a:pt x="222" y="368"/>
                </a:lnTo>
                <a:lnTo>
                  <a:pt x="218" y="384"/>
                </a:lnTo>
                <a:lnTo>
                  <a:pt x="210" y="398"/>
                </a:lnTo>
                <a:lnTo>
                  <a:pt x="202" y="408"/>
                </a:lnTo>
                <a:lnTo>
                  <a:pt x="190" y="418"/>
                </a:lnTo>
                <a:lnTo>
                  <a:pt x="178" y="426"/>
                </a:lnTo>
                <a:lnTo>
                  <a:pt x="164" y="430"/>
                </a:lnTo>
                <a:lnTo>
                  <a:pt x="148" y="432"/>
                </a:lnTo>
                <a:close/>
                <a:moveTo>
                  <a:pt x="906" y="432"/>
                </a:moveTo>
                <a:lnTo>
                  <a:pt x="906" y="432"/>
                </a:lnTo>
                <a:lnTo>
                  <a:pt x="892" y="430"/>
                </a:lnTo>
                <a:lnTo>
                  <a:pt x="880" y="428"/>
                </a:lnTo>
                <a:lnTo>
                  <a:pt x="870" y="422"/>
                </a:lnTo>
                <a:lnTo>
                  <a:pt x="862" y="414"/>
                </a:lnTo>
                <a:lnTo>
                  <a:pt x="856" y="404"/>
                </a:lnTo>
                <a:lnTo>
                  <a:pt x="852" y="392"/>
                </a:lnTo>
                <a:lnTo>
                  <a:pt x="850" y="378"/>
                </a:lnTo>
                <a:lnTo>
                  <a:pt x="850" y="362"/>
                </a:lnTo>
                <a:lnTo>
                  <a:pt x="850" y="362"/>
                </a:lnTo>
                <a:lnTo>
                  <a:pt x="852" y="346"/>
                </a:lnTo>
                <a:lnTo>
                  <a:pt x="856" y="326"/>
                </a:lnTo>
                <a:lnTo>
                  <a:pt x="876" y="258"/>
                </a:lnTo>
                <a:lnTo>
                  <a:pt x="876" y="258"/>
                </a:lnTo>
                <a:lnTo>
                  <a:pt x="888" y="212"/>
                </a:lnTo>
                <a:lnTo>
                  <a:pt x="888" y="212"/>
                </a:lnTo>
                <a:lnTo>
                  <a:pt x="896" y="184"/>
                </a:lnTo>
                <a:lnTo>
                  <a:pt x="900" y="158"/>
                </a:lnTo>
                <a:lnTo>
                  <a:pt x="904" y="132"/>
                </a:lnTo>
                <a:lnTo>
                  <a:pt x="904" y="108"/>
                </a:lnTo>
                <a:lnTo>
                  <a:pt x="904" y="84"/>
                </a:lnTo>
                <a:lnTo>
                  <a:pt x="900" y="64"/>
                </a:lnTo>
                <a:lnTo>
                  <a:pt x="894" y="46"/>
                </a:lnTo>
                <a:lnTo>
                  <a:pt x="886" y="30"/>
                </a:lnTo>
                <a:lnTo>
                  <a:pt x="886" y="30"/>
                </a:lnTo>
                <a:lnTo>
                  <a:pt x="880" y="20"/>
                </a:lnTo>
                <a:lnTo>
                  <a:pt x="872" y="10"/>
                </a:lnTo>
                <a:lnTo>
                  <a:pt x="862" y="6"/>
                </a:lnTo>
                <a:lnTo>
                  <a:pt x="852" y="2"/>
                </a:lnTo>
                <a:lnTo>
                  <a:pt x="852" y="2"/>
                </a:lnTo>
                <a:lnTo>
                  <a:pt x="842" y="0"/>
                </a:lnTo>
                <a:lnTo>
                  <a:pt x="832" y="2"/>
                </a:lnTo>
                <a:lnTo>
                  <a:pt x="820" y="6"/>
                </a:lnTo>
                <a:lnTo>
                  <a:pt x="810" y="12"/>
                </a:lnTo>
                <a:lnTo>
                  <a:pt x="810" y="12"/>
                </a:lnTo>
                <a:lnTo>
                  <a:pt x="802" y="18"/>
                </a:lnTo>
                <a:lnTo>
                  <a:pt x="796" y="24"/>
                </a:lnTo>
                <a:lnTo>
                  <a:pt x="788" y="34"/>
                </a:lnTo>
                <a:lnTo>
                  <a:pt x="780" y="48"/>
                </a:lnTo>
                <a:lnTo>
                  <a:pt x="772" y="64"/>
                </a:lnTo>
                <a:lnTo>
                  <a:pt x="766" y="82"/>
                </a:lnTo>
                <a:lnTo>
                  <a:pt x="760" y="106"/>
                </a:lnTo>
                <a:lnTo>
                  <a:pt x="756" y="132"/>
                </a:lnTo>
                <a:lnTo>
                  <a:pt x="756" y="132"/>
                </a:lnTo>
                <a:lnTo>
                  <a:pt x="754" y="170"/>
                </a:lnTo>
                <a:lnTo>
                  <a:pt x="752" y="196"/>
                </a:lnTo>
                <a:lnTo>
                  <a:pt x="754" y="220"/>
                </a:lnTo>
                <a:lnTo>
                  <a:pt x="754" y="220"/>
                </a:lnTo>
                <a:lnTo>
                  <a:pt x="738" y="212"/>
                </a:lnTo>
                <a:lnTo>
                  <a:pt x="720" y="204"/>
                </a:lnTo>
                <a:lnTo>
                  <a:pt x="702" y="200"/>
                </a:lnTo>
                <a:lnTo>
                  <a:pt x="684" y="200"/>
                </a:lnTo>
                <a:lnTo>
                  <a:pt x="684" y="200"/>
                </a:lnTo>
                <a:lnTo>
                  <a:pt x="662" y="202"/>
                </a:lnTo>
                <a:lnTo>
                  <a:pt x="644" y="206"/>
                </a:lnTo>
                <a:lnTo>
                  <a:pt x="624" y="212"/>
                </a:lnTo>
                <a:lnTo>
                  <a:pt x="608" y="222"/>
                </a:lnTo>
                <a:lnTo>
                  <a:pt x="592" y="234"/>
                </a:lnTo>
                <a:lnTo>
                  <a:pt x="578" y="248"/>
                </a:lnTo>
                <a:lnTo>
                  <a:pt x="566" y="264"/>
                </a:lnTo>
                <a:lnTo>
                  <a:pt x="558" y="282"/>
                </a:lnTo>
                <a:lnTo>
                  <a:pt x="558" y="282"/>
                </a:lnTo>
                <a:lnTo>
                  <a:pt x="556" y="284"/>
                </a:lnTo>
                <a:lnTo>
                  <a:pt x="556" y="284"/>
                </a:lnTo>
                <a:lnTo>
                  <a:pt x="556" y="284"/>
                </a:lnTo>
                <a:lnTo>
                  <a:pt x="556" y="284"/>
                </a:lnTo>
                <a:lnTo>
                  <a:pt x="550" y="264"/>
                </a:lnTo>
                <a:lnTo>
                  <a:pt x="542" y="248"/>
                </a:lnTo>
                <a:lnTo>
                  <a:pt x="532" y="234"/>
                </a:lnTo>
                <a:lnTo>
                  <a:pt x="520" y="220"/>
                </a:lnTo>
                <a:lnTo>
                  <a:pt x="506" y="212"/>
                </a:lnTo>
                <a:lnTo>
                  <a:pt x="492" y="204"/>
                </a:lnTo>
                <a:lnTo>
                  <a:pt x="476" y="200"/>
                </a:lnTo>
                <a:lnTo>
                  <a:pt x="458" y="198"/>
                </a:lnTo>
                <a:lnTo>
                  <a:pt x="458" y="198"/>
                </a:lnTo>
                <a:lnTo>
                  <a:pt x="458" y="198"/>
                </a:lnTo>
                <a:lnTo>
                  <a:pt x="442" y="200"/>
                </a:lnTo>
                <a:lnTo>
                  <a:pt x="428" y="202"/>
                </a:lnTo>
                <a:lnTo>
                  <a:pt x="402" y="208"/>
                </a:lnTo>
                <a:lnTo>
                  <a:pt x="382" y="216"/>
                </a:lnTo>
                <a:lnTo>
                  <a:pt x="366" y="224"/>
                </a:lnTo>
                <a:lnTo>
                  <a:pt x="366" y="100"/>
                </a:lnTo>
                <a:lnTo>
                  <a:pt x="288" y="100"/>
                </a:lnTo>
                <a:lnTo>
                  <a:pt x="288" y="276"/>
                </a:lnTo>
                <a:lnTo>
                  <a:pt x="288" y="276"/>
                </a:lnTo>
                <a:lnTo>
                  <a:pt x="278" y="258"/>
                </a:lnTo>
                <a:lnTo>
                  <a:pt x="266" y="242"/>
                </a:lnTo>
                <a:lnTo>
                  <a:pt x="252" y="228"/>
                </a:lnTo>
                <a:lnTo>
                  <a:pt x="236" y="218"/>
                </a:lnTo>
                <a:lnTo>
                  <a:pt x="218" y="210"/>
                </a:lnTo>
                <a:lnTo>
                  <a:pt x="200" y="204"/>
                </a:lnTo>
                <a:lnTo>
                  <a:pt x="182" y="200"/>
                </a:lnTo>
                <a:lnTo>
                  <a:pt x="162" y="198"/>
                </a:lnTo>
                <a:lnTo>
                  <a:pt x="162" y="198"/>
                </a:lnTo>
                <a:lnTo>
                  <a:pt x="150" y="198"/>
                </a:lnTo>
                <a:lnTo>
                  <a:pt x="138" y="200"/>
                </a:lnTo>
                <a:lnTo>
                  <a:pt x="126" y="204"/>
                </a:lnTo>
                <a:lnTo>
                  <a:pt x="114" y="208"/>
                </a:lnTo>
                <a:lnTo>
                  <a:pt x="104" y="214"/>
                </a:lnTo>
                <a:lnTo>
                  <a:pt x="94" y="220"/>
                </a:lnTo>
                <a:lnTo>
                  <a:pt x="84" y="228"/>
                </a:lnTo>
                <a:lnTo>
                  <a:pt x="74" y="238"/>
                </a:lnTo>
                <a:lnTo>
                  <a:pt x="74" y="204"/>
                </a:lnTo>
                <a:lnTo>
                  <a:pt x="0" y="204"/>
                </a:lnTo>
                <a:lnTo>
                  <a:pt x="0" y="602"/>
                </a:lnTo>
                <a:lnTo>
                  <a:pt x="74" y="602"/>
                </a:lnTo>
                <a:lnTo>
                  <a:pt x="74" y="466"/>
                </a:lnTo>
                <a:lnTo>
                  <a:pt x="74" y="466"/>
                </a:lnTo>
                <a:lnTo>
                  <a:pt x="94" y="480"/>
                </a:lnTo>
                <a:lnTo>
                  <a:pt x="116" y="492"/>
                </a:lnTo>
                <a:lnTo>
                  <a:pt x="138" y="498"/>
                </a:lnTo>
                <a:lnTo>
                  <a:pt x="162" y="500"/>
                </a:lnTo>
                <a:lnTo>
                  <a:pt x="162" y="500"/>
                </a:lnTo>
                <a:lnTo>
                  <a:pt x="184" y="498"/>
                </a:lnTo>
                <a:lnTo>
                  <a:pt x="204" y="494"/>
                </a:lnTo>
                <a:lnTo>
                  <a:pt x="222" y="488"/>
                </a:lnTo>
                <a:lnTo>
                  <a:pt x="238" y="478"/>
                </a:lnTo>
                <a:lnTo>
                  <a:pt x="254" y="468"/>
                </a:lnTo>
                <a:lnTo>
                  <a:pt x="268" y="454"/>
                </a:lnTo>
                <a:lnTo>
                  <a:pt x="278" y="438"/>
                </a:lnTo>
                <a:lnTo>
                  <a:pt x="288" y="420"/>
                </a:lnTo>
                <a:lnTo>
                  <a:pt x="288" y="492"/>
                </a:lnTo>
                <a:lnTo>
                  <a:pt x="366" y="492"/>
                </a:lnTo>
                <a:lnTo>
                  <a:pt x="366" y="330"/>
                </a:lnTo>
                <a:lnTo>
                  <a:pt x="366" y="330"/>
                </a:lnTo>
                <a:lnTo>
                  <a:pt x="366" y="320"/>
                </a:lnTo>
                <a:lnTo>
                  <a:pt x="368" y="308"/>
                </a:lnTo>
                <a:lnTo>
                  <a:pt x="368" y="308"/>
                </a:lnTo>
                <a:lnTo>
                  <a:pt x="372" y="302"/>
                </a:lnTo>
                <a:lnTo>
                  <a:pt x="376" y="296"/>
                </a:lnTo>
                <a:lnTo>
                  <a:pt x="384" y="288"/>
                </a:lnTo>
                <a:lnTo>
                  <a:pt x="392" y="282"/>
                </a:lnTo>
                <a:lnTo>
                  <a:pt x="402" y="278"/>
                </a:lnTo>
                <a:lnTo>
                  <a:pt x="414" y="272"/>
                </a:lnTo>
                <a:lnTo>
                  <a:pt x="426" y="270"/>
                </a:lnTo>
                <a:lnTo>
                  <a:pt x="440" y="268"/>
                </a:lnTo>
                <a:lnTo>
                  <a:pt x="440" y="268"/>
                </a:lnTo>
                <a:lnTo>
                  <a:pt x="452" y="270"/>
                </a:lnTo>
                <a:lnTo>
                  <a:pt x="462" y="272"/>
                </a:lnTo>
                <a:lnTo>
                  <a:pt x="468" y="278"/>
                </a:lnTo>
                <a:lnTo>
                  <a:pt x="474" y="284"/>
                </a:lnTo>
                <a:lnTo>
                  <a:pt x="480" y="294"/>
                </a:lnTo>
                <a:lnTo>
                  <a:pt x="482" y="306"/>
                </a:lnTo>
                <a:lnTo>
                  <a:pt x="484" y="322"/>
                </a:lnTo>
                <a:lnTo>
                  <a:pt x="484" y="340"/>
                </a:lnTo>
                <a:lnTo>
                  <a:pt x="484" y="492"/>
                </a:lnTo>
                <a:lnTo>
                  <a:pt x="562" y="492"/>
                </a:lnTo>
                <a:lnTo>
                  <a:pt x="562" y="428"/>
                </a:lnTo>
                <a:lnTo>
                  <a:pt x="562" y="428"/>
                </a:lnTo>
                <a:lnTo>
                  <a:pt x="564" y="430"/>
                </a:lnTo>
                <a:lnTo>
                  <a:pt x="564" y="430"/>
                </a:lnTo>
                <a:lnTo>
                  <a:pt x="574" y="444"/>
                </a:lnTo>
                <a:lnTo>
                  <a:pt x="584" y="460"/>
                </a:lnTo>
                <a:lnTo>
                  <a:pt x="598" y="472"/>
                </a:lnTo>
                <a:lnTo>
                  <a:pt x="614" y="482"/>
                </a:lnTo>
                <a:lnTo>
                  <a:pt x="630" y="490"/>
                </a:lnTo>
                <a:lnTo>
                  <a:pt x="646" y="496"/>
                </a:lnTo>
                <a:lnTo>
                  <a:pt x="664" y="500"/>
                </a:lnTo>
                <a:lnTo>
                  <a:pt x="684" y="500"/>
                </a:lnTo>
                <a:lnTo>
                  <a:pt x="684" y="500"/>
                </a:lnTo>
                <a:lnTo>
                  <a:pt x="700" y="500"/>
                </a:lnTo>
                <a:lnTo>
                  <a:pt x="716" y="498"/>
                </a:lnTo>
                <a:lnTo>
                  <a:pt x="732" y="492"/>
                </a:lnTo>
                <a:lnTo>
                  <a:pt x="748" y="488"/>
                </a:lnTo>
                <a:lnTo>
                  <a:pt x="762" y="480"/>
                </a:lnTo>
                <a:lnTo>
                  <a:pt x="776" y="472"/>
                </a:lnTo>
                <a:lnTo>
                  <a:pt x="788" y="462"/>
                </a:lnTo>
                <a:lnTo>
                  <a:pt x="800" y="452"/>
                </a:lnTo>
                <a:lnTo>
                  <a:pt x="800" y="452"/>
                </a:lnTo>
                <a:lnTo>
                  <a:pt x="812" y="468"/>
                </a:lnTo>
                <a:lnTo>
                  <a:pt x="822" y="476"/>
                </a:lnTo>
                <a:lnTo>
                  <a:pt x="832" y="484"/>
                </a:lnTo>
                <a:lnTo>
                  <a:pt x="848" y="490"/>
                </a:lnTo>
                <a:lnTo>
                  <a:pt x="864" y="496"/>
                </a:lnTo>
                <a:lnTo>
                  <a:pt x="884" y="500"/>
                </a:lnTo>
                <a:lnTo>
                  <a:pt x="906" y="502"/>
                </a:lnTo>
                <a:lnTo>
                  <a:pt x="914" y="502"/>
                </a:lnTo>
                <a:lnTo>
                  <a:pt x="914" y="432"/>
                </a:lnTo>
                <a:lnTo>
                  <a:pt x="906" y="4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Freeform 6"/>
          <p:cNvSpPr>
            <a:spLocks/>
          </p:cNvSpPr>
          <p:nvPr userDrawn="1"/>
        </p:nvSpPr>
        <p:spPr bwMode="auto">
          <a:xfrm>
            <a:off x="556834" y="4715507"/>
            <a:ext cx="17820" cy="71280"/>
          </a:xfrm>
          <a:custGeom>
            <a:avLst/>
            <a:gdLst>
              <a:gd name="T0" fmla="*/ 24 w 44"/>
              <a:gd name="T1" fmla="*/ 2 h 176"/>
              <a:gd name="T2" fmla="*/ 24 w 44"/>
              <a:gd name="T3" fmla="*/ 2 h 176"/>
              <a:gd name="T4" fmla="*/ 28 w 44"/>
              <a:gd name="T5" fmla="*/ 2 h 176"/>
              <a:gd name="T6" fmla="*/ 32 w 44"/>
              <a:gd name="T7" fmla="*/ 0 h 176"/>
              <a:gd name="T8" fmla="*/ 32 w 44"/>
              <a:gd name="T9" fmla="*/ 0 h 176"/>
              <a:gd name="T10" fmla="*/ 36 w 44"/>
              <a:gd name="T11" fmla="*/ 2 h 176"/>
              <a:gd name="T12" fmla="*/ 38 w 44"/>
              <a:gd name="T13" fmla="*/ 2 h 176"/>
              <a:gd name="T14" fmla="*/ 38 w 44"/>
              <a:gd name="T15" fmla="*/ 2 h 176"/>
              <a:gd name="T16" fmla="*/ 42 w 44"/>
              <a:gd name="T17" fmla="*/ 8 h 176"/>
              <a:gd name="T18" fmla="*/ 44 w 44"/>
              <a:gd name="T19" fmla="*/ 18 h 176"/>
              <a:gd name="T20" fmla="*/ 44 w 44"/>
              <a:gd name="T21" fmla="*/ 28 h 176"/>
              <a:gd name="T22" fmla="*/ 44 w 44"/>
              <a:gd name="T23" fmla="*/ 40 h 176"/>
              <a:gd name="T24" fmla="*/ 40 w 44"/>
              <a:gd name="T25" fmla="*/ 56 h 176"/>
              <a:gd name="T26" fmla="*/ 36 w 44"/>
              <a:gd name="T27" fmla="*/ 74 h 176"/>
              <a:gd name="T28" fmla="*/ 36 w 44"/>
              <a:gd name="T29" fmla="*/ 74 h 176"/>
              <a:gd name="T30" fmla="*/ 18 w 44"/>
              <a:gd name="T31" fmla="*/ 134 h 176"/>
              <a:gd name="T32" fmla="*/ 4 w 44"/>
              <a:gd name="T33" fmla="*/ 176 h 176"/>
              <a:gd name="T34" fmla="*/ 4 w 44"/>
              <a:gd name="T35" fmla="*/ 176 h 176"/>
              <a:gd name="T36" fmla="*/ 2 w 44"/>
              <a:gd name="T37" fmla="*/ 154 h 176"/>
              <a:gd name="T38" fmla="*/ 0 w 44"/>
              <a:gd name="T39" fmla="*/ 128 h 176"/>
              <a:gd name="T40" fmla="*/ 0 w 44"/>
              <a:gd name="T41" fmla="*/ 100 h 176"/>
              <a:gd name="T42" fmla="*/ 2 w 44"/>
              <a:gd name="T43" fmla="*/ 74 h 176"/>
              <a:gd name="T44" fmla="*/ 6 w 44"/>
              <a:gd name="T45" fmla="*/ 48 h 176"/>
              <a:gd name="T46" fmla="*/ 10 w 44"/>
              <a:gd name="T47" fmla="*/ 28 h 176"/>
              <a:gd name="T48" fmla="*/ 16 w 44"/>
              <a:gd name="T49" fmla="*/ 12 h 176"/>
              <a:gd name="T50" fmla="*/ 20 w 44"/>
              <a:gd name="T51" fmla="*/ 6 h 176"/>
              <a:gd name="T52" fmla="*/ 24 w 44"/>
              <a:gd name="T53" fmla="*/ 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4" h="176">
                <a:moveTo>
                  <a:pt x="24" y="2"/>
                </a:moveTo>
                <a:lnTo>
                  <a:pt x="24" y="2"/>
                </a:lnTo>
                <a:lnTo>
                  <a:pt x="28" y="2"/>
                </a:lnTo>
                <a:lnTo>
                  <a:pt x="32" y="0"/>
                </a:lnTo>
                <a:lnTo>
                  <a:pt x="32" y="0"/>
                </a:lnTo>
                <a:lnTo>
                  <a:pt x="36" y="2"/>
                </a:lnTo>
                <a:lnTo>
                  <a:pt x="38" y="2"/>
                </a:lnTo>
                <a:lnTo>
                  <a:pt x="38" y="2"/>
                </a:lnTo>
                <a:lnTo>
                  <a:pt x="42" y="8"/>
                </a:lnTo>
                <a:lnTo>
                  <a:pt x="44" y="18"/>
                </a:lnTo>
                <a:lnTo>
                  <a:pt x="44" y="28"/>
                </a:lnTo>
                <a:lnTo>
                  <a:pt x="44" y="40"/>
                </a:lnTo>
                <a:lnTo>
                  <a:pt x="40" y="56"/>
                </a:lnTo>
                <a:lnTo>
                  <a:pt x="36" y="74"/>
                </a:lnTo>
                <a:lnTo>
                  <a:pt x="36" y="74"/>
                </a:lnTo>
                <a:lnTo>
                  <a:pt x="18" y="134"/>
                </a:lnTo>
                <a:lnTo>
                  <a:pt x="4" y="176"/>
                </a:lnTo>
                <a:lnTo>
                  <a:pt x="4" y="176"/>
                </a:lnTo>
                <a:lnTo>
                  <a:pt x="2" y="154"/>
                </a:lnTo>
                <a:lnTo>
                  <a:pt x="0" y="128"/>
                </a:lnTo>
                <a:lnTo>
                  <a:pt x="0" y="100"/>
                </a:lnTo>
                <a:lnTo>
                  <a:pt x="2" y="74"/>
                </a:lnTo>
                <a:lnTo>
                  <a:pt x="6" y="48"/>
                </a:lnTo>
                <a:lnTo>
                  <a:pt x="10" y="28"/>
                </a:lnTo>
                <a:lnTo>
                  <a:pt x="16" y="12"/>
                </a:lnTo>
                <a:lnTo>
                  <a:pt x="20" y="6"/>
                </a:lnTo>
                <a:lnTo>
                  <a:pt x="24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Freeform 7"/>
          <p:cNvSpPr>
            <a:spLocks/>
          </p:cNvSpPr>
          <p:nvPr userDrawn="1"/>
        </p:nvSpPr>
        <p:spPr bwMode="auto">
          <a:xfrm>
            <a:off x="478264" y="4802987"/>
            <a:ext cx="60750" cy="66420"/>
          </a:xfrm>
          <a:custGeom>
            <a:avLst/>
            <a:gdLst>
              <a:gd name="T0" fmla="*/ 74 w 150"/>
              <a:gd name="T1" fmla="*/ 164 h 164"/>
              <a:gd name="T2" fmla="*/ 74 w 150"/>
              <a:gd name="T3" fmla="*/ 164 h 164"/>
              <a:gd name="T4" fmla="*/ 60 w 150"/>
              <a:gd name="T5" fmla="*/ 162 h 164"/>
              <a:gd name="T6" fmla="*/ 46 w 150"/>
              <a:gd name="T7" fmla="*/ 158 h 164"/>
              <a:gd name="T8" fmla="*/ 34 w 150"/>
              <a:gd name="T9" fmla="*/ 152 h 164"/>
              <a:gd name="T10" fmla="*/ 22 w 150"/>
              <a:gd name="T11" fmla="*/ 142 h 164"/>
              <a:gd name="T12" fmla="*/ 14 w 150"/>
              <a:gd name="T13" fmla="*/ 132 h 164"/>
              <a:gd name="T14" fmla="*/ 6 w 150"/>
              <a:gd name="T15" fmla="*/ 118 h 164"/>
              <a:gd name="T16" fmla="*/ 2 w 150"/>
              <a:gd name="T17" fmla="*/ 102 h 164"/>
              <a:gd name="T18" fmla="*/ 0 w 150"/>
              <a:gd name="T19" fmla="*/ 82 h 164"/>
              <a:gd name="T20" fmla="*/ 0 w 150"/>
              <a:gd name="T21" fmla="*/ 82 h 164"/>
              <a:gd name="T22" fmla="*/ 2 w 150"/>
              <a:gd name="T23" fmla="*/ 64 h 164"/>
              <a:gd name="T24" fmla="*/ 6 w 150"/>
              <a:gd name="T25" fmla="*/ 50 h 164"/>
              <a:gd name="T26" fmla="*/ 12 w 150"/>
              <a:gd name="T27" fmla="*/ 36 h 164"/>
              <a:gd name="T28" fmla="*/ 20 w 150"/>
              <a:gd name="T29" fmla="*/ 24 h 164"/>
              <a:gd name="T30" fmla="*/ 32 w 150"/>
              <a:gd name="T31" fmla="*/ 14 h 164"/>
              <a:gd name="T32" fmla="*/ 44 w 150"/>
              <a:gd name="T33" fmla="*/ 6 h 164"/>
              <a:gd name="T34" fmla="*/ 58 w 150"/>
              <a:gd name="T35" fmla="*/ 2 h 164"/>
              <a:gd name="T36" fmla="*/ 74 w 150"/>
              <a:gd name="T37" fmla="*/ 0 h 164"/>
              <a:gd name="T38" fmla="*/ 74 w 150"/>
              <a:gd name="T39" fmla="*/ 0 h 164"/>
              <a:gd name="T40" fmla="*/ 88 w 150"/>
              <a:gd name="T41" fmla="*/ 2 h 164"/>
              <a:gd name="T42" fmla="*/ 102 w 150"/>
              <a:gd name="T43" fmla="*/ 6 h 164"/>
              <a:gd name="T44" fmla="*/ 114 w 150"/>
              <a:gd name="T45" fmla="*/ 12 h 164"/>
              <a:gd name="T46" fmla="*/ 126 w 150"/>
              <a:gd name="T47" fmla="*/ 22 h 164"/>
              <a:gd name="T48" fmla="*/ 134 w 150"/>
              <a:gd name="T49" fmla="*/ 34 h 164"/>
              <a:gd name="T50" fmla="*/ 142 w 150"/>
              <a:gd name="T51" fmla="*/ 48 h 164"/>
              <a:gd name="T52" fmla="*/ 148 w 150"/>
              <a:gd name="T53" fmla="*/ 64 h 164"/>
              <a:gd name="T54" fmla="*/ 150 w 150"/>
              <a:gd name="T55" fmla="*/ 82 h 164"/>
              <a:gd name="T56" fmla="*/ 150 w 150"/>
              <a:gd name="T57" fmla="*/ 82 h 164"/>
              <a:gd name="T58" fmla="*/ 148 w 150"/>
              <a:gd name="T59" fmla="*/ 100 h 164"/>
              <a:gd name="T60" fmla="*/ 142 w 150"/>
              <a:gd name="T61" fmla="*/ 118 h 164"/>
              <a:gd name="T62" fmla="*/ 134 w 150"/>
              <a:gd name="T63" fmla="*/ 132 h 164"/>
              <a:gd name="T64" fmla="*/ 126 w 150"/>
              <a:gd name="T65" fmla="*/ 142 h 164"/>
              <a:gd name="T66" fmla="*/ 114 w 150"/>
              <a:gd name="T67" fmla="*/ 152 h 164"/>
              <a:gd name="T68" fmla="*/ 102 w 150"/>
              <a:gd name="T69" fmla="*/ 158 h 164"/>
              <a:gd name="T70" fmla="*/ 88 w 150"/>
              <a:gd name="T71" fmla="*/ 162 h 164"/>
              <a:gd name="T72" fmla="*/ 74 w 150"/>
              <a:gd name="T73" fmla="*/ 1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50" h="164">
                <a:moveTo>
                  <a:pt x="74" y="164"/>
                </a:moveTo>
                <a:lnTo>
                  <a:pt x="74" y="164"/>
                </a:lnTo>
                <a:lnTo>
                  <a:pt x="60" y="162"/>
                </a:lnTo>
                <a:lnTo>
                  <a:pt x="46" y="158"/>
                </a:lnTo>
                <a:lnTo>
                  <a:pt x="34" y="152"/>
                </a:lnTo>
                <a:lnTo>
                  <a:pt x="22" y="142"/>
                </a:lnTo>
                <a:lnTo>
                  <a:pt x="14" y="132"/>
                </a:lnTo>
                <a:lnTo>
                  <a:pt x="6" y="118"/>
                </a:lnTo>
                <a:lnTo>
                  <a:pt x="2" y="102"/>
                </a:lnTo>
                <a:lnTo>
                  <a:pt x="0" y="82"/>
                </a:lnTo>
                <a:lnTo>
                  <a:pt x="0" y="82"/>
                </a:lnTo>
                <a:lnTo>
                  <a:pt x="2" y="64"/>
                </a:lnTo>
                <a:lnTo>
                  <a:pt x="6" y="50"/>
                </a:lnTo>
                <a:lnTo>
                  <a:pt x="12" y="36"/>
                </a:lnTo>
                <a:lnTo>
                  <a:pt x="20" y="24"/>
                </a:lnTo>
                <a:lnTo>
                  <a:pt x="32" y="14"/>
                </a:lnTo>
                <a:lnTo>
                  <a:pt x="44" y="6"/>
                </a:lnTo>
                <a:lnTo>
                  <a:pt x="58" y="2"/>
                </a:lnTo>
                <a:lnTo>
                  <a:pt x="74" y="0"/>
                </a:lnTo>
                <a:lnTo>
                  <a:pt x="74" y="0"/>
                </a:lnTo>
                <a:lnTo>
                  <a:pt x="88" y="2"/>
                </a:lnTo>
                <a:lnTo>
                  <a:pt x="102" y="6"/>
                </a:lnTo>
                <a:lnTo>
                  <a:pt x="114" y="12"/>
                </a:lnTo>
                <a:lnTo>
                  <a:pt x="126" y="22"/>
                </a:lnTo>
                <a:lnTo>
                  <a:pt x="134" y="34"/>
                </a:lnTo>
                <a:lnTo>
                  <a:pt x="142" y="48"/>
                </a:lnTo>
                <a:lnTo>
                  <a:pt x="148" y="64"/>
                </a:lnTo>
                <a:lnTo>
                  <a:pt x="150" y="82"/>
                </a:lnTo>
                <a:lnTo>
                  <a:pt x="150" y="82"/>
                </a:lnTo>
                <a:lnTo>
                  <a:pt x="148" y="100"/>
                </a:lnTo>
                <a:lnTo>
                  <a:pt x="142" y="118"/>
                </a:lnTo>
                <a:lnTo>
                  <a:pt x="134" y="132"/>
                </a:lnTo>
                <a:lnTo>
                  <a:pt x="126" y="142"/>
                </a:lnTo>
                <a:lnTo>
                  <a:pt x="114" y="152"/>
                </a:lnTo>
                <a:lnTo>
                  <a:pt x="102" y="158"/>
                </a:lnTo>
                <a:lnTo>
                  <a:pt x="88" y="162"/>
                </a:lnTo>
                <a:lnTo>
                  <a:pt x="74" y="16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Freeform 8"/>
          <p:cNvSpPr>
            <a:spLocks/>
          </p:cNvSpPr>
          <p:nvPr userDrawn="1"/>
        </p:nvSpPr>
        <p:spPr bwMode="auto">
          <a:xfrm>
            <a:off x="257134" y="4802987"/>
            <a:ext cx="59940" cy="66420"/>
          </a:xfrm>
          <a:custGeom>
            <a:avLst/>
            <a:gdLst>
              <a:gd name="T0" fmla="*/ 74 w 148"/>
              <a:gd name="T1" fmla="*/ 164 h 164"/>
              <a:gd name="T2" fmla="*/ 74 w 148"/>
              <a:gd name="T3" fmla="*/ 164 h 164"/>
              <a:gd name="T4" fmla="*/ 58 w 148"/>
              <a:gd name="T5" fmla="*/ 162 h 164"/>
              <a:gd name="T6" fmla="*/ 44 w 148"/>
              <a:gd name="T7" fmla="*/ 156 h 164"/>
              <a:gd name="T8" fmla="*/ 32 w 148"/>
              <a:gd name="T9" fmla="*/ 150 h 164"/>
              <a:gd name="T10" fmla="*/ 22 w 148"/>
              <a:gd name="T11" fmla="*/ 140 h 164"/>
              <a:gd name="T12" fmla="*/ 12 w 148"/>
              <a:gd name="T13" fmla="*/ 128 h 164"/>
              <a:gd name="T14" fmla="*/ 6 w 148"/>
              <a:gd name="T15" fmla="*/ 114 h 164"/>
              <a:gd name="T16" fmla="*/ 0 w 148"/>
              <a:gd name="T17" fmla="*/ 98 h 164"/>
              <a:gd name="T18" fmla="*/ 0 w 148"/>
              <a:gd name="T19" fmla="*/ 82 h 164"/>
              <a:gd name="T20" fmla="*/ 0 w 148"/>
              <a:gd name="T21" fmla="*/ 82 h 164"/>
              <a:gd name="T22" fmla="*/ 0 w 148"/>
              <a:gd name="T23" fmla="*/ 66 h 164"/>
              <a:gd name="T24" fmla="*/ 4 w 148"/>
              <a:gd name="T25" fmla="*/ 50 h 164"/>
              <a:gd name="T26" fmla="*/ 12 w 148"/>
              <a:gd name="T27" fmla="*/ 36 h 164"/>
              <a:gd name="T28" fmla="*/ 20 w 148"/>
              <a:gd name="T29" fmla="*/ 24 h 164"/>
              <a:gd name="T30" fmla="*/ 32 w 148"/>
              <a:gd name="T31" fmla="*/ 14 h 164"/>
              <a:gd name="T32" fmla="*/ 44 w 148"/>
              <a:gd name="T33" fmla="*/ 6 h 164"/>
              <a:gd name="T34" fmla="*/ 58 w 148"/>
              <a:gd name="T35" fmla="*/ 2 h 164"/>
              <a:gd name="T36" fmla="*/ 74 w 148"/>
              <a:gd name="T37" fmla="*/ 0 h 164"/>
              <a:gd name="T38" fmla="*/ 74 w 148"/>
              <a:gd name="T39" fmla="*/ 0 h 164"/>
              <a:gd name="T40" fmla="*/ 90 w 148"/>
              <a:gd name="T41" fmla="*/ 2 h 164"/>
              <a:gd name="T42" fmla="*/ 106 w 148"/>
              <a:gd name="T43" fmla="*/ 8 h 164"/>
              <a:gd name="T44" fmla="*/ 118 w 148"/>
              <a:gd name="T45" fmla="*/ 16 h 164"/>
              <a:gd name="T46" fmla="*/ 130 w 148"/>
              <a:gd name="T47" fmla="*/ 26 h 164"/>
              <a:gd name="T48" fmla="*/ 138 w 148"/>
              <a:gd name="T49" fmla="*/ 40 h 164"/>
              <a:gd name="T50" fmla="*/ 144 w 148"/>
              <a:gd name="T51" fmla="*/ 54 h 164"/>
              <a:gd name="T52" fmla="*/ 148 w 148"/>
              <a:gd name="T53" fmla="*/ 68 h 164"/>
              <a:gd name="T54" fmla="*/ 148 w 148"/>
              <a:gd name="T55" fmla="*/ 82 h 164"/>
              <a:gd name="T56" fmla="*/ 148 w 148"/>
              <a:gd name="T57" fmla="*/ 82 h 164"/>
              <a:gd name="T58" fmla="*/ 148 w 148"/>
              <a:gd name="T59" fmla="*/ 100 h 164"/>
              <a:gd name="T60" fmla="*/ 144 w 148"/>
              <a:gd name="T61" fmla="*/ 116 h 164"/>
              <a:gd name="T62" fmla="*/ 136 w 148"/>
              <a:gd name="T63" fmla="*/ 130 h 164"/>
              <a:gd name="T64" fmla="*/ 128 w 148"/>
              <a:gd name="T65" fmla="*/ 140 h 164"/>
              <a:gd name="T66" fmla="*/ 116 w 148"/>
              <a:gd name="T67" fmla="*/ 150 h 164"/>
              <a:gd name="T68" fmla="*/ 104 w 148"/>
              <a:gd name="T69" fmla="*/ 158 h 164"/>
              <a:gd name="T70" fmla="*/ 90 w 148"/>
              <a:gd name="T71" fmla="*/ 162 h 164"/>
              <a:gd name="T72" fmla="*/ 74 w 148"/>
              <a:gd name="T73" fmla="*/ 1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8" h="164">
                <a:moveTo>
                  <a:pt x="74" y="164"/>
                </a:moveTo>
                <a:lnTo>
                  <a:pt x="74" y="164"/>
                </a:lnTo>
                <a:lnTo>
                  <a:pt x="58" y="162"/>
                </a:lnTo>
                <a:lnTo>
                  <a:pt x="44" y="156"/>
                </a:lnTo>
                <a:lnTo>
                  <a:pt x="32" y="150"/>
                </a:lnTo>
                <a:lnTo>
                  <a:pt x="22" y="140"/>
                </a:lnTo>
                <a:lnTo>
                  <a:pt x="12" y="128"/>
                </a:lnTo>
                <a:lnTo>
                  <a:pt x="6" y="114"/>
                </a:lnTo>
                <a:lnTo>
                  <a:pt x="0" y="98"/>
                </a:lnTo>
                <a:lnTo>
                  <a:pt x="0" y="82"/>
                </a:lnTo>
                <a:lnTo>
                  <a:pt x="0" y="82"/>
                </a:lnTo>
                <a:lnTo>
                  <a:pt x="0" y="66"/>
                </a:lnTo>
                <a:lnTo>
                  <a:pt x="4" y="50"/>
                </a:lnTo>
                <a:lnTo>
                  <a:pt x="12" y="36"/>
                </a:lnTo>
                <a:lnTo>
                  <a:pt x="20" y="24"/>
                </a:lnTo>
                <a:lnTo>
                  <a:pt x="32" y="14"/>
                </a:lnTo>
                <a:lnTo>
                  <a:pt x="44" y="6"/>
                </a:lnTo>
                <a:lnTo>
                  <a:pt x="58" y="2"/>
                </a:lnTo>
                <a:lnTo>
                  <a:pt x="74" y="0"/>
                </a:lnTo>
                <a:lnTo>
                  <a:pt x="74" y="0"/>
                </a:lnTo>
                <a:lnTo>
                  <a:pt x="90" y="2"/>
                </a:lnTo>
                <a:lnTo>
                  <a:pt x="106" y="8"/>
                </a:lnTo>
                <a:lnTo>
                  <a:pt x="118" y="16"/>
                </a:lnTo>
                <a:lnTo>
                  <a:pt x="130" y="26"/>
                </a:lnTo>
                <a:lnTo>
                  <a:pt x="138" y="40"/>
                </a:lnTo>
                <a:lnTo>
                  <a:pt x="144" y="54"/>
                </a:lnTo>
                <a:lnTo>
                  <a:pt x="148" y="68"/>
                </a:lnTo>
                <a:lnTo>
                  <a:pt x="148" y="82"/>
                </a:lnTo>
                <a:lnTo>
                  <a:pt x="148" y="82"/>
                </a:lnTo>
                <a:lnTo>
                  <a:pt x="148" y="100"/>
                </a:lnTo>
                <a:lnTo>
                  <a:pt x="144" y="116"/>
                </a:lnTo>
                <a:lnTo>
                  <a:pt x="136" y="130"/>
                </a:lnTo>
                <a:lnTo>
                  <a:pt x="128" y="140"/>
                </a:lnTo>
                <a:lnTo>
                  <a:pt x="116" y="150"/>
                </a:lnTo>
                <a:lnTo>
                  <a:pt x="104" y="158"/>
                </a:lnTo>
                <a:lnTo>
                  <a:pt x="90" y="162"/>
                </a:lnTo>
                <a:lnTo>
                  <a:pt x="74" y="16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Freeform 9"/>
          <p:cNvSpPr>
            <a:spLocks/>
          </p:cNvSpPr>
          <p:nvPr userDrawn="1"/>
        </p:nvSpPr>
        <p:spPr bwMode="auto">
          <a:xfrm>
            <a:off x="227164" y="4694447"/>
            <a:ext cx="370170" cy="243810"/>
          </a:xfrm>
          <a:custGeom>
            <a:avLst/>
            <a:gdLst>
              <a:gd name="T0" fmla="*/ 892 w 914"/>
              <a:gd name="T1" fmla="*/ 430 h 602"/>
              <a:gd name="T2" fmla="*/ 862 w 914"/>
              <a:gd name="T3" fmla="*/ 414 h 602"/>
              <a:gd name="T4" fmla="*/ 850 w 914"/>
              <a:gd name="T5" fmla="*/ 378 h 602"/>
              <a:gd name="T6" fmla="*/ 852 w 914"/>
              <a:gd name="T7" fmla="*/ 346 h 602"/>
              <a:gd name="T8" fmla="*/ 876 w 914"/>
              <a:gd name="T9" fmla="*/ 258 h 602"/>
              <a:gd name="T10" fmla="*/ 896 w 914"/>
              <a:gd name="T11" fmla="*/ 184 h 602"/>
              <a:gd name="T12" fmla="*/ 904 w 914"/>
              <a:gd name="T13" fmla="*/ 108 h 602"/>
              <a:gd name="T14" fmla="*/ 894 w 914"/>
              <a:gd name="T15" fmla="*/ 46 h 602"/>
              <a:gd name="T16" fmla="*/ 880 w 914"/>
              <a:gd name="T17" fmla="*/ 20 h 602"/>
              <a:gd name="T18" fmla="*/ 852 w 914"/>
              <a:gd name="T19" fmla="*/ 2 h 602"/>
              <a:gd name="T20" fmla="*/ 832 w 914"/>
              <a:gd name="T21" fmla="*/ 2 h 602"/>
              <a:gd name="T22" fmla="*/ 810 w 914"/>
              <a:gd name="T23" fmla="*/ 12 h 602"/>
              <a:gd name="T24" fmla="*/ 788 w 914"/>
              <a:gd name="T25" fmla="*/ 34 h 602"/>
              <a:gd name="T26" fmla="*/ 766 w 914"/>
              <a:gd name="T27" fmla="*/ 82 h 602"/>
              <a:gd name="T28" fmla="*/ 756 w 914"/>
              <a:gd name="T29" fmla="*/ 132 h 602"/>
              <a:gd name="T30" fmla="*/ 754 w 914"/>
              <a:gd name="T31" fmla="*/ 220 h 602"/>
              <a:gd name="T32" fmla="*/ 720 w 914"/>
              <a:gd name="T33" fmla="*/ 204 h 602"/>
              <a:gd name="T34" fmla="*/ 684 w 914"/>
              <a:gd name="T35" fmla="*/ 200 h 602"/>
              <a:gd name="T36" fmla="*/ 624 w 914"/>
              <a:gd name="T37" fmla="*/ 212 h 602"/>
              <a:gd name="T38" fmla="*/ 578 w 914"/>
              <a:gd name="T39" fmla="*/ 248 h 602"/>
              <a:gd name="T40" fmla="*/ 558 w 914"/>
              <a:gd name="T41" fmla="*/ 282 h 602"/>
              <a:gd name="T42" fmla="*/ 556 w 914"/>
              <a:gd name="T43" fmla="*/ 284 h 602"/>
              <a:gd name="T44" fmla="*/ 542 w 914"/>
              <a:gd name="T45" fmla="*/ 248 h 602"/>
              <a:gd name="T46" fmla="*/ 506 w 914"/>
              <a:gd name="T47" fmla="*/ 212 h 602"/>
              <a:gd name="T48" fmla="*/ 458 w 914"/>
              <a:gd name="T49" fmla="*/ 198 h 602"/>
              <a:gd name="T50" fmla="*/ 442 w 914"/>
              <a:gd name="T51" fmla="*/ 200 h 602"/>
              <a:gd name="T52" fmla="*/ 382 w 914"/>
              <a:gd name="T53" fmla="*/ 216 h 602"/>
              <a:gd name="T54" fmla="*/ 288 w 914"/>
              <a:gd name="T55" fmla="*/ 100 h 602"/>
              <a:gd name="T56" fmla="*/ 278 w 914"/>
              <a:gd name="T57" fmla="*/ 258 h 602"/>
              <a:gd name="T58" fmla="*/ 236 w 914"/>
              <a:gd name="T59" fmla="*/ 218 h 602"/>
              <a:gd name="T60" fmla="*/ 182 w 914"/>
              <a:gd name="T61" fmla="*/ 200 h 602"/>
              <a:gd name="T62" fmla="*/ 150 w 914"/>
              <a:gd name="T63" fmla="*/ 198 h 602"/>
              <a:gd name="T64" fmla="*/ 114 w 914"/>
              <a:gd name="T65" fmla="*/ 208 h 602"/>
              <a:gd name="T66" fmla="*/ 84 w 914"/>
              <a:gd name="T67" fmla="*/ 228 h 602"/>
              <a:gd name="T68" fmla="*/ 0 w 914"/>
              <a:gd name="T69" fmla="*/ 204 h 602"/>
              <a:gd name="T70" fmla="*/ 74 w 914"/>
              <a:gd name="T71" fmla="*/ 466 h 602"/>
              <a:gd name="T72" fmla="*/ 116 w 914"/>
              <a:gd name="T73" fmla="*/ 492 h 602"/>
              <a:gd name="T74" fmla="*/ 162 w 914"/>
              <a:gd name="T75" fmla="*/ 500 h 602"/>
              <a:gd name="T76" fmla="*/ 222 w 914"/>
              <a:gd name="T77" fmla="*/ 488 h 602"/>
              <a:gd name="T78" fmla="*/ 268 w 914"/>
              <a:gd name="T79" fmla="*/ 454 h 602"/>
              <a:gd name="T80" fmla="*/ 288 w 914"/>
              <a:gd name="T81" fmla="*/ 492 h 602"/>
              <a:gd name="T82" fmla="*/ 366 w 914"/>
              <a:gd name="T83" fmla="*/ 330 h 602"/>
              <a:gd name="T84" fmla="*/ 368 w 914"/>
              <a:gd name="T85" fmla="*/ 308 h 602"/>
              <a:gd name="T86" fmla="*/ 384 w 914"/>
              <a:gd name="T87" fmla="*/ 288 h 602"/>
              <a:gd name="T88" fmla="*/ 414 w 914"/>
              <a:gd name="T89" fmla="*/ 272 h 602"/>
              <a:gd name="T90" fmla="*/ 440 w 914"/>
              <a:gd name="T91" fmla="*/ 268 h 602"/>
              <a:gd name="T92" fmla="*/ 468 w 914"/>
              <a:gd name="T93" fmla="*/ 278 h 602"/>
              <a:gd name="T94" fmla="*/ 482 w 914"/>
              <a:gd name="T95" fmla="*/ 306 h 602"/>
              <a:gd name="T96" fmla="*/ 484 w 914"/>
              <a:gd name="T97" fmla="*/ 492 h 602"/>
              <a:gd name="T98" fmla="*/ 562 w 914"/>
              <a:gd name="T99" fmla="*/ 428 h 602"/>
              <a:gd name="T100" fmla="*/ 574 w 914"/>
              <a:gd name="T101" fmla="*/ 444 h 602"/>
              <a:gd name="T102" fmla="*/ 614 w 914"/>
              <a:gd name="T103" fmla="*/ 482 h 602"/>
              <a:gd name="T104" fmla="*/ 664 w 914"/>
              <a:gd name="T105" fmla="*/ 500 h 602"/>
              <a:gd name="T106" fmla="*/ 700 w 914"/>
              <a:gd name="T107" fmla="*/ 500 h 602"/>
              <a:gd name="T108" fmla="*/ 748 w 914"/>
              <a:gd name="T109" fmla="*/ 488 h 602"/>
              <a:gd name="T110" fmla="*/ 788 w 914"/>
              <a:gd name="T111" fmla="*/ 462 h 602"/>
              <a:gd name="T112" fmla="*/ 812 w 914"/>
              <a:gd name="T113" fmla="*/ 468 h 602"/>
              <a:gd name="T114" fmla="*/ 848 w 914"/>
              <a:gd name="T115" fmla="*/ 490 h 602"/>
              <a:gd name="T116" fmla="*/ 906 w 914"/>
              <a:gd name="T117" fmla="*/ 502 h 602"/>
              <a:gd name="T118" fmla="*/ 906 w 914"/>
              <a:gd name="T119" fmla="*/ 432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14" h="602">
                <a:moveTo>
                  <a:pt x="906" y="432"/>
                </a:moveTo>
                <a:lnTo>
                  <a:pt x="906" y="432"/>
                </a:lnTo>
                <a:lnTo>
                  <a:pt x="892" y="430"/>
                </a:lnTo>
                <a:lnTo>
                  <a:pt x="880" y="428"/>
                </a:lnTo>
                <a:lnTo>
                  <a:pt x="870" y="422"/>
                </a:lnTo>
                <a:lnTo>
                  <a:pt x="862" y="414"/>
                </a:lnTo>
                <a:lnTo>
                  <a:pt x="856" y="404"/>
                </a:lnTo>
                <a:lnTo>
                  <a:pt x="852" y="392"/>
                </a:lnTo>
                <a:lnTo>
                  <a:pt x="850" y="378"/>
                </a:lnTo>
                <a:lnTo>
                  <a:pt x="850" y="362"/>
                </a:lnTo>
                <a:lnTo>
                  <a:pt x="850" y="362"/>
                </a:lnTo>
                <a:lnTo>
                  <a:pt x="852" y="346"/>
                </a:lnTo>
                <a:lnTo>
                  <a:pt x="856" y="326"/>
                </a:lnTo>
                <a:lnTo>
                  <a:pt x="876" y="258"/>
                </a:lnTo>
                <a:lnTo>
                  <a:pt x="876" y="258"/>
                </a:lnTo>
                <a:lnTo>
                  <a:pt x="888" y="212"/>
                </a:lnTo>
                <a:lnTo>
                  <a:pt x="888" y="212"/>
                </a:lnTo>
                <a:lnTo>
                  <a:pt x="896" y="184"/>
                </a:lnTo>
                <a:lnTo>
                  <a:pt x="900" y="158"/>
                </a:lnTo>
                <a:lnTo>
                  <a:pt x="904" y="132"/>
                </a:lnTo>
                <a:lnTo>
                  <a:pt x="904" y="108"/>
                </a:lnTo>
                <a:lnTo>
                  <a:pt x="904" y="84"/>
                </a:lnTo>
                <a:lnTo>
                  <a:pt x="900" y="64"/>
                </a:lnTo>
                <a:lnTo>
                  <a:pt x="894" y="46"/>
                </a:lnTo>
                <a:lnTo>
                  <a:pt x="886" y="30"/>
                </a:lnTo>
                <a:lnTo>
                  <a:pt x="886" y="30"/>
                </a:lnTo>
                <a:lnTo>
                  <a:pt x="880" y="20"/>
                </a:lnTo>
                <a:lnTo>
                  <a:pt x="872" y="10"/>
                </a:lnTo>
                <a:lnTo>
                  <a:pt x="862" y="6"/>
                </a:lnTo>
                <a:lnTo>
                  <a:pt x="852" y="2"/>
                </a:lnTo>
                <a:lnTo>
                  <a:pt x="852" y="2"/>
                </a:lnTo>
                <a:lnTo>
                  <a:pt x="842" y="0"/>
                </a:lnTo>
                <a:lnTo>
                  <a:pt x="832" y="2"/>
                </a:lnTo>
                <a:lnTo>
                  <a:pt x="820" y="6"/>
                </a:lnTo>
                <a:lnTo>
                  <a:pt x="810" y="12"/>
                </a:lnTo>
                <a:lnTo>
                  <a:pt x="810" y="12"/>
                </a:lnTo>
                <a:lnTo>
                  <a:pt x="802" y="18"/>
                </a:lnTo>
                <a:lnTo>
                  <a:pt x="796" y="24"/>
                </a:lnTo>
                <a:lnTo>
                  <a:pt x="788" y="34"/>
                </a:lnTo>
                <a:lnTo>
                  <a:pt x="780" y="48"/>
                </a:lnTo>
                <a:lnTo>
                  <a:pt x="772" y="64"/>
                </a:lnTo>
                <a:lnTo>
                  <a:pt x="766" y="82"/>
                </a:lnTo>
                <a:lnTo>
                  <a:pt x="760" y="106"/>
                </a:lnTo>
                <a:lnTo>
                  <a:pt x="756" y="132"/>
                </a:lnTo>
                <a:lnTo>
                  <a:pt x="756" y="132"/>
                </a:lnTo>
                <a:lnTo>
                  <a:pt x="754" y="170"/>
                </a:lnTo>
                <a:lnTo>
                  <a:pt x="752" y="196"/>
                </a:lnTo>
                <a:lnTo>
                  <a:pt x="754" y="220"/>
                </a:lnTo>
                <a:lnTo>
                  <a:pt x="754" y="220"/>
                </a:lnTo>
                <a:lnTo>
                  <a:pt x="738" y="212"/>
                </a:lnTo>
                <a:lnTo>
                  <a:pt x="720" y="204"/>
                </a:lnTo>
                <a:lnTo>
                  <a:pt x="702" y="200"/>
                </a:lnTo>
                <a:lnTo>
                  <a:pt x="684" y="200"/>
                </a:lnTo>
                <a:lnTo>
                  <a:pt x="684" y="200"/>
                </a:lnTo>
                <a:lnTo>
                  <a:pt x="662" y="202"/>
                </a:lnTo>
                <a:lnTo>
                  <a:pt x="644" y="206"/>
                </a:lnTo>
                <a:lnTo>
                  <a:pt x="624" y="212"/>
                </a:lnTo>
                <a:lnTo>
                  <a:pt x="608" y="222"/>
                </a:lnTo>
                <a:lnTo>
                  <a:pt x="592" y="234"/>
                </a:lnTo>
                <a:lnTo>
                  <a:pt x="578" y="248"/>
                </a:lnTo>
                <a:lnTo>
                  <a:pt x="566" y="264"/>
                </a:lnTo>
                <a:lnTo>
                  <a:pt x="558" y="282"/>
                </a:lnTo>
                <a:lnTo>
                  <a:pt x="558" y="282"/>
                </a:lnTo>
                <a:lnTo>
                  <a:pt x="556" y="284"/>
                </a:lnTo>
                <a:lnTo>
                  <a:pt x="556" y="284"/>
                </a:lnTo>
                <a:lnTo>
                  <a:pt x="556" y="284"/>
                </a:lnTo>
                <a:lnTo>
                  <a:pt x="556" y="284"/>
                </a:lnTo>
                <a:lnTo>
                  <a:pt x="550" y="264"/>
                </a:lnTo>
                <a:lnTo>
                  <a:pt x="542" y="248"/>
                </a:lnTo>
                <a:lnTo>
                  <a:pt x="532" y="234"/>
                </a:lnTo>
                <a:lnTo>
                  <a:pt x="520" y="220"/>
                </a:lnTo>
                <a:lnTo>
                  <a:pt x="506" y="212"/>
                </a:lnTo>
                <a:lnTo>
                  <a:pt x="492" y="204"/>
                </a:lnTo>
                <a:lnTo>
                  <a:pt x="476" y="200"/>
                </a:lnTo>
                <a:lnTo>
                  <a:pt x="458" y="198"/>
                </a:lnTo>
                <a:lnTo>
                  <a:pt x="458" y="198"/>
                </a:lnTo>
                <a:lnTo>
                  <a:pt x="458" y="198"/>
                </a:lnTo>
                <a:lnTo>
                  <a:pt x="442" y="200"/>
                </a:lnTo>
                <a:lnTo>
                  <a:pt x="428" y="202"/>
                </a:lnTo>
                <a:lnTo>
                  <a:pt x="402" y="208"/>
                </a:lnTo>
                <a:lnTo>
                  <a:pt x="382" y="216"/>
                </a:lnTo>
                <a:lnTo>
                  <a:pt x="366" y="224"/>
                </a:lnTo>
                <a:lnTo>
                  <a:pt x="366" y="100"/>
                </a:lnTo>
                <a:lnTo>
                  <a:pt x="288" y="100"/>
                </a:lnTo>
                <a:lnTo>
                  <a:pt x="288" y="276"/>
                </a:lnTo>
                <a:lnTo>
                  <a:pt x="288" y="276"/>
                </a:lnTo>
                <a:lnTo>
                  <a:pt x="278" y="258"/>
                </a:lnTo>
                <a:lnTo>
                  <a:pt x="266" y="242"/>
                </a:lnTo>
                <a:lnTo>
                  <a:pt x="252" y="228"/>
                </a:lnTo>
                <a:lnTo>
                  <a:pt x="236" y="218"/>
                </a:lnTo>
                <a:lnTo>
                  <a:pt x="218" y="210"/>
                </a:lnTo>
                <a:lnTo>
                  <a:pt x="200" y="204"/>
                </a:lnTo>
                <a:lnTo>
                  <a:pt x="182" y="200"/>
                </a:lnTo>
                <a:lnTo>
                  <a:pt x="162" y="198"/>
                </a:lnTo>
                <a:lnTo>
                  <a:pt x="162" y="198"/>
                </a:lnTo>
                <a:lnTo>
                  <a:pt x="150" y="198"/>
                </a:lnTo>
                <a:lnTo>
                  <a:pt x="138" y="200"/>
                </a:lnTo>
                <a:lnTo>
                  <a:pt x="126" y="204"/>
                </a:lnTo>
                <a:lnTo>
                  <a:pt x="114" y="208"/>
                </a:lnTo>
                <a:lnTo>
                  <a:pt x="104" y="214"/>
                </a:lnTo>
                <a:lnTo>
                  <a:pt x="94" y="220"/>
                </a:lnTo>
                <a:lnTo>
                  <a:pt x="84" y="228"/>
                </a:lnTo>
                <a:lnTo>
                  <a:pt x="74" y="238"/>
                </a:lnTo>
                <a:lnTo>
                  <a:pt x="74" y="204"/>
                </a:lnTo>
                <a:lnTo>
                  <a:pt x="0" y="204"/>
                </a:lnTo>
                <a:lnTo>
                  <a:pt x="0" y="602"/>
                </a:lnTo>
                <a:lnTo>
                  <a:pt x="74" y="602"/>
                </a:lnTo>
                <a:lnTo>
                  <a:pt x="74" y="466"/>
                </a:lnTo>
                <a:lnTo>
                  <a:pt x="74" y="466"/>
                </a:lnTo>
                <a:lnTo>
                  <a:pt x="94" y="480"/>
                </a:lnTo>
                <a:lnTo>
                  <a:pt x="116" y="492"/>
                </a:lnTo>
                <a:lnTo>
                  <a:pt x="138" y="498"/>
                </a:lnTo>
                <a:lnTo>
                  <a:pt x="162" y="500"/>
                </a:lnTo>
                <a:lnTo>
                  <a:pt x="162" y="500"/>
                </a:lnTo>
                <a:lnTo>
                  <a:pt x="184" y="498"/>
                </a:lnTo>
                <a:lnTo>
                  <a:pt x="204" y="494"/>
                </a:lnTo>
                <a:lnTo>
                  <a:pt x="222" y="488"/>
                </a:lnTo>
                <a:lnTo>
                  <a:pt x="238" y="478"/>
                </a:lnTo>
                <a:lnTo>
                  <a:pt x="254" y="468"/>
                </a:lnTo>
                <a:lnTo>
                  <a:pt x="268" y="454"/>
                </a:lnTo>
                <a:lnTo>
                  <a:pt x="278" y="438"/>
                </a:lnTo>
                <a:lnTo>
                  <a:pt x="288" y="420"/>
                </a:lnTo>
                <a:lnTo>
                  <a:pt x="288" y="492"/>
                </a:lnTo>
                <a:lnTo>
                  <a:pt x="366" y="492"/>
                </a:lnTo>
                <a:lnTo>
                  <a:pt x="366" y="330"/>
                </a:lnTo>
                <a:lnTo>
                  <a:pt x="366" y="330"/>
                </a:lnTo>
                <a:lnTo>
                  <a:pt x="366" y="320"/>
                </a:lnTo>
                <a:lnTo>
                  <a:pt x="368" y="308"/>
                </a:lnTo>
                <a:lnTo>
                  <a:pt x="368" y="308"/>
                </a:lnTo>
                <a:lnTo>
                  <a:pt x="372" y="302"/>
                </a:lnTo>
                <a:lnTo>
                  <a:pt x="376" y="296"/>
                </a:lnTo>
                <a:lnTo>
                  <a:pt x="384" y="288"/>
                </a:lnTo>
                <a:lnTo>
                  <a:pt x="392" y="282"/>
                </a:lnTo>
                <a:lnTo>
                  <a:pt x="402" y="278"/>
                </a:lnTo>
                <a:lnTo>
                  <a:pt x="414" y="272"/>
                </a:lnTo>
                <a:lnTo>
                  <a:pt x="426" y="270"/>
                </a:lnTo>
                <a:lnTo>
                  <a:pt x="440" y="268"/>
                </a:lnTo>
                <a:lnTo>
                  <a:pt x="440" y="268"/>
                </a:lnTo>
                <a:lnTo>
                  <a:pt x="452" y="270"/>
                </a:lnTo>
                <a:lnTo>
                  <a:pt x="462" y="272"/>
                </a:lnTo>
                <a:lnTo>
                  <a:pt x="468" y="278"/>
                </a:lnTo>
                <a:lnTo>
                  <a:pt x="474" y="284"/>
                </a:lnTo>
                <a:lnTo>
                  <a:pt x="480" y="294"/>
                </a:lnTo>
                <a:lnTo>
                  <a:pt x="482" y="306"/>
                </a:lnTo>
                <a:lnTo>
                  <a:pt x="484" y="322"/>
                </a:lnTo>
                <a:lnTo>
                  <a:pt x="484" y="340"/>
                </a:lnTo>
                <a:lnTo>
                  <a:pt x="484" y="492"/>
                </a:lnTo>
                <a:lnTo>
                  <a:pt x="562" y="492"/>
                </a:lnTo>
                <a:lnTo>
                  <a:pt x="562" y="428"/>
                </a:lnTo>
                <a:lnTo>
                  <a:pt x="562" y="428"/>
                </a:lnTo>
                <a:lnTo>
                  <a:pt x="564" y="430"/>
                </a:lnTo>
                <a:lnTo>
                  <a:pt x="564" y="430"/>
                </a:lnTo>
                <a:lnTo>
                  <a:pt x="574" y="444"/>
                </a:lnTo>
                <a:lnTo>
                  <a:pt x="584" y="460"/>
                </a:lnTo>
                <a:lnTo>
                  <a:pt x="598" y="472"/>
                </a:lnTo>
                <a:lnTo>
                  <a:pt x="614" y="482"/>
                </a:lnTo>
                <a:lnTo>
                  <a:pt x="630" y="490"/>
                </a:lnTo>
                <a:lnTo>
                  <a:pt x="646" y="496"/>
                </a:lnTo>
                <a:lnTo>
                  <a:pt x="664" y="500"/>
                </a:lnTo>
                <a:lnTo>
                  <a:pt x="684" y="500"/>
                </a:lnTo>
                <a:lnTo>
                  <a:pt x="684" y="500"/>
                </a:lnTo>
                <a:lnTo>
                  <a:pt x="700" y="500"/>
                </a:lnTo>
                <a:lnTo>
                  <a:pt x="716" y="498"/>
                </a:lnTo>
                <a:lnTo>
                  <a:pt x="732" y="492"/>
                </a:lnTo>
                <a:lnTo>
                  <a:pt x="748" y="488"/>
                </a:lnTo>
                <a:lnTo>
                  <a:pt x="762" y="480"/>
                </a:lnTo>
                <a:lnTo>
                  <a:pt x="776" y="472"/>
                </a:lnTo>
                <a:lnTo>
                  <a:pt x="788" y="462"/>
                </a:lnTo>
                <a:lnTo>
                  <a:pt x="800" y="452"/>
                </a:lnTo>
                <a:lnTo>
                  <a:pt x="800" y="452"/>
                </a:lnTo>
                <a:lnTo>
                  <a:pt x="812" y="468"/>
                </a:lnTo>
                <a:lnTo>
                  <a:pt x="822" y="476"/>
                </a:lnTo>
                <a:lnTo>
                  <a:pt x="832" y="484"/>
                </a:lnTo>
                <a:lnTo>
                  <a:pt x="848" y="490"/>
                </a:lnTo>
                <a:lnTo>
                  <a:pt x="864" y="496"/>
                </a:lnTo>
                <a:lnTo>
                  <a:pt x="884" y="500"/>
                </a:lnTo>
                <a:lnTo>
                  <a:pt x="906" y="502"/>
                </a:lnTo>
                <a:lnTo>
                  <a:pt x="914" y="502"/>
                </a:lnTo>
                <a:lnTo>
                  <a:pt x="914" y="432"/>
                </a:lnTo>
                <a:lnTo>
                  <a:pt x="906" y="43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80673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lour Divider 4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13485" y="2121407"/>
            <a:ext cx="5516432" cy="2669523"/>
          </a:xfrm>
          <a:prstGeom prst="rect">
            <a:avLst/>
          </a:prstGeom>
        </p:spPr>
        <p:txBody>
          <a:bodyPr vert="horz" lIns="134969" tIns="0" rIns="216000" bIns="108000" anchor="b"/>
          <a:lstStyle>
            <a:lvl1pPr algn="r">
              <a:lnSpc>
                <a:spcPts val="4875"/>
              </a:lnSpc>
              <a:defRPr sz="5000">
                <a:solidFill>
                  <a:srgbClr val="FFFFFF"/>
                </a:solidFill>
                <a:latin typeface="InterFace" panose="020B0503030203020204" pitchFamily="34" charset="0"/>
                <a:cs typeface="InterFace" panose="020B0503030203020204" pitchFamily="34" charset="0"/>
              </a:defRPr>
            </a:lvl1pPr>
          </a:lstStyle>
          <a:p>
            <a:r>
              <a:rPr lang="en-GB"/>
              <a:t>Click to edit divider title 2</a:t>
            </a:r>
            <a:endParaRPr lang="en-US"/>
          </a:p>
        </p:txBody>
      </p:sp>
      <p:sp>
        <p:nvSpPr>
          <p:cNvPr id="7" name="L-Shape 6"/>
          <p:cNvSpPr/>
          <p:nvPr userDrawn="1"/>
        </p:nvSpPr>
        <p:spPr>
          <a:xfrm rot="16200000">
            <a:off x="8391351" y="4554922"/>
            <a:ext cx="338281" cy="338594"/>
          </a:xfrm>
          <a:prstGeom prst="corner">
            <a:avLst>
              <a:gd name="adj1" fmla="val 26665"/>
              <a:gd name="adj2" fmla="val 26362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D60057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L-Shape 7"/>
          <p:cNvSpPr/>
          <p:nvPr userDrawn="1"/>
        </p:nvSpPr>
        <p:spPr>
          <a:xfrm rot="5400000">
            <a:off x="232548" y="211942"/>
            <a:ext cx="338281" cy="338594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D60057"/>
              </a:solidFill>
            </a:endParaRPr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227164" y="4694447"/>
            <a:ext cx="370170" cy="243810"/>
          </a:xfrm>
          <a:custGeom>
            <a:avLst/>
            <a:gdLst>
              <a:gd name="T0" fmla="*/ 846 w 914"/>
              <a:gd name="T1" fmla="*/ 52 h 602"/>
              <a:gd name="T2" fmla="*/ 858 w 914"/>
              <a:gd name="T3" fmla="*/ 70 h 602"/>
              <a:gd name="T4" fmla="*/ 850 w 914"/>
              <a:gd name="T5" fmla="*/ 126 h 602"/>
              <a:gd name="T6" fmla="*/ 814 w 914"/>
              <a:gd name="T7" fmla="*/ 180 h 602"/>
              <a:gd name="T8" fmla="*/ 830 w 914"/>
              <a:gd name="T9" fmla="*/ 64 h 602"/>
              <a:gd name="T10" fmla="*/ 680 w 914"/>
              <a:gd name="T11" fmla="*/ 430 h 602"/>
              <a:gd name="T12" fmla="*/ 626 w 914"/>
              <a:gd name="T13" fmla="*/ 386 h 602"/>
              <a:gd name="T14" fmla="*/ 626 w 914"/>
              <a:gd name="T15" fmla="*/ 318 h 602"/>
              <a:gd name="T16" fmla="*/ 678 w 914"/>
              <a:gd name="T17" fmla="*/ 270 h 602"/>
              <a:gd name="T18" fmla="*/ 734 w 914"/>
              <a:gd name="T19" fmla="*/ 280 h 602"/>
              <a:gd name="T20" fmla="*/ 770 w 914"/>
              <a:gd name="T21" fmla="*/ 350 h 602"/>
              <a:gd name="T22" fmla="*/ 746 w 914"/>
              <a:gd name="T23" fmla="*/ 410 h 602"/>
              <a:gd name="T24" fmla="*/ 148 w 914"/>
              <a:gd name="T25" fmla="*/ 432 h 602"/>
              <a:gd name="T26" fmla="*/ 96 w 914"/>
              <a:gd name="T27" fmla="*/ 408 h 602"/>
              <a:gd name="T28" fmla="*/ 74 w 914"/>
              <a:gd name="T29" fmla="*/ 350 h 602"/>
              <a:gd name="T30" fmla="*/ 106 w 914"/>
              <a:gd name="T31" fmla="*/ 282 h 602"/>
              <a:gd name="T32" fmla="*/ 164 w 914"/>
              <a:gd name="T33" fmla="*/ 270 h 602"/>
              <a:gd name="T34" fmla="*/ 218 w 914"/>
              <a:gd name="T35" fmla="*/ 322 h 602"/>
              <a:gd name="T36" fmla="*/ 218 w 914"/>
              <a:gd name="T37" fmla="*/ 384 h 602"/>
              <a:gd name="T38" fmla="*/ 164 w 914"/>
              <a:gd name="T39" fmla="*/ 430 h 602"/>
              <a:gd name="T40" fmla="*/ 880 w 914"/>
              <a:gd name="T41" fmla="*/ 428 h 602"/>
              <a:gd name="T42" fmla="*/ 850 w 914"/>
              <a:gd name="T43" fmla="*/ 378 h 602"/>
              <a:gd name="T44" fmla="*/ 876 w 914"/>
              <a:gd name="T45" fmla="*/ 258 h 602"/>
              <a:gd name="T46" fmla="*/ 900 w 914"/>
              <a:gd name="T47" fmla="*/ 158 h 602"/>
              <a:gd name="T48" fmla="*/ 894 w 914"/>
              <a:gd name="T49" fmla="*/ 46 h 602"/>
              <a:gd name="T50" fmla="*/ 862 w 914"/>
              <a:gd name="T51" fmla="*/ 6 h 602"/>
              <a:gd name="T52" fmla="*/ 820 w 914"/>
              <a:gd name="T53" fmla="*/ 6 h 602"/>
              <a:gd name="T54" fmla="*/ 788 w 914"/>
              <a:gd name="T55" fmla="*/ 34 h 602"/>
              <a:gd name="T56" fmla="*/ 756 w 914"/>
              <a:gd name="T57" fmla="*/ 132 h 602"/>
              <a:gd name="T58" fmla="*/ 754 w 914"/>
              <a:gd name="T59" fmla="*/ 220 h 602"/>
              <a:gd name="T60" fmla="*/ 684 w 914"/>
              <a:gd name="T61" fmla="*/ 200 h 602"/>
              <a:gd name="T62" fmla="*/ 592 w 914"/>
              <a:gd name="T63" fmla="*/ 234 h 602"/>
              <a:gd name="T64" fmla="*/ 556 w 914"/>
              <a:gd name="T65" fmla="*/ 284 h 602"/>
              <a:gd name="T66" fmla="*/ 542 w 914"/>
              <a:gd name="T67" fmla="*/ 248 h 602"/>
              <a:gd name="T68" fmla="*/ 476 w 914"/>
              <a:gd name="T69" fmla="*/ 200 h 602"/>
              <a:gd name="T70" fmla="*/ 428 w 914"/>
              <a:gd name="T71" fmla="*/ 202 h 602"/>
              <a:gd name="T72" fmla="*/ 288 w 914"/>
              <a:gd name="T73" fmla="*/ 100 h 602"/>
              <a:gd name="T74" fmla="*/ 252 w 914"/>
              <a:gd name="T75" fmla="*/ 228 h 602"/>
              <a:gd name="T76" fmla="*/ 162 w 914"/>
              <a:gd name="T77" fmla="*/ 198 h 602"/>
              <a:gd name="T78" fmla="*/ 114 w 914"/>
              <a:gd name="T79" fmla="*/ 208 h 602"/>
              <a:gd name="T80" fmla="*/ 74 w 914"/>
              <a:gd name="T81" fmla="*/ 204 h 602"/>
              <a:gd name="T82" fmla="*/ 74 w 914"/>
              <a:gd name="T83" fmla="*/ 466 h 602"/>
              <a:gd name="T84" fmla="*/ 162 w 914"/>
              <a:gd name="T85" fmla="*/ 500 h 602"/>
              <a:gd name="T86" fmla="*/ 254 w 914"/>
              <a:gd name="T87" fmla="*/ 468 h 602"/>
              <a:gd name="T88" fmla="*/ 366 w 914"/>
              <a:gd name="T89" fmla="*/ 492 h 602"/>
              <a:gd name="T90" fmla="*/ 368 w 914"/>
              <a:gd name="T91" fmla="*/ 308 h 602"/>
              <a:gd name="T92" fmla="*/ 402 w 914"/>
              <a:gd name="T93" fmla="*/ 278 h 602"/>
              <a:gd name="T94" fmla="*/ 452 w 914"/>
              <a:gd name="T95" fmla="*/ 270 h 602"/>
              <a:gd name="T96" fmla="*/ 482 w 914"/>
              <a:gd name="T97" fmla="*/ 306 h 602"/>
              <a:gd name="T98" fmla="*/ 562 w 914"/>
              <a:gd name="T99" fmla="*/ 428 h 602"/>
              <a:gd name="T100" fmla="*/ 584 w 914"/>
              <a:gd name="T101" fmla="*/ 460 h 602"/>
              <a:gd name="T102" fmla="*/ 664 w 914"/>
              <a:gd name="T103" fmla="*/ 500 h 602"/>
              <a:gd name="T104" fmla="*/ 732 w 914"/>
              <a:gd name="T105" fmla="*/ 492 h 602"/>
              <a:gd name="T106" fmla="*/ 800 w 914"/>
              <a:gd name="T107" fmla="*/ 452 h 602"/>
              <a:gd name="T108" fmla="*/ 848 w 914"/>
              <a:gd name="T109" fmla="*/ 490 h 602"/>
              <a:gd name="T110" fmla="*/ 914 w 914"/>
              <a:gd name="T111" fmla="*/ 432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914" h="602">
                <a:moveTo>
                  <a:pt x="838" y="54"/>
                </a:moveTo>
                <a:lnTo>
                  <a:pt x="838" y="54"/>
                </a:lnTo>
                <a:lnTo>
                  <a:pt x="842" y="54"/>
                </a:lnTo>
                <a:lnTo>
                  <a:pt x="846" y="52"/>
                </a:lnTo>
                <a:lnTo>
                  <a:pt x="846" y="52"/>
                </a:lnTo>
                <a:lnTo>
                  <a:pt x="850" y="54"/>
                </a:lnTo>
                <a:lnTo>
                  <a:pt x="852" y="54"/>
                </a:lnTo>
                <a:lnTo>
                  <a:pt x="852" y="54"/>
                </a:lnTo>
                <a:lnTo>
                  <a:pt x="856" y="60"/>
                </a:lnTo>
                <a:lnTo>
                  <a:pt x="858" y="70"/>
                </a:lnTo>
                <a:lnTo>
                  <a:pt x="858" y="80"/>
                </a:lnTo>
                <a:lnTo>
                  <a:pt x="858" y="92"/>
                </a:lnTo>
                <a:lnTo>
                  <a:pt x="854" y="108"/>
                </a:lnTo>
                <a:lnTo>
                  <a:pt x="850" y="126"/>
                </a:lnTo>
                <a:lnTo>
                  <a:pt x="850" y="126"/>
                </a:lnTo>
                <a:lnTo>
                  <a:pt x="832" y="186"/>
                </a:lnTo>
                <a:lnTo>
                  <a:pt x="818" y="228"/>
                </a:lnTo>
                <a:lnTo>
                  <a:pt x="818" y="228"/>
                </a:lnTo>
                <a:lnTo>
                  <a:pt x="816" y="206"/>
                </a:lnTo>
                <a:lnTo>
                  <a:pt x="814" y="180"/>
                </a:lnTo>
                <a:lnTo>
                  <a:pt x="814" y="152"/>
                </a:lnTo>
                <a:lnTo>
                  <a:pt x="816" y="126"/>
                </a:lnTo>
                <a:lnTo>
                  <a:pt x="820" y="100"/>
                </a:lnTo>
                <a:lnTo>
                  <a:pt x="824" y="80"/>
                </a:lnTo>
                <a:lnTo>
                  <a:pt x="830" y="64"/>
                </a:lnTo>
                <a:lnTo>
                  <a:pt x="834" y="58"/>
                </a:lnTo>
                <a:lnTo>
                  <a:pt x="838" y="54"/>
                </a:lnTo>
                <a:close/>
                <a:moveTo>
                  <a:pt x="694" y="432"/>
                </a:moveTo>
                <a:lnTo>
                  <a:pt x="694" y="432"/>
                </a:lnTo>
                <a:lnTo>
                  <a:pt x="680" y="430"/>
                </a:lnTo>
                <a:lnTo>
                  <a:pt x="666" y="426"/>
                </a:lnTo>
                <a:lnTo>
                  <a:pt x="654" y="420"/>
                </a:lnTo>
                <a:lnTo>
                  <a:pt x="642" y="410"/>
                </a:lnTo>
                <a:lnTo>
                  <a:pt x="634" y="400"/>
                </a:lnTo>
                <a:lnTo>
                  <a:pt x="626" y="386"/>
                </a:lnTo>
                <a:lnTo>
                  <a:pt x="622" y="370"/>
                </a:lnTo>
                <a:lnTo>
                  <a:pt x="620" y="350"/>
                </a:lnTo>
                <a:lnTo>
                  <a:pt x="620" y="350"/>
                </a:lnTo>
                <a:lnTo>
                  <a:pt x="622" y="332"/>
                </a:lnTo>
                <a:lnTo>
                  <a:pt x="626" y="318"/>
                </a:lnTo>
                <a:lnTo>
                  <a:pt x="632" y="304"/>
                </a:lnTo>
                <a:lnTo>
                  <a:pt x="640" y="292"/>
                </a:lnTo>
                <a:lnTo>
                  <a:pt x="652" y="282"/>
                </a:lnTo>
                <a:lnTo>
                  <a:pt x="664" y="274"/>
                </a:lnTo>
                <a:lnTo>
                  <a:pt x="678" y="270"/>
                </a:lnTo>
                <a:lnTo>
                  <a:pt x="694" y="268"/>
                </a:lnTo>
                <a:lnTo>
                  <a:pt x="694" y="268"/>
                </a:lnTo>
                <a:lnTo>
                  <a:pt x="708" y="270"/>
                </a:lnTo>
                <a:lnTo>
                  <a:pt x="722" y="274"/>
                </a:lnTo>
                <a:lnTo>
                  <a:pt x="734" y="280"/>
                </a:lnTo>
                <a:lnTo>
                  <a:pt x="746" y="290"/>
                </a:lnTo>
                <a:lnTo>
                  <a:pt x="754" y="302"/>
                </a:lnTo>
                <a:lnTo>
                  <a:pt x="762" y="316"/>
                </a:lnTo>
                <a:lnTo>
                  <a:pt x="768" y="332"/>
                </a:lnTo>
                <a:lnTo>
                  <a:pt x="770" y="350"/>
                </a:lnTo>
                <a:lnTo>
                  <a:pt x="770" y="350"/>
                </a:lnTo>
                <a:lnTo>
                  <a:pt x="768" y="368"/>
                </a:lnTo>
                <a:lnTo>
                  <a:pt x="762" y="386"/>
                </a:lnTo>
                <a:lnTo>
                  <a:pt x="754" y="400"/>
                </a:lnTo>
                <a:lnTo>
                  <a:pt x="746" y="410"/>
                </a:lnTo>
                <a:lnTo>
                  <a:pt x="734" y="420"/>
                </a:lnTo>
                <a:lnTo>
                  <a:pt x="722" y="426"/>
                </a:lnTo>
                <a:lnTo>
                  <a:pt x="708" y="430"/>
                </a:lnTo>
                <a:lnTo>
                  <a:pt x="694" y="432"/>
                </a:lnTo>
                <a:close/>
                <a:moveTo>
                  <a:pt x="148" y="432"/>
                </a:moveTo>
                <a:lnTo>
                  <a:pt x="148" y="432"/>
                </a:lnTo>
                <a:lnTo>
                  <a:pt x="132" y="430"/>
                </a:lnTo>
                <a:lnTo>
                  <a:pt x="118" y="424"/>
                </a:lnTo>
                <a:lnTo>
                  <a:pt x="106" y="418"/>
                </a:lnTo>
                <a:lnTo>
                  <a:pt x="96" y="408"/>
                </a:lnTo>
                <a:lnTo>
                  <a:pt x="86" y="396"/>
                </a:lnTo>
                <a:lnTo>
                  <a:pt x="80" y="382"/>
                </a:lnTo>
                <a:lnTo>
                  <a:pt x="74" y="366"/>
                </a:lnTo>
                <a:lnTo>
                  <a:pt x="74" y="350"/>
                </a:lnTo>
                <a:lnTo>
                  <a:pt x="74" y="350"/>
                </a:lnTo>
                <a:lnTo>
                  <a:pt x="74" y="334"/>
                </a:lnTo>
                <a:lnTo>
                  <a:pt x="78" y="318"/>
                </a:lnTo>
                <a:lnTo>
                  <a:pt x="86" y="304"/>
                </a:lnTo>
                <a:lnTo>
                  <a:pt x="94" y="292"/>
                </a:lnTo>
                <a:lnTo>
                  <a:pt x="106" y="282"/>
                </a:lnTo>
                <a:lnTo>
                  <a:pt x="118" y="274"/>
                </a:lnTo>
                <a:lnTo>
                  <a:pt x="132" y="270"/>
                </a:lnTo>
                <a:lnTo>
                  <a:pt x="148" y="268"/>
                </a:lnTo>
                <a:lnTo>
                  <a:pt x="148" y="268"/>
                </a:lnTo>
                <a:lnTo>
                  <a:pt x="164" y="270"/>
                </a:lnTo>
                <a:lnTo>
                  <a:pt x="180" y="276"/>
                </a:lnTo>
                <a:lnTo>
                  <a:pt x="192" y="284"/>
                </a:lnTo>
                <a:lnTo>
                  <a:pt x="204" y="294"/>
                </a:lnTo>
                <a:lnTo>
                  <a:pt x="212" y="308"/>
                </a:lnTo>
                <a:lnTo>
                  <a:pt x="218" y="322"/>
                </a:lnTo>
                <a:lnTo>
                  <a:pt x="222" y="336"/>
                </a:lnTo>
                <a:lnTo>
                  <a:pt x="222" y="350"/>
                </a:lnTo>
                <a:lnTo>
                  <a:pt x="222" y="350"/>
                </a:lnTo>
                <a:lnTo>
                  <a:pt x="222" y="368"/>
                </a:lnTo>
                <a:lnTo>
                  <a:pt x="218" y="384"/>
                </a:lnTo>
                <a:lnTo>
                  <a:pt x="210" y="398"/>
                </a:lnTo>
                <a:lnTo>
                  <a:pt x="202" y="408"/>
                </a:lnTo>
                <a:lnTo>
                  <a:pt x="190" y="418"/>
                </a:lnTo>
                <a:lnTo>
                  <a:pt x="178" y="426"/>
                </a:lnTo>
                <a:lnTo>
                  <a:pt x="164" y="430"/>
                </a:lnTo>
                <a:lnTo>
                  <a:pt x="148" y="432"/>
                </a:lnTo>
                <a:close/>
                <a:moveTo>
                  <a:pt x="906" y="432"/>
                </a:moveTo>
                <a:lnTo>
                  <a:pt x="906" y="432"/>
                </a:lnTo>
                <a:lnTo>
                  <a:pt x="892" y="430"/>
                </a:lnTo>
                <a:lnTo>
                  <a:pt x="880" y="428"/>
                </a:lnTo>
                <a:lnTo>
                  <a:pt x="870" y="422"/>
                </a:lnTo>
                <a:lnTo>
                  <a:pt x="862" y="414"/>
                </a:lnTo>
                <a:lnTo>
                  <a:pt x="856" y="404"/>
                </a:lnTo>
                <a:lnTo>
                  <a:pt x="852" y="392"/>
                </a:lnTo>
                <a:lnTo>
                  <a:pt x="850" y="378"/>
                </a:lnTo>
                <a:lnTo>
                  <a:pt x="850" y="362"/>
                </a:lnTo>
                <a:lnTo>
                  <a:pt x="850" y="362"/>
                </a:lnTo>
                <a:lnTo>
                  <a:pt x="852" y="346"/>
                </a:lnTo>
                <a:lnTo>
                  <a:pt x="856" y="326"/>
                </a:lnTo>
                <a:lnTo>
                  <a:pt x="876" y="258"/>
                </a:lnTo>
                <a:lnTo>
                  <a:pt x="876" y="258"/>
                </a:lnTo>
                <a:lnTo>
                  <a:pt x="888" y="212"/>
                </a:lnTo>
                <a:lnTo>
                  <a:pt x="888" y="212"/>
                </a:lnTo>
                <a:lnTo>
                  <a:pt x="896" y="184"/>
                </a:lnTo>
                <a:lnTo>
                  <a:pt x="900" y="158"/>
                </a:lnTo>
                <a:lnTo>
                  <a:pt x="904" y="132"/>
                </a:lnTo>
                <a:lnTo>
                  <a:pt x="904" y="108"/>
                </a:lnTo>
                <a:lnTo>
                  <a:pt x="904" y="84"/>
                </a:lnTo>
                <a:lnTo>
                  <a:pt x="900" y="64"/>
                </a:lnTo>
                <a:lnTo>
                  <a:pt x="894" y="46"/>
                </a:lnTo>
                <a:lnTo>
                  <a:pt x="886" y="30"/>
                </a:lnTo>
                <a:lnTo>
                  <a:pt x="886" y="30"/>
                </a:lnTo>
                <a:lnTo>
                  <a:pt x="880" y="20"/>
                </a:lnTo>
                <a:lnTo>
                  <a:pt x="872" y="10"/>
                </a:lnTo>
                <a:lnTo>
                  <a:pt x="862" y="6"/>
                </a:lnTo>
                <a:lnTo>
                  <a:pt x="852" y="2"/>
                </a:lnTo>
                <a:lnTo>
                  <a:pt x="852" y="2"/>
                </a:lnTo>
                <a:lnTo>
                  <a:pt x="842" y="0"/>
                </a:lnTo>
                <a:lnTo>
                  <a:pt x="832" y="2"/>
                </a:lnTo>
                <a:lnTo>
                  <a:pt x="820" y="6"/>
                </a:lnTo>
                <a:lnTo>
                  <a:pt x="810" y="12"/>
                </a:lnTo>
                <a:lnTo>
                  <a:pt x="810" y="12"/>
                </a:lnTo>
                <a:lnTo>
                  <a:pt x="802" y="18"/>
                </a:lnTo>
                <a:lnTo>
                  <a:pt x="796" y="24"/>
                </a:lnTo>
                <a:lnTo>
                  <a:pt x="788" y="34"/>
                </a:lnTo>
                <a:lnTo>
                  <a:pt x="780" y="48"/>
                </a:lnTo>
                <a:lnTo>
                  <a:pt x="772" y="64"/>
                </a:lnTo>
                <a:lnTo>
                  <a:pt x="766" y="82"/>
                </a:lnTo>
                <a:lnTo>
                  <a:pt x="760" y="106"/>
                </a:lnTo>
                <a:lnTo>
                  <a:pt x="756" y="132"/>
                </a:lnTo>
                <a:lnTo>
                  <a:pt x="756" y="132"/>
                </a:lnTo>
                <a:lnTo>
                  <a:pt x="754" y="170"/>
                </a:lnTo>
                <a:lnTo>
                  <a:pt x="752" y="196"/>
                </a:lnTo>
                <a:lnTo>
                  <a:pt x="754" y="220"/>
                </a:lnTo>
                <a:lnTo>
                  <a:pt x="754" y="220"/>
                </a:lnTo>
                <a:lnTo>
                  <a:pt x="738" y="212"/>
                </a:lnTo>
                <a:lnTo>
                  <a:pt x="720" y="204"/>
                </a:lnTo>
                <a:lnTo>
                  <a:pt x="702" y="200"/>
                </a:lnTo>
                <a:lnTo>
                  <a:pt x="684" y="200"/>
                </a:lnTo>
                <a:lnTo>
                  <a:pt x="684" y="200"/>
                </a:lnTo>
                <a:lnTo>
                  <a:pt x="662" y="202"/>
                </a:lnTo>
                <a:lnTo>
                  <a:pt x="644" y="206"/>
                </a:lnTo>
                <a:lnTo>
                  <a:pt x="624" y="212"/>
                </a:lnTo>
                <a:lnTo>
                  <a:pt x="608" y="222"/>
                </a:lnTo>
                <a:lnTo>
                  <a:pt x="592" y="234"/>
                </a:lnTo>
                <a:lnTo>
                  <a:pt x="578" y="248"/>
                </a:lnTo>
                <a:lnTo>
                  <a:pt x="566" y="264"/>
                </a:lnTo>
                <a:lnTo>
                  <a:pt x="558" y="282"/>
                </a:lnTo>
                <a:lnTo>
                  <a:pt x="558" y="282"/>
                </a:lnTo>
                <a:lnTo>
                  <a:pt x="556" y="284"/>
                </a:lnTo>
                <a:lnTo>
                  <a:pt x="556" y="284"/>
                </a:lnTo>
                <a:lnTo>
                  <a:pt x="556" y="284"/>
                </a:lnTo>
                <a:lnTo>
                  <a:pt x="556" y="284"/>
                </a:lnTo>
                <a:lnTo>
                  <a:pt x="550" y="264"/>
                </a:lnTo>
                <a:lnTo>
                  <a:pt x="542" y="248"/>
                </a:lnTo>
                <a:lnTo>
                  <a:pt x="532" y="234"/>
                </a:lnTo>
                <a:lnTo>
                  <a:pt x="520" y="220"/>
                </a:lnTo>
                <a:lnTo>
                  <a:pt x="506" y="212"/>
                </a:lnTo>
                <a:lnTo>
                  <a:pt x="492" y="204"/>
                </a:lnTo>
                <a:lnTo>
                  <a:pt x="476" y="200"/>
                </a:lnTo>
                <a:lnTo>
                  <a:pt x="458" y="198"/>
                </a:lnTo>
                <a:lnTo>
                  <a:pt x="458" y="198"/>
                </a:lnTo>
                <a:lnTo>
                  <a:pt x="458" y="198"/>
                </a:lnTo>
                <a:lnTo>
                  <a:pt x="442" y="200"/>
                </a:lnTo>
                <a:lnTo>
                  <a:pt x="428" y="202"/>
                </a:lnTo>
                <a:lnTo>
                  <a:pt x="402" y="208"/>
                </a:lnTo>
                <a:lnTo>
                  <a:pt x="382" y="216"/>
                </a:lnTo>
                <a:lnTo>
                  <a:pt x="366" y="224"/>
                </a:lnTo>
                <a:lnTo>
                  <a:pt x="366" y="100"/>
                </a:lnTo>
                <a:lnTo>
                  <a:pt x="288" y="100"/>
                </a:lnTo>
                <a:lnTo>
                  <a:pt x="288" y="276"/>
                </a:lnTo>
                <a:lnTo>
                  <a:pt x="288" y="276"/>
                </a:lnTo>
                <a:lnTo>
                  <a:pt x="278" y="258"/>
                </a:lnTo>
                <a:lnTo>
                  <a:pt x="266" y="242"/>
                </a:lnTo>
                <a:lnTo>
                  <a:pt x="252" y="228"/>
                </a:lnTo>
                <a:lnTo>
                  <a:pt x="236" y="218"/>
                </a:lnTo>
                <a:lnTo>
                  <a:pt x="218" y="210"/>
                </a:lnTo>
                <a:lnTo>
                  <a:pt x="200" y="204"/>
                </a:lnTo>
                <a:lnTo>
                  <a:pt x="182" y="200"/>
                </a:lnTo>
                <a:lnTo>
                  <a:pt x="162" y="198"/>
                </a:lnTo>
                <a:lnTo>
                  <a:pt x="162" y="198"/>
                </a:lnTo>
                <a:lnTo>
                  <a:pt x="150" y="198"/>
                </a:lnTo>
                <a:lnTo>
                  <a:pt x="138" y="200"/>
                </a:lnTo>
                <a:lnTo>
                  <a:pt x="126" y="204"/>
                </a:lnTo>
                <a:lnTo>
                  <a:pt x="114" y="208"/>
                </a:lnTo>
                <a:lnTo>
                  <a:pt x="104" y="214"/>
                </a:lnTo>
                <a:lnTo>
                  <a:pt x="94" y="220"/>
                </a:lnTo>
                <a:lnTo>
                  <a:pt x="84" y="228"/>
                </a:lnTo>
                <a:lnTo>
                  <a:pt x="74" y="238"/>
                </a:lnTo>
                <a:lnTo>
                  <a:pt x="74" y="204"/>
                </a:lnTo>
                <a:lnTo>
                  <a:pt x="0" y="204"/>
                </a:lnTo>
                <a:lnTo>
                  <a:pt x="0" y="602"/>
                </a:lnTo>
                <a:lnTo>
                  <a:pt x="74" y="602"/>
                </a:lnTo>
                <a:lnTo>
                  <a:pt x="74" y="466"/>
                </a:lnTo>
                <a:lnTo>
                  <a:pt x="74" y="466"/>
                </a:lnTo>
                <a:lnTo>
                  <a:pt x="94" y="480"/>
                </a:lnTo>
                <a:lnTo>
                  <a:pt x="116" y="492"/>
                </a:lnTo>
                <a:lnTo>
                  <a:pt x="138" y="498"/>
                </a:lnTo>
                <a:lnTo>
                  <a:pt x="162" y="500"/>
                </a:lnTo>
                <a:lnTo>
                  <a:pt x="162" y="500"/>
                </a:lnTo>
                <a:lnTo>
                  <a:pt x="184" y="498"/>
                </a:lnTo>
                <a:lnTo>
                  <a:pt x="204" y="494"/>
                </a:lnTo>
                <a:lnTo>
                  <a:pt x="222" y="488"/>
                </a:lnTo>
                <a:lnTo>
                  <a:pt x="238" y="478"/>
                </a:lnTo>
                <a:lnTo>
                  <a:pt x="254" y="468"/>
                </a:lnTo>
                <a:lnTo>
                  <a:pt x="268" y="454"/>
                </a:lnTo>
                <a:lnTo>
                  <a:pt x="278" y="438"/>
                </a:lnTo>
                <a:lnTo>
                  <a:pt x="288" y="420"/>
                </a:lnTo>
                <a:lnTo>
                  <a:pt x="288" y="492"/>
                </a:lnTo>
                <a:lnTo>
                  <a:pt x="366" y="492"/>
                </a:lnTo>
                <a:lnTo>
                  <a:pt x="366" y="330"/>
                </a:lnTo>
                <a:lnTo>
                  <a:pt x="366" y="330"/>
                </a:lnTo>
                <a:lnTo>
                  <a:pt x="366" y="320"/>
                </a:lnTo>
                <a:lnTo>
                  <a:pt x="368" y="308"/>
                </a:lnTo>
                <a:lnTo>
                  <a:pt x="368" y="308"/>
                </a:lnTo>
                <a:lnTo>
                  <a:pt x="372" y="302"/>
                </a:lnTo>
                <a:lnTo>
                  <a:pt x="376" y="296"/>
                </a:lnTo>
                <a:lnTo>
                  <a:pt x="384" y="288"/>
                </a:lnTo>
                <a:lnTo>
                  <a:pt x="392" y="282"/>
                </a:lnTo>
                <a:lnTo>
                  <a:pt x="402" y="278"/>
                </a:lnTo>
                <a:lnTo>
                  <a:pt x="414" y="272"/>
                </a:lnTo>
                <a:lnTo>
                  <a:pt x="426" y="270"/>
                </a:lnTo>
                <a:lnTo>
                  <a:pt x="440" y="268"/>
                </a:lnTo>
                <a:lnTo>
                  <a:pt x="440" y="268"/>
                </a:lnTo>
                <a:lnTo>
                  <a:pt x="452" y="270"/>
                </a:lnTo>
                <a:lnTo>
                  <a:pt x="462" y="272"/>
                </a:lnTo>
                <a:lnTo>
                  <a:pt x="468" y="278"/>
                </a:lnTo>
                <a:lnTo>
                  <a:pt x="474" y="284"/>
                </a:lnTo>
                <a:lnTo>
                  <a:pt x="480" y="294"/>
                </a:lnTo>
                <a:lnTo>
                  <a:pt x="482" y="306"/>
                </a:lnTo>
                <a:lnTo>
                  <a:pt x="484" y="322"/>
                </a:lnTo>
                <a:lnTo>
                  <a:pt x="484" y="340"/>
                </a:lnTo>
                <a:lnTo>
                  <a:pt x="484" y="492"/>
                </a:lnTo>
                <a:lnTo>
                  <a:pt x="562" y="492"/>
                </a:lnTo>
                <a:lnTo>
                  <a:pt x="562" y="428"/>
                </a:lnTo>
                <a:lnTo>
                  <a:pt x="562" y="428"/>
                </a:lnTo>
                <a:lnTo>
                  <a:pt x="564" y="430"/>
                </a:lnTo>
                <a:lnTo>
                  <a:pt x="564" y="430"/>
                </a:lnTo>
                <a:lnTo>
                  <a:pt x="574" y="444"/>
                </a:lnTo>
                <a:lnTo>
                  <a:pt x="584" y="460"/>
                </a:lnTo>
                <a:lnTo>
                  <a:pt x="598" y="472"/>
                </a:lnTo>
                <a:lnTo>
                  <a:pt x="614" y="482"/>
                </a:lnTo>
                <a:lnTo>
                  <a:pt x="630" y="490"/>
                </a:lnTo>
                <a:lnTo>
                  <a:pt x="646" y="496"/>
                </a:lnTo>
                <a:lnTo>
                  <a:pt x="664" y="500"/>
                </a:lnTo>
                <a:lnTo>
                  <a:pt x="684" y="500"/>
                </a:lnTo>
                <a:lnTo>
                  <a:pt x="684" y="500"/>
                </a:lnTo>
                <a:lnTo>
                  <a:pt x="700" y="500"/>
                </a:lnTo>
                <a:lnTo>
                  <a:pt x="716" y="498"/>
                </a:lnTo>
                <a:lnTo>
                  <a:pt x="732" y="492"/>
                </a:lnTo>
                <a:lnTo>
                  <a:pt x="748" y="488"/>
                </a:lnTo>
                <a:lnTo>
                  <a:pt x="762" y="480"/>
                </a:lnTo>
                <a:lnTo>
                  <a:pt x="776" y="472"/>
                </a:lnTo>
                <a:lnTo>
                  <a:pt x="788" y="462"/>
                </a:lnTo>
                <a:lnTo>
                  <a:pt x="800" y="452"/>
                </a:lnTo>
                <a:lnTo>
                  <a:pt x="800" y="452"/>
                </a:lnTo>
                <a:lnTo>
                  <a:pt x="812" y="468"/>
                </a:lnTo>
                <a:lnTo>
                  <a:pt x="822" y="476"/>
                </a:lnTo>
                <a:lnTo>
                  <a:pt x="832" y="484"/>
                </a:lnTo>
                <a:lnTo>
                  <a:pt x="848" y="490"/>
                </a:lnTo>
                <a:lnTo>
                  <a:pt x="864" y="496"/>
                </a:lnTo>
                <a:lnTo>
                  <a:pt x="884" y="500"/>
                </a:lnTo>
                <a:lnTo>
                  <a:pt x="906" y="502"/>
                </a:lnTo>
                <a:lnTo>
                  <a:pt x="914" y="502"/>
                </a:lnTo>
                <a:lnTo>
                  <a:pt x="914" y="432"/>
                </a:lnTo>
                <a:lnTo>
                  <a:pt x="906" y="4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Freeform 6"/>
          <p:cNvSpPr>
            <a:spLocks/>
          </p:cNvSpPr>
          <p:nvPr userDrawn="1"/>
        </p:nvSpPr>
        <p:spPr bwMode="auto">
          <a:xfrm>
            <a:off x="556834" y="4715507"/>
            <a:ext cx="17820" cy="71280"/>
          </a:xfrm>
          <a:custGeom>
            <a:avLst/>
            <a:gdLst>
              <a:gd name="T0" fmla="*/ 24 w 44"/>
              <a:gd name="T1" fmla="*/ 2 h 176"/>
              <a:gd name="T2" fmla="*/ 24 w 44"/>
              <a:gd name="T3" fmla="*/ 2 h 176"/>
              <a:gd name="T4" fmla="*/ 28 w 44"/>
              <a:gd name="T5" fmla="*/ 2 h 176"/>
              <a:gd name="T6" fmla="*/ 32 w 44"/>
              <a:gd name="T7" fmla="*/ 0 h 176"/>
              <a:gd name="T8" fmla="*/ 32 w 44"/>
              <a:gd name="T9" fmla="*/ 0 h 176"/>
              <a:gd name="T10" fmla="*/ 36 w 44"/>
              <a:gd name="T11" fmla="*/ 2 h 176"/>
              <a:gd name="T12" fmla="*/ 38 w 44"/>
              <a:gd name="T13" fmla="*/ 2 h 176"/>
              <a:gd name="T14" fmla="*/ 38 w 44"/>
              <a:gd name="T15" fmla="*/ 2 h 176"/>
              <a:gd name="T16" fmla="*/ 42 w 44"/>
              <a:gd name="T17" fmla="*/ 8 h 176"/>
              <a:gd name="T18" fmla="*/ 44 w 44"/>
              <a:gd name="T19" fmla="*/ 18 h 176"/>
              <a:gd name="T20" fmla="*/ 44 w 44"/>
              <a:gd name="T21" fmla="*/ 28 h 176"/>
              <a:gd name="T22" fmla="*/ 44 w 44"/>
              <a:gd name="T23" fmla="*/ 40 h 176"/>
              <a:gd name="T24" fmla="*/ 40 w 44"/>
              <a:gd name="T25" fmla="*/ 56 h 176"/>
              <a:gd name="T26" fmla="*/ 36 w 44"/>
              <a:gd name="T27" fmla="*/ 74 h 176"/>
              <a:gd name="T28" fmla="*/ 36 w 44"/>
              <a:gd name="T29" fmla="*/ 74 h 176"/>
              <a:gd name="T30" fmla="*/ 18 w 44"/>
              <a:gd name="T31" fmla="*/ 134 h 176"/>
              <a:gd name="T32" fmla="*/ 4 w 44"/>
              <a:gd name="T33" fmla="*/ 176 h 176"/>
              <a:gd name="T34" fmla="*/ 4 w 44"/>
              <a:gd name="T35" fmla="*/ 176 h 176"/>
              <a:gd name="T36" fmla="*/ 2 w 44"/>
              <a:gd name="T37" fmla="*/ 154 h 176"/>
              <a:gd name="T38" fmla="*/ 0 w 44"/>
              <a:gd name="T39" fmla="*/ 128 h 176"/>
              <a:gd name="T40" fmla="*/ 0 w 44"/>
              <a:gd name="T41" fmla="*/ 100 h 176"/>
              <a:gd name="T42" fmla="*/ 2 w 44"/>
              <a:gd name="T43" fmla="*/ 74 h 176"/>
              <a:gd name="T44" fmla="*/ 6 w 44"/>
              <a:gd name="T45" fmla="*/ 48 h 176"/>
              <a:gd name="T46" fmla="*/ 10 w 44"/>
              <a:gd name="T47" fmla="*/ 28 h 176"/>
              <a:gd name="T48" fmla="*/ 16 w 44"/>
              <a:gd name="T49" fmla="*/ 12 h 176"/>
              <a:gd name="T50" fmla="*/ 20 w 44"/>
              <a:gd name="T51" fmla="*/ 6 h 176"/>
              <a:gd name="T52" fmla="*/ 24 w 44"/>
              <a:gd name="T53" fmla="*/ 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4" h="176">
                <a:moveTo>
                  <a:pt x="24" y="2"/>
                </a:moveTo>
                <a:lnTo>
                  <a:pt x="24" y="2"/>
                </a:lnTo>
                <a:lnTo>
                  <a:pt x="28" y="2"/>
                </a:lnTo>
                <a:lnTo>
                  <a:pt x="32" y="0"/>
                </a:lnTo>
                <a:lnTo>
                  <a:pt x="32" y="0"/>
                </a:lnTo>
                <a:lnTo>
                  <a:pt x="36" y="2"/>
                </a:lnTo>
                <a:lnTo>
                  <a:pt x="38" y="2"/>
                </a:lnTo>
                <a:lnTo>
                  <a:pt x="38" y="2"/>
                </a:lnTo>
                <a:lnTo>
                  <a:pt x="42" y="8"/>
                </a:lnTo>
                <a:lnTo>
                  <a:pt x="44" y="18"/>
                </a:lnTo>
                <a:lnTo>
                  <a:pt x="44" y="28"/>
                </a:lnTo>
                <a:lnTo>
                  <a:pt x="44" y="40"/>
                </a:lnTo>
                <a:lnTo>
                  <a:pt x="40" y="56"/>
                </a:lnTo>
                <a:lnTo>
                  <a:pt x="36" y="74"/>
                </a:lnTo>
                <a:lnTo>
                  <a:pt x="36" y="74"/>
                </a:lnTo>
                <a:lnTo>
                  <a:pt x="18" y="134"/>
                </a:lnTo>
                <a:lnTo>
                  <a:pt x="4" y="176"/>
                </a:lnTo>
                <a:lnTo>
                  <a:pt x="4" y="176"/>
                </a:lnTo>
                <a:lnTo>
                  <a:pt x="2" y="154"/>
                </a:lnTo>
                <a:lnTo>
                  <a:pt x="0" y="128"/>
                </a:lnTo>
                <a:lnTo>
                  <a:pt x="0" y="100"/>
                </a:lnTo>
                <a:lnTo>
                  <a:pt x="2" y="74"/>
                </a:lnTo>
                <a:lnTo>
                  <a:pt x="6" y="48"/>
                </a:lnTo>
                <a:lnTo>
                  <a:pt x="10" y="28"/>
                </a:lnTo>
                <a:lnTo>
                  <a:pt x="16" y="12"/>
                </a:lnTo>
                <a:lnTo>
                  <a:pt x="20" y="6"/>
                </a:lnTo>
                <a:lnTo>
                  <a:pt x="24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Freeform 7"/>
          <p:cNvSpPr>
            <a:spLocks/>
          </p:cNvSpPr>
          <p:nvPr userDrawn="1"/>
        </p:nvSpPr>
        <p:spPr bwMode="auto">
          <a:xfrm>
            <a:off x="478264" y="4802987"/>
            <a:ext cx="60750" cy="66420"/>
          </a:xfrm>
          <a:custGeom>
            <a:avLst/>
            <a:gdLst>
              <a:gd name="T0" fmla="*/ 74 w 150"/>
              <a:gd name="T1" fmla="*/ 164 h 164"/>
              <a:gd name="T2" fmla="*/ 74 w 150"/>
              <a:gd name="T3" fmla="*/ 164 h 164"/>
              <a:gd name="T4" fmla="*/ 60 w 150"/>
              <a:gd name="T5" fmla="*/ 162 h 164"/>
              <a:gd name="T6" fmla="*/ 46 w 150"/>
              <a:gd name="T7" fmla="*/ 158 h 164"/>
              <a:gd name="T8" fmla="*/ 34 w 150"/>
              <a:gd name="T9" fmla="*/ 152 h 164"/>
              <a:gd name="T10" fmla="*/ 22 w 150"/>
              <a:gd name="T11" fmla="*/ 142 h 164"/>
              <a:gd name="T12" fmla="*/ 14 w 150"/>
              <a:gd name="T13" fmla="*/ 132 h 164"/>
              <a:gd name="T14" fmla="*/ 6 w 150"/>
              <a:gd name="T15" fmla="*/ 118 h 164"/>
              <a:gd name="T16" fmla="*/ 2 w 150"/>
              <a:gd name="T17" fmla="*/ 102 h 164"/>
              <a:gd name="T18" fmla="*/ 0 w 150"/>
              <a:gd name="T19" fmla="*/ 82 h 164"/>
              <a:gd name="T20" fmla="*/ 0 w 150"/>
              <a:gd name="T21" fmla="*/ 82 h 164"/>
              <a:gd name="T22" fmla="*/ 2 w 150"/>
              <a:gd name="T23" fmla="*/ 64 h 164"/>
              <a:gd name="T24" fmla="*/ 6 w 150"/>
              <a:gd name="T25" fmla="*/ 50 h 164"/>
              <a:gd name="T26" fmla="*/ 12 w 150"/>
              <a:gd name="T27" fmla="*/ 36 h 164"/>
              <a:gd name="T28" fmla="*/ 20 w 150"/>
              <a:gd name="T29" fmla="*/ 24 h 164"/>
              <a:gd name="T30" fmla="*/ 32 w 150"/>
              <a:gd name="T31" fmla="*/ 14 h 164"/>
              <a:gd name="T32" fmla="*/ 44 w 150"/>
              <a:gd name="T33" fmla="*/ 6 h 164"/>
              <a:gd name="T34" fmla="*/ 58 w 150"/>
              <a:gd name="T35" fmla="*/ 2 h 164"/>
              <a:gd name="T36" fmla="*/ 74 w 150"/>
              <a:gd name="T37" fmla="*/ 0 h 164"/>
              <a:gd name="T38" fmla="*/ 74 w 150"/>
              <a:gd name="T39" fmla="*/ 0 h 164"/>
              <a:gd name="T40" fmla="*/ 88 w 150"/>
              <a:gd name="T41" fmla="*/ 2 h 164"/>
              <a:gd name="T42" fmla="*/ 102 w 150"/>
              <a:gd name="T43" fmla="*/ 6 h 164"/>
              <a:gd name="T44" fmla="*/ 114 w 150"/>
              <a:gd name="T45" fmla="*/ 12 h 164"/>
              <a:gd name="T46" fmla="*/ 126 w 150"/>
              <a:gd name="T47" fmla="*/ 22 h 164"/>
              <a:gd name="T48" fmla="*/ 134 w 150"/>
              <a:gd name="T49" fmla="*/ 34 h 164"/>
              <a:gd name="T50" fmla="*/ 142 w 150"/>
              <a:gd name="T51" fmla="*/ 48 h 164"/>
              <a:gd name="T52" fmla="*/ 148 w 150"/>
              <a:gd name="T53" fmla="*/ 64 h 164"/>
              <a:gd name="T54" fmla="*/ 150 w 150"/>
              <a:gd name="T55" fmla="*/ 82 h 164"/>
              <a:gd name="T56" fmla="*/ 150 w 150"/>
              <a:gd name="T57" fmla="*/ 82 h 164"/>
              <a:gd name="T58" fmla="*/ 148 w 150"/>
              <a:gd name="T59" fmla="*/ 100 h 164"/>
              <a:gd name="T60" fmla="*/ 142 w 150"/>
              <a:gd name="T61" fmla="*/ 118 h 164"/>
              <a:gd name="T62" fmla="*/ 134 w 150"/>
              <a:gd name="T63" fmla="*/ 132 h 164"/>
              <a:gd name="T64" fmla="*/ 126 w 150"/>
              <a:gd name="T65" fmla="*/ 142 h 164"/>
              <a:gd name="T66" fmla="*/ 114 w 150"/>
              <a:gd name="T67" fmla="*/ 152 h 164"/>
              <a:gd name="T68" fmla="*/ 102 w 150"/>
              <a:gd name="T69" fmla="*/ 158 h 164"/>
              <a:gd name="T70" fmla="*/ 88 w 150"/>
              <a:gd name="T71" fmla="*/ 162 h 164"/>
              <a:gd name="T72" fmla="*/ 74 w 150"/>
              <a:gd name="T73" fmla="*/ 1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50" h="164">
                <a:moveTo>
                  <a:pt x="74" y="164"/>
                </a:moveTo>
                <a:lnTo>
                  <a:pt x="74" y="164"/>
                </a:lnTo>
                <a:lnTo>
                  <a:pt x="60" y="162"/>
                </a:lnTo>
                <a:lnTo>
                  <a:pt x="46" y="158"/>
                </a:lnTo>
                <a:lnTo>
                  <a:pt x="34" y="152"/>
                </a:lnTo>
                <a:lnTo>
                  <a:pt x="22" y="142"/>
                </a:lnTo>
                <a:lnTo>
                  <a:pt x="14" y="132"/>
                </a:lnTo>
                <a:lnTo>
                  <a:pt x="6" y="118"/>
                </a:lnTo>
                <a:lnTo>
                  <a:pt x="2" y="102"/>
                </a:lnTo>
                <a:lnTo>
                  <a:pt x="0" y="82"/>
                </a:lnTo>
                <a:lnTo>
                  <a:pt x="0" y="82"/>
                </a:lnTo>
                <a:lnTo>
                  <a:pt x="2" y="64"/>
                </a:lnTo>
                <a:lnTo>
                  <a:pt x="6" y="50"/>
                </a:lnTo>
                <a:lnTo>
                  <a:pt x="12" y="36"/>
                </a:lnTo>
                <a:lnTo>
                  <a:pt x="20" y="24"/>
                </a:lnTo>
                <a:lnTo>
                  <a:pt x="32" y="14"/>
                </a:lnTo>
                <a:lnTo>
                  <a:pt x="44" y="6"/>
                </a:lnTo>
                <a:lnTo>
                  <a:pt x="58" y="2"/>
                </a:lnTo>
                <a:lnTo>
                  <a:pt x="74" y="0"/>
                </a:lnTo>
                <a:lnTo>
                  <a:pt x="74" y="0"/>
                </a:lnTo>
                <a:lnTo>
                  <a:pt x="88" y="2"/>
                </a:lnTo>
                <a:lnTo>
                  <a:pt x="102" y="6"/>
                </a:lnTo>
                <a:lnTo>
                  <a:pt x="114" y="12"/>
                </a:lnTo>
                <a:lnTo>
                  <a:pt x="126" y="22"/>
                </a:lnTo>
                <a:lnTo>
                  <a:pt x="134" y="34"/>
                </a:lnTo>
                <a:lnTo>
                  <a:pt x="142" y="48"/>
                </a:lnTo>
                <a:lnTo>
                  <a:pt x="148" y="64"/>
                </a:lnTo>
                <a:lnTo>
                  <a:pt x="150" y="82"/>
                </a:lnTo>
                <a:lnTo>
                  <a:pt x="150" y="82"/>
                </a:lnTo>
                <a:lnTo>
                  <a:pt x="148" y="100"/>
                </a:lnTo>
                <a:lnTo>
                  <a:pt x="142" y="118"/>
                </a:lnTo>
                <a:lnTo>
                  <a:pt x="134" y="132"/>
                </a:lnTo>
                <a:lnTo>
                  <a:pt x="126" y="142"/>
                </a:lnTo>
                <a:lnTo>
                  <a:pt x="114" y="152"/>
                </a:lnTo>
                <a:lnTo>
                  <a:pt x="102" y="158"/>
                </a:lnTo>
                <a:lnTo>
                  <a:pt x="88" y="162"/>
                </a:lnTo>
                <a:lnTo>
                  <a:pt x="74" y="16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Freeform 8"/>
          <p:cNvSpPr>
            <a:spLocks/>
          </p:cNvSpPr>
          <p:nvPr userDrawn="1"/>
        </p:nvSpPr>
        <p:spPr bwMode="auto">
          <a:xfrm>
            <a:off x="257134" y="4802987"/>
            <a:ext cx="59940" cy="66420"/>
          </a:xfrm>
          <a:custGeom>
            <a:avLst/>
            <a:gdLst>
              <a:gd name="T0" fmla="*/ 74 w 148"/>
              <a:gd name="T1" fmla="*/ 164 h 164"/>
              <a:gd name="T2" fmla="*/ 74 w 148"/>
              <a:gd name="T3" fmla="*/ 164 h 164"/>
              <a:gd name="T4" fmla="*/ 58 w 148"/>
              <a:gd name="T5" fmla="*/ 162 h 164"/>
              <a:gd name="T6" fmla="*/ 44 w 148"/>
              <a:gd name="T7" fmla="*/ 156 h 164"/>
              <a:gd name="T8" fmla="*/ 32 w 148"/>
              <a:gd name="T9" fmla="*/ 150 h 164"/>
              <a:gd name="T10" fmla="*/ 22 w 148"/>
              <a:gd name="T11" fmla="*/ 140 h 164"/>
              <a:gd name="T12" fmla="*/ 12 w 148"/>
              <a:gd name="T13" fmla="*/ 128 h 164"/>
              <a:gd name="T14" fmla="*/ 6 w 148"/>
              <a:gd name="T15" fmla="*/ 114 h 164"/>
              <a:gd name="T16" fmla="*/ 0 w 148"/>
              <a:gd name="T17" fmla="*/ 98 h 164"/>
              <a:gd name="T18" fmla="*/ 0 w 148"/>
              <a:gd name="T19" fmla="*/ 82 h 164"/>
              <a:gd name="T20" fmla="*/ 0 w 148"/>
              <a:gd name="T21" fmla="*/ 82 h 164"/>
              <a:gd name="T22" fmla="*/ 0 w 148"/>
              <a:gd name="T23" fmla="*/ 66 h 164"/>
              <a:gd name="T24" fmla="*/ 4 w 148"/>
              <a:gd name="T25" fmla="*/ 50 h 164"/>
              <a:gd name="T26" fmla="*/ 12 w 148"/>
              <a:gd name="T27" fmla="*/ 36 h 164"/>
              <a:gd name="T28" fmla="*/ 20 w 148"/>
              <a:gd name="T29" fmla="*/ 24 h 164"/>
              <a:gd name="T30" fmla="*/ 32 w 148"/>
              <a:gd name="T31" fmla="*/ 14 h 164"/>
              <a:gd name="T32" fmla="*/ 44 w 148"/>
              <a:gd name="T33" fmla="*/ 6 h 164"/>
              <a:gd name="T34" fmla="*/ 58 w 148"/>
              <a:gd name="T35" fmla="*/ 2 h 164"/>
              <a:gd name="T36" fmla="*/ 74 w 148"/>
              <a:gd name="T37" fmla="*/ 0 h 164"/>
              <a:gd name="T38" fmla="*/ 74 w 148"/>
              <a:gd name="T39" fmla="*/ 0 h 164"/>
              <a:gd name="T40" fmla="*/ 90 w 148"/>
              <a:gd name="T41" fmla="*/ 2 h 164"/>
              <a:gd name="T42" fmla="*/ 106 w 148"/>
              <a:gd name="T43" fmla="*/ 8 h 164"/>
              <a:gd name="T44" fmla="*/ 118 w 148"/>
              <a:gd name="T45" fmla="*/ 16 h 164"/>
              <a:gd name="T46" fmla="*/ 130 w 148"/>
              <a:gd name="T47" fmla="*/ 26 h 164"/>
              <a:gd name="T48" fmla="*/ 138 w 148"/>
              <a:gd name="T49" fmla="*/ 40 h 164"/>
              <a:gd name="T50" fmla="*/ 144 w 148"/>
              <a:gd name="T51" fmla="*/ 54 h 164"/>
              <a:gd name="T52" fmla="*/ 148 w 148"/>
              <a:gd name="T53" fmla="*/ 68 h 164"/>
              <a:gd name="T54" fmla="*/ 148 w 148"/>
              <a:gd name="T55" fmla="*/ 82 h 164"/>
              <a:gd name="T56" fmla="*/ 148 w 148"/>
              <a:gd name="T57" fmla="*/ 82 h 164"/>
              <a:gd name="T58" fmla="*/ 148 w 148"/>
              <a:gd name="T59" fmla="*/ 100 h 164"/>
              <a:gd name="T60" fmla="*/ 144 w 148"/>
              <a:gd name="T61" fmla="*/ 116 h 164"/>
              <a:gd name="T62" fmla="*/ 136 w 148"/>
              <a:gd name="T63" fmla="*/ 130 h 164"/>
              <a:gd name="T64" fmla="*/ 128 w 148"/>
              <a:gd name="T65" fmla="*/ 140 h 164"/>
              <a:gd name="T66" fmla="*/ 116 w 148"/>
              <a:gd name="T67" fmla="*/ 150 h 164"/>
              <a:gd name="T68" fmla="*/ 104 w 148"/>
              <a:gd name="T69" fmla="*/ 158 h 164"/>
              <a:gd name="T70" fmla="*/ 90 w 148"/>
              <a:gd name="T71" fmla="*/ 162 h 164"/>
              <a:gd name="T72" fmla="*/ 74 w 148"/>
              <a:gd name="T73" fmla="*/ 1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8" h="164">
                <a:moveTo>
                  <a:pt x="74" y="164"/>
                </a:moveTo>
                <a:lnTo>
                  <a:pt x="74" y="164"/>
                </a:lnTo>
                <a:lnTo>
                  <a:pt x="58" y="162"/>
                </a:lnTo>
                <a:lnTo>
                  <a:pt x="44" y="156"/>
                </a:lnTo>
                <a:lnTo>
                  <a:pt x="32" y="150"/>
                </a:lnTo>
                <a:lnTo>
                  <a:pt x="22" y="140"/>
                </a:lnTo>
                <a:lnTo>
                  <a:pt x="12" y="128"/>
                </a:lnTo>
                <a:lnTo>
                  <a:pt x="6" y="114"/>
                </a:lnTo>
                <a:lnTo>
                  <a:pt x="0" y="98"/>
                </a:lnTo>
                <a:lnTo>
                  <a:pt x="0" y="82"/>
                </a:lnTo>
                <a:lnTo>
                  <a:pt x="0" y="82"/>
                </a:lnTo>
                <a:lnTo>
                  <a:pt x="0" y="66"/>
                </a:lnTo>
                <a:lnTo>
                  <a:pt x="4" y="50"/>
                </a:lnTo>
                <a:lnTo>
                  <a:pt x="12" y="36"/>
                </a:lnTo>
                <a:lnTo>
                  <a:pt x="20" y="24"/>
                </a:lnTo>
                <a:lnTo>
                  <a:pt x="32" y="14"/>
                </a:lnTo>
                <a:lnTo>
                  <a:pt x="44" y="6"/>
                </a:lnTo>
                <a:lnTo>
                  <a:pt x="58" y="2"/>
                </a:lnTo>
                <a:lnTo>
                  <a:pt x="74" y="0"/>
                </a:lnTo>
                <a:lnTo>
                  <a:pt x="74" y="0"/>
                </a:lnTo>
                <a:lnTo>
                  <a:pt x="90" y="2"/>
                </a:lnTo>
                <a:lnTo>
                  <a:pt x="106" y="8"/>
                </a:lnTo>
                <a:lnTo>
                  <a:pt x="118" y="16"/>
                </a:lnTo>
                <a:lnTo>
                  <a:pt x="130" y="26"/>
                </a:lnTo>
                <a:lnTo>
                  <a:pt x="138" y="40"/>
                </a:lnTo>
                <a:lnTo>
                  <a:pt x="144" y="54"/>
                </a:lnTo>
                <a:lnTo>
                  <a:pt x="148" y="68"/>
                </a:lnTo>
                <a:lnTo>
                  <a:pt x="148" y="82"/>
                </a:lnTo>
                <a:lnTo>
                  <a:pt x="148" y="82"/>
                </a:lnTo>
                <a:lnTo>
                  <a:pt x="148" y="100"/>
                </a:lnTo>
                <a:lnTo>
                  <a:pt x="144" y="116"/>
                </a:lnTo>
                <a:lnTo>
                  <a:pt x="136" y="130"/>
                </a:lnTo>
                <a:lnTo>
                  <a:pt x="128" y="140"/>
                </a:lnTo>
                <a:lnTo>
                  <a:pt x="116" y="150"/>
                </a:lnTo>
                <a:lnTo>
                  <a:pt x="104" y="158"/>
                </a:lnTo>
                <a:lnTo>
                  <a:pt x="90" y="162"/>
                </a:lnTo>
                <a:lnTo>
                  <a:pt x="74" y="16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Freeform 9"/>
          <p:cNvSpPr>
            <a:spLocks/>
          </p:cNvSpPr>
          <p:nvPr userDrawn="1"/>
        </p:nvSpPr>
        <p:spPr bwMode="auto">
          <a:xfrm>
            <a:off x="227164" y="4694447"/>
            <a:ext cx="370170" cy="243810"/>
          </a:xfrm>
          <a:custGeom>
            <a:avLst/>
            <a:gdLst>
              <a:gd name="T0" fmla="*/ 892 w 914"/>
              <a:gd name="T1" fmla="*/ 430 h 602"/>
              <a:gd name="T2" fmla="*/ 862 w 914"/>
              <a:gd name="T3" fmla="*/ 414 h 602"/>
              <a:gd name="T4" fmla="*/ 850 w 914"/>
              <a:gd name="T5" fmla="*/ 378 h 602"/>
              <a:gd name="T6" fmla="*/ 852 w 914"/>
              <a:gd name="T7" fmla="*/ 346 h 602"/>
              <a:gd name="T8" fmla="*/ 876 w 914"/>
              <a:gd name="T9" fmla="*/ 258 h 602"/>
              <a:gd name="T10" fmla="*/ 896 w 914"/>
              <a:gd name="T11" fmla="*/ 184 h 602"/>
              <a:gd name="T12" fmla="*/ 904 w 914"/>
              <a:gd name="T13" fmla="*/ 108 h 602"/>
              <a:gd name="T14" fmla="*/ 894 w 914"/>
              <a:gd name="T15" fmla="*/ 46 h 602"/>
              <a:gd name="T16" fmla="*/ 880 w 914"/>
              <a:gd name="T17" fmla="*/ 20 h 602"/>
              <a:gd name="T18" fmla="*/ 852 w 914"/>
              <a:gd name="T19" fmla="*/ 2 h 602"/>
              <a:gd name="T20" fmla="*/ 832 w 914"/>
              <a:gd name="T21" fmla="*/ 2 h 602"/>
              <a:gd name="T22" fmla="*/ 810 w 914"/>
              <a:gd name="T23" fmla="*/ 12 h 602"/>
              <a:gd name="T24" fmla="*/ 788 w 914"/>
              <a:gd name="T25" fmla="*/ 34 h 602"/>
              <a:gd name="T26" fmla="*/ 766 w 914"/>
              <a:gd name="T27" fmla="*/ 82 h 602"/>
              <a:gd name="T28" fmla="*/ 756 w 914"/>
              <a:gd name="T29" fmla="*/ 132 h 602"/>
              <a:gd name="T30" fmla="*/ 754 w 914"/>
              <a:gd name="T31" fmla="*/ 220 h 602"/>
              <a:gd name="T32" fmla="*/ 720 w 914"/>
              <a:gd name="T33" fmla="*/ 204 h 602"/>
              <a:gd name="T34" fmla="*/ 684 w 914"/>
              <a:gd name="T35" fmla="*/ 200 h 602"/>
              <a:gd name="T36" fmla="*/ 624 w 914"/>
              <a:gd name="T37" fmla="*/ 212 h 602"/>
              <a:gd name="T38" fmla="*/ 578 w 914"/>
              <a:gd name="T39" fmla="*/ 248 h 602"/>
              <a:gd name="T40" fmla="*/ 558 w 914"/>
              <a:gd name="T41" fmla="*/ 282 h 602"/>
              <a:gd name="T42" fmla="*/ 556 w 914"/>
              <a:gd name="T43" fmla="*/ 284 h 602"/>
              <a:gd name="T44" fmla="*/ 542 w 914"/>
              <a:gd name="T45" fmla="*/ 248 h 602"/>
              <a:gd name="T46" fmla="*/ 506 w 914"/>
              <a:gd name="T47" fmla="*/ 212 h 602"/>
              <a:gd name="T48" fmla="*/ 458 w 914"/>
              <a:gd name="T49" fmla="*/ 198 h 602"/>
              <a:gd name="T50" fmla="*/ 442 w 914"/>
              <a:gd name="T51" fmla="*/ 200 h 602"/>
              <a:gd name="T52" fmla="*/ 382 w 914"/>
              <a:gd name="T53" fmla="*/ 216 h 602"/>
              <a:gd name="T54" fmla="*/ 288 w 914"/>
              <a:gd name="T55" fmla="*/ 100 h 602"/>
              <a:gd name="T56" fmla="*/ 278 w 914"/>
              <a:gd name="T57" fmla="*/ 258 h 602"/>
              <a:gd name="T58" fmla="*/ 236 w 914"/>
              <a:gd name="T59" fmla="*/ 218 h 602"/>
              <a:gd name="T60" fmla="*/ 182 w 914"/>
              <a:gd name="T61" fmla="*/ 200 h 602"/>
              <a:gd name="T62" fmla="*/ 150 w 914"/>
              <a:gd name="T63" fmla="*/ 198 h 602"/>
              <a:gd name="T64" fmla="*/ 114 w 914"/>
              <a:gd name="T65" fmla="*/ 208 h 602"/>
              <a:gd name="T66" fmla="*/ 84 w 914"/>
              <a:gd name="T67" fmla="*/ 228 h 602"/>
              <a:gd name="T68" fmla="*/ 0 w 914"/>
              <a:gd name="T69" fmla="*/ 204 h 602"/>
              <a:gd name="T70" fmla="*/ 74 w 914"/>
              <a:gd name="T71" fmla="*/ 466 h 602"/>
              <a:gd name="T72" fmla="*/ 116 w 914"/>
              <a:gd name="T73" fmla="*/ 492 h 602"/>
              <a:gd name="T74" fmla="*/ 162 w 914"/>
              <a:gd name="T75" fmla="*/ 500 h 602"/>
              <a:gd name="T76" fmla="*/ 222 w 914"/>
              <a:gd name="T77" fmla="*/ 488 h 602"/>
              <a:gd name="T78" fmla="*/ 268 w 914"/>
              <a:gd name="T79" fmla="*/ 454 h 602"/>
              <a:gd name="T80" fmla="*/ 288 w 914"/>
              <a:gd name="T81" fmla="*/ 492 h 602"/>
              <a:gd name="T82" fmla="*/ 366 w 914"/>
              <a:gd name="T83" fmla="*/ 330 h 602"/>
              <a:gd name="T84" fmla="*/ 368 w 914"/>
              <a:gd name="T85" fmla="*/ 308 h 602"/>
              <a:gd name="T86" fmla="*/ 384 w 914"/>
              <a:gd name="T87" fmla="*/ 288 h 602"/>
              <a:gd name="T88" fmla="*/ 414 w 914"/>
              <a:gd name="T89" fmla="*/ 272 h 602"/>
              <a:gd name="T90" fmla="*/ 440 w 914"/>
              <a:gd name="T91" fmla="*/ 268 h 602"/>
              <a:gd name="T92" fmla="*/ 468 w 914"/>
              <a:gd name="T93" fmla="*/ 278 h 602"/>
              <a:gd name="T94" fmla="*/ 482 w 914"/>
              <a:gd name="T95" fmla="*/ 306 h 602"/>
              <a:gd name="T96" fmla="*/ 484 w 914"/>
              <a:gd name="T97" fmla="*/ 492 h 602"/>
              <a:gd name="T98" fmla="*/ 562 w 914"/>
              <a:gd name="T99" fmla="*/ 428 h 602"/>
              <a:gd name="T100" fmla="*/ 574 w 914"/>
              <a:gd name="T101" fmla="*/ 444 h 602"/>
              <a:gd name="T102" fmla="*/ 614 w 914"/>
              <a:gd name="T103" fmla="*/ 482 h 602"/>
              <a:gd name="T104" fmla="*/ 664 w 914"/>
              <a:gd name="T105" fmla="*/ 500 h 602"/>
              <a:gd name="T106" fmla="*/ 700 w 914"/>
              <a:gd name="T107" fmla="*/ 500 h 602"/>
              <a:gd name="T108" fmla="*/ 748 w 914"/>
              <a:gd name="T109" fmla="*/ 488 h 602"/>
              <a:gd name="T110" fmla="*/ 788 w 914"/>
              <a:gd name="T111" fmla="*/ 462 h 602"/>
              <a:gd name="T112" fmla="*/ 812 w 914"/>
              <a:gd name="T113" fmla="*/ 468 h 602"/>
              <a:gd name="T114" fmla="*/ 848 w 914"/>
              <a:gd name="T115" fmla="*/ 490 h 602"/>
              <a:gd name="T116" fmla="*/ 906 w 914"/>
              <a:gd name="T117" fmla="*/ 502 h 602"/>
              <a:gd name="T118" fmla="*/ 906 w 914"/>
              <a:gd name="T119" fmla="*/ 432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14" h="602">
                <a:moveTo>
                  <a:pt x="906" y="432"/>
                </a:moveTo>
                <a:lnTo>
                  <a:pt x="906" y="432"/>
                </a:lnTo>
                <a:lnTo>
                  <a:pt x="892" y="430"/>
                </a:lnTo>
                <a:lnTo>
                  <a:pt x="880" y="428"/>
                </a:lnTo>
                <a:lnTo>
                  <a:pt x="870" y="422"/>
                </a:lnTo>
                <a:lnTo>
                  <a:pt x="862" y="414"/>
                </a:lnTo>
                <a:lnTo>
                  <a:pt x="856" y="404"/>
                </a:lnTo>
                <a:lnTo>
                  <a:pt x="852" y="392"/>
                </a:lnTo>
                <a:lnTo>
                  <a:pt x="850" y="378"/>
                </a:lnTo>
                <a:lnTo>
                  <a:pt x="850" y="362"/>
                </a:lnTo>
                <a:lnTo>
                  <a:pt x="850" y="362"/>
                </a:lnTo>
                <a:lnTo>
                  <a:pt x="852" y="346"/>
                </a:lnTo>
                <a:lnTo>
                  <a:pt x="856" y="326"/>
                </a:lnTo>
                <a:lnTo>
                  <a:pt x="876" y="258"/>
                </a:lnTo>
                <a:lnTo>
                  <a:pt x="876" y="258"/>
                </a:lnTo>
                <a:lnTo>
                  <a:pt x="888" y="212"/>
                </a:lnTo>
                <a:lnTo>
                  <a:pt x="888" y="212"/>
                </a:lnTo>
                <a:lnTo>
                  <a:pt x="896" y="184"/>
                </a:lnTo>
                <a:lnTo>
                  <a:pt x="900" y="158"/>
                </a:lnTo>
                <a:lnTo>
                  <a:pt x="904" y="132"/>
                </a:lnTo>
                <a:lnTo>
                  <a:pt x="904" y="108"/>
                </a:lnTo>
                <a:lnTo>
                  <a:pt x="904" y="84"/>
                </a:lnTo>
                <a:lnTo>
                  <a:pt x="900" y="64"/>
                </a:lnTo>
                <a:lnTo>
                  <a:pt x="894" y="46"/>
                </a:lnTo>
                <a:lnTo>
                  <a:pt x="886" y="30"/>
                </a:lnTo>
                <a:lnTo>
                  <a:pt x="886" y="30"/>
                </a:lnTo>
                <a:lnTo>
                  <a:pt x="880" y="20"/>
                </a:lnTo>
                <a:lnTo>
                  <a:pt x="872" y="10"/>
                </a:lnTo>
                <a:lnTo>
                  <a:pt x="862" y="6"/>
                </a:lnTo>
                <a:lnTo>
                  <a:pt x="852" y="2"/>
                </a:lnTo>
                <a:lnTo>
                  <a:pt x="852" y="2"/>
                </a:lnTo>
                <a:lnTo>
                  <a:pt x="842" y="0"/>
                </a:lnTo>
                <a:lnTo>
                  <a:pt x="832" y="2"/>
                </a:lnTo>
                <a:lnTo>
                  <a:pt x="820" y="6"/>
                </a:lnTo>
                <a:lnTo>
                  <a:pt x="810" y="12"/>
                </a:lnTo>
                <a:lnTo>
                  <a:pt x="810" y="12"/>
                </a:lnTo>
                <a:lnTo>
                  <a:pt x="802" y="18"/>
                </a:lnTo>
                <a:lnTo>
                  <a:pt x="796" y="24"/>
                </a:lnTo>
                <a:lnTo>
                  <a:pt x="788" y="34"/>
                </a:lnTo>
                <a:lnTo>
                  <a:pt x="780" y="48"/>
                </a:lnTo>
                <a:lnTo>
                  <a:pt x="772" y="64"/>
                </a:lnTo>
                <a:lnTo>
                  <a:pt x="766" y="82"/>
                </a:lnTo>
                <a:lnTo>
                  <a:pt x="760" y="106"/>
                </a:lnTo>
                <a:lnTo>
                  <a:pt x="756" y="132"/>
                </a:lnTo>
                <a:lnTo>
                  <a:pt x="756" y="132"/>
                </a:lnTo>
                <a:lnTo>
                  <a:pt x="754" y="170"/>
                </a:lnTo>
                <a:lnTo>
                  <a:pt x="752" y="196"/>
                </a:lnTo>
                <a:lnTo>
                  <a:pt x="754" y="220"/>
                </a:lnTo>
                <a:lnTo>
                  <a:pt x="754" y="220"/>
                </a:lnTo>
                <a:lnTo>
                  <a:pt x="738" y="212"/>
                </a:lnTo>
                <a:lnTo>
                  <a:pt x="720" y="204"/>
                </a:lnTo>
                <a:lnTo>
                  <a:pt x="702" y="200"/>
                </a:lnTo>
                <a:lnTo>
                  <a:pt x="684" y="200"/>
                </a:lnTo>
                <a:lnTo>
                  <a:pt x="684" y="200"/>
                </a:lnTo>
                <a:lnTo>
                  <a:pt x="662" y="202"/>
                </a:lnTo>
                <a:lnTo>
                  <a:pt x="644" y="206"/>
                </a:lnTo>
                <a:lnTo>
                  <a:pt x="624" y="212"/>
                </a:lnTo>
                <a:lnTo>
                  <a:pt x="608" y="222"/>
                </a:lnTo>
                <a:lnTo>
                  <a:pt x="592" y="234"/>
                </a:lnTo>
                <a:lnTo>
                  <a:pt x="578" y="248"/>
                </a:lnTo>
                <a:lnTo>
                  <a:pt x="566" y="264"/>
                </a:lnTo>
                <a:lnTo>
                  <a:pt x="558" y="282"/>
                </a:lnTo>
                <a:lnTo>
                  <a:pt x="558" y="282"/>
                </a:lnTo>
                <a:lnTo>
                  <a:pt x="556" y="284"/>
                </a:lnTo>
                <a:lnTo>
                  <a:pt x="556" y="284"/>
                </a:lnTo>
                <a:lnTo>
                  <a:pt x="556" y="284"/>
                </a:lnTo>
                <a:lnTo>
                  <a:pt x="556" y="284"/>
                </a:lnTo>
                <a:lnTo>
                  <a:pt x="550" y="264"/>
                </a:lnTo>
                <a:lnTo>
                  <a:pt x="542" y="248"/>
                </a:lnTo>
                <a:lnTo>
                  <a:pt x="532" y="234"/>
                </a:lnTo>
                <a:lnTo>
                  <a:pt x="520" y="220"/>
                </a:lnTo>
                <a:lnTo>
                  <a:pt x="506" y="212"/>
                </a:lnTo>
                <a:lnTo>
                  <a:pt x="492" y="204"/>
                </a:lnTo>
                <a:lnTo>
                  <a:pt x="476" y="200"/>
                </a:lnTo>
                <a:lnTo>
                  <a:pt x="458" y="198"/>
                </a:lnTo>
                <a:lnTo>
                  <a:pt x="458" y="198"/>
                </a:lnTo>
                <a:lnTo>
                  <a:pt x="458" y="198"/>
                </a:lnTo>
                <a:lnTo>
                  <a:pt x="442" y="200"/>
                </a:lnTo>
                <a:lnTo>
                  <a:pt x="428" y="202"/>
                </a:lnTo>
                <a:lnTo>
                  <a:pt x="402" y="208"/>
                </a:lnTo>
                <a:lnTo>
                  <a:pt x="382" y="216"/>
                </a:lnTo>
                <a:lnTo>
                  <a:pt x="366" y="224"/>
                </a:lnTo>
                <a:lnTo>
                  <a:pt x="366" y="100"/>
                </a:lnTo>
                <a:lnTo>
                  <a:pt x="288" y="100"/>
                </a:lnTo>
                <a:lnTo>
                  <a:pt x="288" y="276"/>
                </a:lnTo>
                <a:lnTo>
                  <a:pt x="288" y="276"/>
                </a:lnTo>
                <a:lnTo>
                  <a:pt x="278" y="258"/>
                </a:lnTo>
                <a:lnTo>
                  <a:pt x="266" y="242"/>
                </a:lnTo>
                <a:lnTo>
                  <a:pt x="252" y="228"/>
                </a:lnTo>
                <a:lnTo>
                  <a:pt x="236" y="218"/>
                </a:lnTo>
                <a:lnTo>
                  <a:pt x="218" y="210"/>
                </a:lnTo>
                <a:lnTo>
                  <a:pt x="200" y="204"/>
                </a:lnTo>
                <a:lnTo>
                  <a:pt x="182" y="200"/>
                </a:lnTo>
                <a:lnTo>
                  <a:pt x="162" y="198"/>
                </a:lnTo>
                <a:lnTo>
                  <a:pt x="162" y="198"/>
                </a:lnTo>
                <a:lnTo>
                  <a:pt x="150" y="198"/>
                </a:lnTo>
                <a:lnTo>
                  <a:pt x="138" y="200"/>
                </a:lnTo>
                <a:lnTo>
                  <a:pt x="126" y="204"/>
                </a:lnTo>
                <a:lnTo>
                  <a:pt x="114" y="208"/>
                </a:lnTo>
                <a:lnTo>
                  <a:pt x="104" y="214"/>
                </a:lnTo>
                <a:lnTo>
                  <a:pt x="94" y="220"/>
                </a:lnTo>
                <a:lnTo>
                  <a:pt x="84" y="228"/>
                </a:lnTo>
                <a:lnTo>
                  <a:pt x="74" y="238"/>
                </a:lnTo>
                <a:lnTo>
                  <a:pt x="74" y="204"/>
                </a:lnTo>
                <a:lnTo>
                  <a:pt x="0" y="204"/>
                </a:lnTo>
                <a:lnTo>
                  <a:pt x="0" y="602"/>
                </a:lnTo>
                <a:lnTo>
                  <a:pt x="74" y="602"/>
                </a:lnTo>
                <a:lnTo>
                  <a:pt x="74" y="466"/>
                </a:lnTo>
                <a:lnTo>
                  <a:pt x="74" y="466"/>
                </a:lnTo>
                <a:lnTo>
                  <a:pt x="94" y="480"/>
                </a:lnTo>
                <a:lnTo>
                  <a:pt x="116" y="492"/>
                </a:lnTo>
                <a:lnTo>
                  <a:pt x="138" y="498"/>
                </a:lnTo>
                <a:lnTo>
                  <a:pt x="162" y="500"/>
                </a:lnTo>
                <a:lnTo>
                  <a:pt x="162" y="500"/>
                </a:lnTo>
                <a:lnTo>
                  <a:pt x="184" y="498"/>
                </a:lnTo>
                <a:lnTo>
                  <a:pt x="204" y="494"/>
                </a:lnTo>
                <a:lnTo>
                  <a:pt x="222" y="488"/>
                </a:lnTo>
                <a:lnTo>
                  <a:pt x="238" y="478"/>
                </a:lnTo>
                <a:lnTo>
                  <a:pt x="254" y="468"/>
                </a:lnTo>
                <a:lnTo>
                  <a:pt x="268" y="454"/>
                </a:lnTo>
                <a:lnTo>
                  <a:pt x="278" y="438"/>
                </a:lnTo>
                <a:lnTo>
                  <a:pt x="288" y="420"/>
                </a:lnTo>
                <a:lnTo>
                  <a:pt x="288" y="492"/>
                </a:lnTo>
                <a:lnTo>
                  <a:pt x="366" y="492"/>
                </a:lnTo>
                <a:lnTo>
                  <a:pt x="366" y="330"/>
                </a:lnTo>
                <a:lnTo>
                  <a:pt x="366" y="330"/>
                </a:lnTo>
                <a:lnTo>
                  <a:pt x="366" y="320"/>
                </a:lnTo>
                <a:lnTo>
                  <a:pt x="368" y="308"/>
                </a:lnTo>
                <a:lnTo>
                  <a:pt x="368" y="308"/>
                </a:lnTo>
                <a:lnTo>
                  <a:pt x="372" y="302"/>
                </a:lnTo>
                <a:lnTo>
                  <a:pt x="376" y="296"/>
                </a:lnTo>
                <a:lnTo>
                  <a:pt x="384" y="288"/>
                </a:lnTo>
                <a:lnTo>
                  <a:pt x="392" y="282"/>
                </a:lnTo>
                <a:lnTo>
                  <a:pt x="402" y="278"/>
                </a:lnTo>
                <a:lnTo>
                  <a:pt x="414" y="272"/>
                </a:lnTo>
                <a:lnTo>
                  <a:pt x="426" y="270"/>
                </a:lnTo>
                <a:lnTo>
                  <a:pt x="440" y="268"/>
                </a:lnTo>
                <a:lnTo>
                  <a:pt x="440" y="268"/>
                </a:lnTo>
                <a:lnTo>
                  <a:pt x="452" y="270"/>
                </a:lnTo>
                <a:lnTo>
                  <a:pt x="462" y="272"/>
                </a:lnTo>
                <a:lnTo>
                  <a:pt x="468" y="278"/>
                </a:lnTo>
                <a:lnTo>
                  <a:pt x="474" y="284"/>
                </a:lnTo>
                <a:lnTo>
                  <a:pt x="480" y="294"/>
                </a:lnTo>
                <a:lnTo>
                  <a:pt x="482" y="306"/>
                </a:lnTo>
                <a:lnTo>
                  <a:pt x="484" y="322"/>
                </a:lnTo>
                <a:lnTo>
                  <a:pt x="484" y="340"/>
                </a:lnTo>
                <a:lnTo>
                  <a:pt x="484" y="492"/>
                </a:lnTo>
                <a:lnTo>
                  <a:pt x="562" y="492"/>
                </a:lnTo>
                <a:lnTo>
                  <a:pt x="562" y="428"/>
                </a:lnTo>
                <a:lnTo>
                  <a:pt x="562" y="428"/>
                </a:lnTo>
                <a:lnTo>
                  <a:pt x="564" y="430"/>
                </a:lnTo>
                <a:lnTo>
                  <a:pt x="564" y="430"/>
                </a:lnTo>
                <a:lnTo>
                  <a:pt x="574" y="444"/>
                </a:lnTo>
                <a:lnTo>
                  <a:pt x="584" y="460"/>
                </a:lnTo>
                <a:lnTo>
                  <a:pt x="598" y="472"/>
                </a:lnTo>
                <a:lnTo>
                  <a:pt x="614" y="482"/>
                </a:lnTo>
                <a:lnTo>
                  <a:pt x="630" y="490"/>
                </a:lnTo>
                <a:lnTo>
                  <a:pt x="646" y="496"/>
                </a:lnTo>
                <a:lnTo>
                  <a:pt x="664" y="500"/>
                </a:lnTo>
                <a:lnTo>
                  <a:pt x="684" y="500"/>
                </a:lnTo>
                <a:lnTo>
                  <a:pt x="684" y="500"/>
                </a:lnTo>
                <a:lnTo>
                  <a:pt x="700" y="500"/>
                </a:lnTo>
                <a:lnTo>
                  <a:pt x="716" y="498"/>
                </a:lnTo>
                <a:lnTo>
                  <a:pt x="732" y="492"/>
                </a:lnTo>
                <a:lnTo>
                  <a:pt x="748" y="488"/>
                </a:lnTo>
                <a:lnTo>
                  <a:pt x="762" y="480"/>
                </a:lnTo>
                <a:lnTo>
                  <a:pt x="776" y="472"/>
                </a:lnTo>
                <a:lnTo>
                  <a:pt x="788" y="462"/>
                </a:lnTo>
                <a:lnTo>
                  <a:pt x="800" y="452"/>
                </a:lnTo>
                <a:lnTo>
                  <a:pt x="800" y="452"/>
                </a:lnTo>
                <a:lnTo>
                  <a:pt x="812" y="468"/>
                </a:lnTo>
                <a:lnTo>
                  <a:pt x="822" y="476"/>
                </a:lnTo>
                <a:lnTo>
                  <a:pt x="832" y="484"/>
                </a:lnTo>
                <a:lnTo>
                  <a:pt x="848" y="490"/>
                </a:lnTo>
                <a:lnTo>
                  <a:pt x="864" y="496"/>
                </a:lnTo>
                <a:lnTo>
                  <a:pt x="884" y="500"/>
                </a:lnTo>
                <a:lnTo>
                  <a:pt x="906" y="502"/>
                </a:lnTo>
                <a:lnTo>
                  <a:pt x="914" y="502"/>
                </a:lnTo>
                <a:lnTo>
                  <a:pt x="914" y="432"/>
                </a:lnTo>
                <a:lnTo>
                  <a:pt x="906" y="43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4617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ur Divider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30201" y="303498"/>
            <a:ext cx="5834855" cy="2480422"/>
          </a:xfrm>
          <a:prstGeom prst="rect">
            <a:avLst/>
          </a:prstGeom>
        </p:spPr>
        <p:txBody>
          <a:bodyPr vert="horz" lIns="216000" tIns="189000" rIns="68564" bIns="34283">
            <a:noAutofit/>
          </a:bodyPr>
          <a:lstStyle>
            <a:lvl1pPr algn="l">
              <a:lnSpc>
                <a:spcPts val="4875"/>
              </a:lnSpc>
              <a:defRPr sz="5000" b="1" i="0">
                <a:solidFill>
                  <a:schemeClr val="bg2"/>
                </a:solidFill>
                <a:latin typeface="InterFace"/>
                <a:cs typeface="InterFace"/>
              </a:defRPr>
            </a:lvl1pPr>
          </a:lstStyle>
          <a:p>
            <a:r>
              <a:rPr lang="en-GB"/>
              <a:t>Click to edit</a:t>
            </a:r>
            <a:br>
              <a:rPr lang="en-GB"/>
            </a:br>
            <a:r>
              <a:rPr lang="en-GB"/>
              <a:t>divider title 2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L-Shape 8"/>
          <p:cNvSpPr/>
          <p:nvPr userDrawn="1"/>
        </p:nvSpPr>
        <p:spPr>
          <a:xfrm rot="5400000">
            <a:off x="232548" y="211942"/>
            <a:ext cx="338281" cy="338594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D60057"/>
              </a:solidFill>
            </a:endParaRPr>
          </a:p>
        </p:txBody>
      </p:sp>
      <p:sp>
        <p:nvSpPr>
          <p:cNvPr id="10" name="L-Shape 9"/>
          <p:cNvSpPr/>
          <p:nvPr userDrawn="1"/>
        </p:nvSpPr>
        <p:spPr>
          <a:xfrm rot="16200000">
            <a:off x="8389971" y="4559741"/>
            <a:ext cx="338281" cy="338594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D60057"/>
              </a:solidFill>
            </a:endParaRPr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227164" y="4694447"/>
            <a:ext cx="370170" cy="243810"/>
          </a:xfrm>
          <a:custGeom>
            <a:avLst/>
            <a:gdLst>
              <a:gd name="T0" fmla="*/ 846 w 914"/>
              <a:gd name="T1" fmla="*/ 52 h 602"/>
              <a:gd name="T2" fmla="*/ 858 w 914"/>
              <a:gd name="T3" fmla="*/ 70 h 602"/>
              <a:gd name="T4" fmla="*/ 850 w 914"/>
              <a:gd name="T5" fmla="*/ 126 h 602"/>
              <a:gd name="T6" fmla="*/ 814 w 914"/>
              <a:gd name="T7" fmla="*/ 180 h 602"/>
              <a:gd name="T8" fmla="*/ 830 w 914"/>
              <a:gd name="T9" fmla="*/ 64 h 602"/>
              <a:gd name="T10" fmla="*/ 680 w 914"/>
              <a:gd name="T11" fmla="*/ 430 h 602"/>
              <a:gd name="T12" fmla="*/ 626 w 914"/>
              <a:gd name="T13" fmla="*/ 386 h 602"/>
              <a:gd name="T14" fmla="*/ 626 w 914"/>
              <a:gd name="T15" fmla="*/ 318 h 602"/>
              <a:gd name="T16" fmla="*/ 678 w 914"/>
              <a:gd name="T17" fmla="*/ 270 h 602"/>
              <a:gd name="T18" fmla="*/ 734 w 914"/>
              <a:gd name="T19" fmla="*/ 280 h 602"/>
              <a:gd name="T20" fmla="*/ 770 w 914"/>
              <a:gd name="T21" fmla="*/ 350 h 602"/>
              <a:gd name="T22" fmla="*/ 746 w 914"/>
              <a:gd name="T23" fmla="*/ 410 h 602"/>
              <a:gd name="T24" fmla="*/ 148 w 914"/>
              <a:gd name="T25" fmla="*/ 432 h 602"/>
              <a:gd name="T26" fmla="*/ 96 w 914"/>
              <a:gd name="T27" fmla="*/ 408 h 602"/>
              <a:gd name="T28" fmla="*/ 74 w 914"/>
              <a:gd name="T29" fmla="*/ 350 h 602"/>
              <a:gd name="T30" fmla="*/ 106 w 914"/>
              <a:gd name="T31" fmla="*/ 282 h 602"/>
              <a:gd name="T32" fmla="*/ 164 w 914"/>
              <a:gd name="T33" fmla="*/ 270 h 602"/>
              <a:gd name="T34" fmla="*/ 218 w 914"/>
              <a:gd name="T35" fmla="*/ 322 h 602"/>
              <a:gd name="T36" fmla="*/ 218 w 914"/>
              <a:gd name="T37" fmla="*/ 384 h 602"/>
              <a:gd name="T38" fmla="*/ 164 w 914"/>
              <a:gd name="T39" fmla="*/ 430 h 602"/>
              <a:gd name="T40" fmla="*/ 880 w 914"/>
              <a:gd name="T41" fmla="*/ 428 h 602"/>
              <a:gd name="T42" fmla="*/ 850 w 914"/>
              <a:gd name="T43" fmla="*/ 378 h 602"/>
              <a:gd name="T44" fmla="*/ 876 w 914"/>
              <a:gd name="T45" fmla="*/ 258 h 602"/>
              <a:gd name="T46" fmla="*/ 900 w 914"/>
              <a:gd name="T47" fmla="*/ 158 h 602"/>
              <a:gd name="T48" fmla="*/ 894 w 914"/>
              <a:gd name="T49" fmla="*/ 46 h 602"/>
              <a:gd name="T50" fmla="*/ 862 w 914"/>
              <a:gd name="T51" fmla="*/ 6 h 602"/>
              <a:gd name="T52" fmla="*/ 820 w 914"/>
              <a:gd name="T53" fmla="*/ 6 h 602"/>
              <a:gd name="T54" fmla="*/ 788 w 914"/>
              <a:gd name="T55" fmla="*/ 34 h 602"/>
              <a:gd name="T56" fmla="*/ 756 w 914"/>
              <a:gd name="T57" fmla="*/ 132 h 602"/>
              <a:gd name="T58" fmla="*/ 754 w 914"/>
              <a:gd name="T59" fmla="*/ 220 h 602"/>
              <a:gd name="T60" fmla="*/ 684 w 914"/>
              <a:gd name="T61" fmla="*/ 200 h 602"/>
              <a:gd name="T62" fmla="*/ 592 w 914"/>
              <a:gd name="T63" fmla="*/ 234 h 602"/>
              <a:gd name="T64" fmla="*/ 556 w 914"/>
              <a:gd name="T65" fmla="*/ 284 h 602"/>
              <a:gd name="T66" fmla="*/ 542 w 914"/>
              <a:gd name="T67" fmla="*/ 248 h 602"/>
              <a:gd name="T68" fmla="*/ 476 w 914"/>
              <a:gd name="T69" fmla="*/ 200 h 602"/>
              <a:gd name="T70" fmla="*/ 428 w 914"/>
              <a:gd name="T71" fmla="*/ 202 h 602"/>
              <a:gd name="T72" fmla="*/ 288 w 914"/>
              <a:gd name="T73" fmla="*/ 100 h 602"/>
              <a:gd name="T74" fmla="*/ 252 w 914"/>
              <a:gd name="T75" fmla="*/ 228 h 602"/>
              <a:gd name="T76" fmla="*/ 162 w 914"/>
              <a:gd name="T77" fmla="*/ 198 h 602"/>
              <a:gd name="T78" fmla="*/ 114 w 914"/>
              <a:gd name="T79" fmla="*/ 208 h 602"/>
              <a:gd name="T80" fmla="*/ 74 w 914"/>
              <a:gd name="T81" fmla="*/ 204 h 602"/>
              <a:gd name="T82" fmla="*/ 74 w 914"/>
              <a:gd name="T83" fmla="*/ 466 h 602"/>
              <a:gd name="T84" fmla="*/ 162 w 914"/>
              <a:gd name="T85" fmla="*/ 500 h 602"/>
              <a:gd name="T86" fmla="*/ 254 w 914"/>
              <a:gd name="T87" fmla="*/ 468 h 602"/>
              <a:gd name="T88" fmla="*/ 366 w 914"/>
              <a:gd name="T89" fmla="*/ 492 h 602"/>
              <a:gd name="T90" fmla="*/ 368 w 914"/>
              <a:gd name="T91" fmla="*/ 308 h 602"/>
              <a:gd name="T92" fmla="*/ 402 w 914"/>
              <a:gd name="T93" fmla="*/ 278 h 602"/>
              <a:gd name="T94" fmla="*/ 452 w 914"/>
              <a:gd name="T95" fmla="*/ 270 h 602"/>
              <a:gd name="T96" fmla="*/ 482 w 914"/>
              <a:gd name="T97" fmla="*/ 306 h 602"/>
              <a:gd name="T98" fmla="*/ 562 w 914"/>
              <a:gd name="T99" fmla="*/ 428 h 602"/>
              <a:gd name="T100" fmla="*/ 584 w 914"/>
              <a:gd name="T101" fmla="*/ 460 h 602"/>
              <a:gd name="T102" fmla="*/ 664 w 914"/>
              <a:gd name="T103" fmla="*/ 500 h 602"/>
              <a:gd name="T104" fmla="*/ 732 w 914"/>
              <a:gd name="T105" fmla="*/ 492 h 602"/>
              <a:gd name="T106" fmla="*/ 800 w 914"/>
              <a:gd name="T107" fmla="*/ 452 h 602"/>
              <a:gd name="T108" fmla="*/ 848 w 914"/>
              <a:gd name="T109" fmla="*/ 490 h 602"/>
              <a:gd name="T110" fmla="*/ 914 w 914"/>
              <a:gd name="T111" fmla="*/ 432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914" h="602">
                <a:moveTo>
                  <a:pt x="838" y="54"/>
                </a:moveTo>
                <a:lnTo>
                  <a:pt x="838" y="54"/>
                </a:lnTo>
                <a:lnTo>
                  <a:pt x="842" y="54"/>
                </a:lnTo>
                <a:lnTo>
                  <a:pt x="846" y="52"/>
                </a:lnTo>
                <a:lnTo>
                  <a:pt x="846" y="52"/>
                </a:lnTo>
                <a:lnTo>
                  <a:pt x="850" y="54"/>
                </a:lnTo>
                <a:lnTo>
                  <a:pt x="852" y="54"/>
                </a:lnTo>
                <a:lnTo>
                  <a:pt x="852" y="54"/>
                </a:lnTo>
                <a:lnTo>
                  <a:pt x="856" y="60"/>
                </a:lnTo>
                <a:lnTo>
                  <a:pt x="858" y="70"/>
                </a:lnTo>
                <a:lnTo>
                  <a:pt x="858" y="80"/>
                </a:lnTo>
                <a:lnTo>
                  <a:pt x="858" y="92"/>
                </a:lnTo>
                <a:lnTo>
                  <a:pt x="854" y="108"/>
                </a:lnTo>
                <a:lnTo>
                  <a:pt x="850" y="126"/>
                </a:lnTo>
                <a:lnTo>
                  <a:pt x="850" y="126"/>
                </a:lnTo>
                <a:lnTo>
                  <a:pt x="832" y="186"/>
                </a:lnTo>
                <a:lnTo>
                  <a:pt x="818" y="228"/>
                </a:lnTo>
                <a:lnTo>
                  <a:pt x="818" y="228"/>
                </a:lnTo>
                <a:lnTo>
                  <a:pt x="816" y="206"/>
                </a:lnTo>
                <a:lnTo>
                  <a:pt x="814" y="180"/>
                </a:lnTo>
                <a:lnTo>
                  <a:pt x="814" y="152"/>
                </a:lnTo>
                <a:lnTo>
                  <a:pt x="816" y="126"/>
                </a:lnTo>
                <a:lnTo>
                  <a:pt x="820" y="100"/>
                </a:lnTo>
                <a:lnTo>
                  <a:pt x="824" y="80"/>
                </a:lnTo>
                <a:lnTo>
                  <a:pt x="830" y="64"/>
                </a:lnTo>
                <a:lnTo>
                  <a:pt x="834" y="58"/>
                </a:lnTo>
                <a:lnTo>
                  <a:pt x="838" y="54"/>
                </a:lnTo>
                <a:close/>
                <a:moveTo>
                  <a:pt x="694" y="432"/>
                </a:moveTo>
                <a:lnTo>
                  <a:pt x="694" y="432"/>
                </a:lnTo>
                <a:lnTo>
                  <a:pt x="680" y="430"/>
                </a:lnTo>
                <a:lnTo>
                  <a:pt x="666" y="426"/>
                </a:lnTo>
                <a:lnTo>
                  <a:pt x="654" y="420"/>
                </a:lnTo>
                <a:lnTo>
                  <a:pt x="642" y="410"/>
                </a:lnTo>
                <a:lnTo>
                  <a:pt x="634" y="400"/>
                </a:lnTo>
                <a:lnTo>
                  <a:pt x="626" y="386"/>
                </a:lnTo>
                <a:lnTo>
                  <a:pt x="622" y="370"/>
                </a:lnTo>
                <a:lnTo>
                  <a:pt x="620" y="350"/>
                </a:lnTo>
                <a:lnTo>
                  <a:pt x="620" y="350"/>
                </a:lnTo>
                <a:lnTo>
                  <a:pt x="622" y="332"/>
                </a:lnTo>
                <a:lnTo>
                  <a:pt x="626" y="318"/>
                </a:lnTo>
                <a:lnTo>
                  <a:pt x="632" y="304"/>
                </a:lnTo>
                <a:lnTo>
                  <a:pt x="640" y="292"/>
                </a:lnTo>
                <a:lnTo>
                  <a:pt x="652" y="282"/>
                </a:lnTo>
                <a:lnTo>
                  <a:pt x="664" y="274"/>
                </a:lnTo>
                <a:lnTo>
                  <a:pt x="678" y="270"/>
                </a:lnTo>
                <a:lnTo>
                  <a:pt x="694" y="268"/>
                </a:lnTo>
                <a:lnTo>
                  <a:pt x="694" y="268"/>
                </a:lnTo>
                <a:lnTo>
                  <a:pt x="708" y="270"/>
                </a:lnTo>
                <a:lnTo>
                  <a:pt x="722" y="274"/>
                </a:lnTo>
                <a:lnTo>
                  <a:pt x="734" y="280"/>
                </a:lnTo>
                <a:lnTo>
                  <a:pt x="746" y="290"/>
                </a:lnTo>
                <a:lnTo>
                  <a:pt x="754" y="302"/>
                </a:lnTo>
                <a:lnTo>
                  <a:pt x="762" y="316"/>
                </a:lnTo>
                <a:lnTo>
                  <a:pt x="768" y="332"/>
                </a:lnTo>
                <a:lnTo>
                  <a:pt x="770" y="350"/>
                </a:lnTo>
                <a:lnTo>
                  <a:pt x="770" y="350"/>
                </a:lnTo>
                <a:lnTo>
                  <a:pt x="768" y="368"/>
                </a:lnTo>
                <a:lnTo>
                  <a:pt x="762" y="386"/>
                </a:lnTo>
                <a:lnTo>
                  <a:pt x="754" y="400"/>
                </a:lnTo>
                <a:lnTo>
                  <a:pt x="746" y="410"/>
                </a:lnTo>
                <a:lnTo>
                  <a:pt x="734" y="420"/>
                </a:lnTo>
                <a:lnTo>
                  <a:pt x="722" y="426"/>
                </a:lnTo>
                <a:lnTo>
                  <a:pt x="708" y="430"/>
                </a:lnTo>
                <a:lnTo>
                  <a:pt x="694" y="432"/>
                </a:lnTo>
                <a:close/>
                <a:moveTo>
                  <a:pt x="148" y="432"/>
                </a:moveTo>
                <a:lnTo>
                  <a:pt x="148" y="432"/>
                </a:lnTo>
                <a:lnTo>
                  <a:pt x="132" y="430"/>
                </a:lnTo>
                <a:lnTo>
                  <a:pt x="118" y="424"/>
                </a:lnTo>
                <a:lnTo>
                  <a:pt x="106" y="418"/>
                </a:lnTo>
                <a:lnTo>
                  <a:pt x="96" y="408"/>
                </a:lnTo>
                <a:lnTo>
                  <a:pt x="86" y="396"/>
                </a:lnTo>
                <a:lnTo>
                  <a:pt x="80" y="382"/>
                </a:lnTo>
                <a:lnTo>
                  <a:pt x="74" y="366"/>
                </a:lnTo>
                <a:lnTo>
                  <a:pt x="74" y="350"/>
                </a:lnTo>
                <a:lnTo>
                  <a:pt x="74" y="350"/>
                </a:lnTo>
                <a:lnTo>
                  <a:pt x="74" y="334"/>
                </a:lnTo>
                <a:lnTo>
                  <a:pt x="78" y="318"/>
                </a:lnTo>
                <a:lnTo>
                  <a:pt x="86" y="304"/>
                </a:lnTo>
                <a:lnTo>
                  <a:pt x="94" y="292"/>
                </a:lnTo>
                <a:lnTo>
                  <a:pt x="106" y="282"/>
                </a:lnTo>
                <a:lnTo>
                  <a:pt x="118" y="274"/>
                </a:lnTo>
                <a:lnTo>
                  <a:pt x="132" y="270"/>
                </a:lnTo>
                <a:lnTo>
                  <a:pt x="148" y="268"/>
                </a:lnTo>
                <a:lnTo>
                  <a:pt x="148" y="268"/>
                </a:lnTo>
                <a:lnTo>
                  <a:pt x="164" y="270"/>
                </a:lnTo>
                <a:lnTo>
                  <a:pt x="180" y="276"/>
                </a:lnTo>
                <a:lnTo>
                  <a:pt x="192" y="284"/>
                </a:lnTo>
                <a:lnTo>
                  <a:pt x="204" y="294"/>
                </a:lnTo>
                <a:lnTo>
                  <a:pt x="212" y="308"/>
                </a:lnTo>
                <a:lnTo>
                  <a:pt x="218" y="322"/>
                </a:lnTo>
                <a:lnTo>
                  <a:pt x="222" y="336"/>
                </a:lnTo>
                <a:lnTo>
                  <a:pt x="222" y="350"/>
                </a:lnTo>
                <a:lnTo>
                  <a:pt x="222" y="350"/>
                </a:lnTo>
                <a:lnTo>
                  <a:pt x="222" y="368"/>
                </a:lnTo>
                <a:lnTo>
                  <a:pt x="218" y="384"/>
                </a:lnTo>
                <a:lnTo>
                  <a:pt x="210" y="398"/>
                </a:lnTo>
                <a:lnTo>
                  <a:pt x="202" y="408"/>
                </a:lnTo>
                <a:lnTo>
                  <a:pt x="190" y="418"/>
                </a:lnTo>
                <a:lnTo>
                  <a:pt x="178" y="426"/>
                </a:lnTo>
                <a:lnTo>
                  <a:pt x="164" y="430"/>
                </a:lnTo>
                <a:lnTo>
                  <a:pt x="148" y="432"/>
                </a:lnTo>
                <a:close/>
                <a:moveTo>
                  <a:pt x="906" y="432"/>
                </a:moveTo>
                <a:lnTo>
                  <a:pt x="906" y="432"/>
                </a:lnTo>
                <a:lnTo>
                  <a:pt x="892" y="430"/>
                </a:lnTo>
                <a:lnTo>
                  <a:pt x="880" y="428"/>
                </a:lnTo>
                <a:lnTo>
                  <a:pt x="870" y="422"/>
                </a:lnTo>
                <a:lnTo>
                  <a:pt x="862" y="414"/>
                </a:lnTo>
                <a:lnTo>
                  <a:pt x="856" y="404"/>
                </a:lnTo>
                <a:lnTo>
                  <a:pt x="852" y="392"/>
                </a:lnTo>
                <a:lnTo>
                  <a:pt x="850" y="378"/>
                </a:lnTo>
                <a:lnTo>
                  <a:pt x="850" y="362"/>
                </a:lnTo>
                <a:lnTo>
                  <a:pt x="850" y="362"/>
                </a:lnTo>
                <a:lnTo>
                  <a:pt x="852" y="346"/>
                </a:lnTo>
                <a:lnTo>
                  <a:pt x="856" y="326"/>
                </a:lnTo>
                <a:lnTo>
                  <a:pt x="876" y="258"/>
                </a:lnTo>
                <a:lnTo>
                  <a:pt x="876" y="258"/>
                </a:lnTo>
                <a:lnTo>
                  <a:pt x="888" y="212"/>
                </a:lnTo>
                <a:lnTo>
                  <a:pt x="888" y="212"/>
                </a:lnTo>
                <a:lnTo>
                  <a:pt x="896" y="184"/>
                </a:lnTo>
                <a:lnTo>
                  <a:pt x="900" y="158"/>
                </a:lnTo>
                <a:lnTo>
                  <a:pt x="904" y="132"/>
                </a:lnTo>
                <a:lnTo>
                  <a:pt x="904" y="108"/>
                </a:lnTo>
                <a:lnTo>
                  <a:pt x="904" y="84"/>
                </a:lnTo>
                <a:lnTo>
                  <a:pt x="900" y="64"/>
                </a:lnTo>
                <a:lnTo>
                  <a:pt x="894" y="46"/>
                </a:lnTo>
                <a:lnTo>
                  <a:pt x="886" y="30"/>
                </a:lnTo>
                <a:lnTo>
                  <a:pt x="886" y="30"/>
                </a:lnTo>
                <a:lnTo>
                  <a:pt x="880" y="20"/>
                </a:lnTo>
                <a:lnTo>
                  <a:pt x="872" y="10"/>
                </a:lnTo>
                <a:lnTo>
                  <a:pt x="862" y="6"/>
                </a:lnTo>
                <a:lnTo>
                  <a:pt x="852" y="2"/>
                </a:lnTo>
                <a:lnTo>
                  <a:pt x="852" y="2"/>
                </a:lnTo>
                <a:lnTo>
                  <a:pt x="842" y="0"/>
                </a:lnTo>
                <a:lnTo>
                  <a:pt x="832" y="2"/>
                </a:lnTo>
                <a:lnTo>
                  <a:pt x="820" y="6"/>
                </a:lnTo>
                <a:lnTo>
                  <a:pt x="810" y="12"/>
                </a:lnTo>
                <a:lnTo>
                  <a:pt x="810" y="12"/>
                </a:lnTo>
                <a:lnTo>
                  <a:pt x="802" y="18"/>
                </a:lnTo>
                <a:lnTo>
                  <a:pt x="796" y="24"/>
                </a:lnTo>
                <a:lnTo>
                  <a:pt x="788" y="34"/>
                </a:lnTo>
                <a:lnTo>
                  <a:pt x="780" y="48"/>
                </a:lnTo>
                <a:lnTo>
                  <a:pt x="772" y="64"/>
                </a:lnTo>
                <a:lnTo>
                  <a:pt x="766" y="82"/>
                </a:lnTo>
                <a:lnTo>
                  <a:pt x="760" y="106"/>
                </a:lnTo>
                <a:lnTo>
                  <a:pt x="756" y="132"/>
                </a:lnTo>
                <a:lnTo>
                  <a:pt x="756" y="132"/>
                </a:lnTo>
                <a:lnTo>
                  <a:pt x="754" y="170"/>
                </a:lnTo>
                <a:lnTo>
                  <a:pt x="752" y="196"/>
                </a:lnTo>
                <a:lnTo>
                  <a:pt x="754" y="220"/>
                </a:lnTo>
                <a:lnTo>
                  <a:pt x="754" y="220"/>
                </a:lnTo>
                <a:lnTo>
                  <a:pt x="738" y="212"/>
                </a:lnTo>
                <a:lnTo>
                  <a:pt x="720" y="204"/>
                </a:lnTo>
                <a:lnTo>
                  <a:pt x="702" y="200"/>
                </a:lnTo>
                <a:lnTo>
                  <a:pt x="684" y="200"/>
                </a:lnTo>
                <a:lnTo>
                  <a:pt x="684" y="200"/>
                </a:lnTo>
                <a:lnTo>
                  <a:pt x="662" y="202"/>
                </a:lnTo>
                <a:lnTo>
                  <a:pt x="644" y="206"/>
                </a:lnTo>
                <a:lnTo>
                  <a:pt x="624" y="212"/>
                </a:lnTo>
                <a:lnTo>
                  <a:pt x="608" y="222"/>
                </a:lnTo>
                <a:lnTo>
                  <a:pt x="592" y="234"/>
                </a:lnTo>
                <a:lnTo>
                  <a:pt x="578" y="248"/>
                </a:lnTo>
                <a:lnTo>
                  <a:pt x="566" y="264"/>
                </a:lnTo>
                <a:lnTo>
                  <a:pt x="558" y="282"/>
                </a:lnTo>
                <a:lnTo>
                  <a:pt x="558" y="282"/>
                </a:lnTo>
                <a:lnTo>
                  <a:pt x="556" y="284"/>
                </a:lnTo>
                <a:lnTo>
                  <a:pt x="556" y="284"/>
                </a:lnTo>
                <a:lnTo>
                  <a:pt x="556" y="284"/>
                </a:lnTo>
                <a:lnTo>
                  <a:pt x="556" y="284"/>
                </a:lnTo>
                <a:lnTo>
                  <a:pt x="550" y="264"/>
                </a:lnTo>
                <a:lnTo>
                  <a:pt x="542" y="248"/>
                </a:lnTo>
                <a:lnTo>
                  <a:pt x="532" y="234"/>
                </a:lnTo>
                <a:lnTo>
                  <a:pt x="520" y="220"/>
                </a:lnTo>
                <a:lnTo>
                  <a:pt x="506" y="212"/>
                </a:lnTo>
                <a:lnTo>
                  <a:pt x="492" y="204"/>
                </a:lnTo>
                <a:lnTo>
                  <a:pt x="476" y="200"/>
                </a:lnTo>
                <a:lnTo>
                  <a:pt x="458" y="198"/>
                </a:lnTo>
                <a:lnTo>
                  <a:pt x="458" y="198"/>
                </a:lnTo>
                <a:lnTo>
                  <a:pt x="458" y="198"/>
                </a:lnTo>
                <a:lnTo>
                  <a:pt x="442" y="200"/>
                </a:lnTo>
                <a:lnTo>
                  <a:pt x="428" y="202"/>
                </a:lnTo>
                <a:lnTo>
                  <a:pt x="402" y="208"/>
                </a:lnTo>
                <a:lnTo>
                  <a:pt x="382" y="216"/>
                </a:lnTo>
                <a:lnTo>
                  <a:pt x="366" y="224"/>
                </a:lnTo>
                <a:lnTo>
                  <a:pt x="366" y="100"/>
                </a:lnTo>
                <a:lnTo>
                  <a:pt x="288" y="100"/>
                </a:lnTo>
                <a:lnTo>
                  <a:pt x="288" y="276"/>
                </a:lnTo>
                <a:lnTo>
                  <a:pt x="288" y="276"/>
                </a:lnTo>
                <a:lnTo>
                  <a:pt x="278" y="258"/>
                </a:lnTo>
                <a:lnTo>
                  <a:pt x="266" y="242"/>
                </a:lnTo>
                <a:lnTo>
                  <a:pt x="252" y="228"/>
                </a:lnTo>
                <a:lnTo>
                  <a:pt x="236" y="218"/>
                </a:lnTo>
                <a:lnTo>
                  <a:pt x="218" y="210"/>
                </a:lnTo>
                <a:lnTo>
                  <a:pt x="200" y="204"/>
                </a:lnTo>
                <a:lnTo>
                  <a:pt x="182" y="200"/>
                </a:lnTo>
                <a:lnTo>
                  <a:pt x="162" y="198"/>
                </a:lnTo>
                <a:lnTo>
                  <a:pt x="162" y="198"/>
                </a:lnTo>
                <a:lnTo>
                  <a:pt x="150" y="198"/>
                </a:lnTo>
                <a:lnTo>
                  <a:pt x="138" y="200"/>
                </a:lnTo>
                <a:lnTo>
                  <a:pt x="126" y="204"/>
                </a:lnTo>
                <a:lnTo>
                  <a:pt x="114" y="208"/>
                </a:lnTo>
                <a:lnTo>
                  <a:pt x="104" y="214"/>
                </a:lnTo>
                <a:lnTo>
                  <a:pt x="94" y="220"/>
                </a:lnTo>
                <a:lnTo>
                  <a:pt x="84" y="228"/>
                </a:lnTo>
                <a:lnTo>
                  <a:pt x="74" y="238"/>
                </a:lnTo>
                <a:lnTo>
                  <a:pt x="74" y="204"/>
                </a:lnTo>
                <a:lnTo>
                  <a:pt x="0" y="204"/>
                </a:lnTo>
                <a:lnTo>
                  <a:pt x="0" y="602"/>
                </a:lnTo>
                <a:lnTo>
                  <a:pt x="74" y="602"/>
                </a:lnTo>
                <a:lnTo>
                  <a:pt x="74" y="466"/>
                </a:lnTo>
                <a:lnTo>
                  <a:pt x="74" y="466"/>
                </a:lnTo>
                <a:lnTo>
                  <a:pt x="94" y="480"/>
                </a:lnTo>
                <a:lnTo>
                  <a:pt x="116" y="492"/>
                </a:lnTo>
                <a:lnTo>
                  <a:pt x="138" y="498"/>
                </a:lnTo>
                <a:lnTo>
                  <a:pt x="162" y="500"/>
                </a:lnTo>
                <a:lnTo>
                  <a:pt x="162" y="500"/>
                </a:lnTo>
                <a:lnTo>
                  <a:pt x="184" y="498"/>
                </a:lnTo>
                <a:lnTo>
                  <a:pt x="204" y="494"/>
                </a:lnTo>
                <a:lnTo>
                  <a:pt x="222" y="488"/>
                </a:lnTo>
                <a:lnTo>
                  <a:pt x="238" y="478"/>
                </a:lnTo>
                <a:lnTo>
                  <a:pt x="254" y="468"/>
                </a:lnTo>
                <a:lnTo>
                  <a:pt x="268" y="454"/>
                </a:lnTo>
                <a:lnTo>
                  <a:pt x="278" y="438"/>
                </a:lnTo>
                <a:lnTo>
                  <a:pt x="288" y="420"/>
                </a:lnTo>
                <a:lnTo>
                  <a:pt x="288" y="492"/>
                </a:lnTo>
                <a:lnTo>
                  <a:pt x="366" y="492"/>
                </a:lnTo>
                <a:lnTo>
                  <a:pt x="366" y="330"/>
                </a:lnTo>
                <a:lnTo>
                  <a:pt x="366" y="330"/>
                </a:lnTo>
                <a:lnTo>
                  <a:pt x="366" y="320"/>
                </a:lnTo>
                <a:lnTo>
                  <a:pt x="368" y="308"/>
                </a:lnTo>
                <a:lnTo>
                  <a:pt x="368" y="308"/>
                </a:lnTo>
                <a:lnTo>
                  <a:pt x="372" y="302"/>
                </a:lnTo>
                <a:lnTo>
                  <a:pt x="376" y="296"/>
                </a:lnTo>
                <a:lnTo>
                  <a:pt x="384" y="288"/>
                </a:lnTo>
                <a:lnTo>
                  <a:pt x="392" y="282"/>
                </a:lnTo>
                <a:lnTo>
                  <a:pt x="402" y="278"/>
                </a:lnTo>
                <a:lnTo>
                  <a:pt x="414" y="272"/>
                </a:lnTo>
                <a:lnTo>
                  <a:pt x="426" y="270"/>
                </a:lnTo>
                <a:lnTo>
                  <a:pt x="440" y="268"/>
                </a:lnTo>
                <a:lnTo>
                  <a:pt x="440" y="268"/>
                </a:lnTo>
                <a:lnTo>
                  <a:pt x="452" y="270"/>
                </a:lnTo>
                <a:lnTo>
                  <a:pt x="462" y="272"/>
                </a:lnTo>
                <a:lnTo>
                  <a:pt x="468" y="278"/>
                </a:lnTo>
                <a:lnTo>
                  <a:pt x="474" y="284"/>
                </a:lnTo>
                <a:lnTo>
                  <a:pt x="480" y="294"/>
                </a:lnTo>
                <a:lnTo>
                  <a:pt x="482" y="306"/>
                </a:lnTo>
                <a:lnTo>
                  <a:pt x="484" y="322"/>
                </a:lnTo>
                <a:lnTo>
                  <a:pt x="484" y="340"/>
                </a:lnTo>
                <a:lnTo>
                  <a:pt x="484" y="492"/>
                </a:lnTo>
                <a:lnTo>
                  <a:pt x="562" y="492"/>
                </a:lnTo>
                <a:lnTo>
                  <a:pt x="562" y="428"/>
                </a:lnTo>
                <a:lnTo>
                  <a:pt x="562" y="428"/>
                </a:lnTo>
                <a:lnTo>
                  <a:pt x="564" y="430"/>
                </a:lnTo>
                <a:lnTo>
                  <a:pt x="564" y="430"/>
                </a:lnTo>
                <a:lnTo>
                  <a:pt x="574" y="444"/>
                </a:lnTo>
                <a:lnTo>
                  <a:pt x="584" y="460"/>
                </a:lnTo>
                <a:lnTo>
                  <a:pt x="598" y="472"/>
                </a:lnTo>
                <a:lnTo>
                  <a:pt x="614" y="482"/>
                </a:lnTo>
                <a:lnTo>
                  <a:pt x="630" y="490"/>
                </a:lnTo>
                <a:lnTo>
                  <a:pt x="646" y="496"/>
                </a:lnTo>
                <a:lnTo>
                  <a:pt x="664" y="500"/>
                </a:lnTo>
                <a:lnTo>
                  <a:pt x="684" y="500"/>
                </a:lnTo>
                <a:lnTo>
                  <a:pt x="684" y="500"/>
                </a:lnTo>
                <a:lnTo>
                  <a:pt x="700" y="500"/>
                </a:lnTo>
                <a:lnTo>
                  <a:pt x="716" y="498"/>
                </a:lnTo>
                <a:lnTo>
                  <a:pt x="732" y="492"/>
                </a:lnTo>
                <a:lnTo>
                  <a:pt x="748" y="488"/>
                </a:lnTo>
                <a:lnTo>
                  <a:pt x="762" y="480"/>
                </a:lnTo>
                <a:lnTo>
                  <a:pt x="776" y="472"/>
                </a:lnTo>
                <a:lnTo>
                  <a:pt x="788" y="462"/>
                </a:lnTo>
                <a:lnTo>
                  <a:pt x="800" y="452"/>
                </a:lnTo>
                <a:lnTo>
                  <a:pt x="800" y="452"/>
                </a:lnTo>
                <a:lnTo>
                  <a:pt x="812" y="468"/>
                </a:lnTo>
                <a:lnTo>
                  <a:pt x="822" y="476"/>
                </a:lnTo>
                <a:lnTo>
                  <a:pt x="832" y="484"/>
                </a:lnTo>
                <a:lnTo>
                  <a:pt x="848" y="490"/>
                </a:lnTo>
                <a:lnTo>
                  <a:pt x="864" y="496"/>
                </a:lnTo>
                <a:lnTo>
                  <a:pt x="884" y="500"/>
                </a:lnTo>
                <a:lnTo>
                  <a:pt x="906" y="502"/>
                </a:lnTo>
                <a:lnTo>
                  <a:pt x="914" y="502"/>
                </a:lnTo>
                <a:lnTo>
                  <a:pt x="914" y="432"/>
                </a:lnTo>
                <a:lnTo>
                  <a:pt x="906" y="4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Freeform 6"/>
          <p:cNvSpPr>
            <a:spLocks/>
          </p:cNvSpPr>
          <p:nvPr userDrawn="1"/>
        </p:nvSpPr>
        <p:spPr bwMode="auto">
          <a:xfrm>
            <a:off x="556834" y="4715507"/>
            <a:ext cx="17820" cy="71280"/>
          </a:xfrm>
          <a:custGeom>
            <a:avLst/>
            <a:gdLst>
              <a:gd name="T0" fmla="*/ 24 w 44"/>
              <a:gd name="T1" fmla="*/ 2 h 176"/>
              <a:gd name="T2" fmla="*/ 24 w 44"/>
              <a:gd name="T3" fmla="*/ 2 h 176"/>
              <a:gd name="T4" fmla="*/ 28 w 44"/>
              <a:gd name="T5" fmla="*/ 2 h 176"/>
              <a:gd name="T6" fmla="*/ 32 w 44"/>
              <a:gd name="T7" fmla="*/ 0 h 176"/>
              <a:gd name="T8" fmla="*/ 32 w 44"/>
              <a:gd name="T9" fmla="*/ 0 h 176"/>
              <a:gd name="T10" fmla="*/ 36 w 44"/>
              <a:gd name="T11" fmla="*/ 2 h 176"/>
              <a:gd name="T12" fmla="*/ 38 w 44"/>
              <a:gd name="T13" fmla="*/ 2 h 176"/>
              <a:gd name="T14" fmla="*/ 38 w 44"/>
              <a:gd name="T15" fmla="*/ 2 h 176"/>
              <a:gd name="T16" fmla="*/ 42 w 44"/>
              <a:gd name="T17" fmla="*/ 8 h 176"/>
              <a:gd name="T18" fmla="*/ 44 w 44"/>
              <a:gd name="T19" fmla="*/ 18 h 176"/>
              <a:gd name="T20" fmla="*/ 44 w 44"/>
              <a:gd name="T21" fmla="*/ 28 h 176"/>
              <a:gd name="T22" fmla="*/ 44 w 44"/>
              <a:gd name="T23" fmla="*/ 40 h 176"/>
              <a:gd name="T24" fmla="*/ 40 w 44"/>
              <a:gd name="T25" fmla="*/ 56 h 176"/>
              <a:gd name="T26" fmla="*/ 36 w 44"/>
              <a:gd name="T27" fmla="*/ 74 h 176"/>
              <a:gd name="T28" fmla="*/ 36 w 44"/>
              <a:gd name="T29" fmla="*/ 74 h 176"/>
              <a:gd name="T30" fmla="*/ 18 w 44"/>
              <a:gd name="T31" fmla="*/ 134 h 176"/>
              <a:gd name="T32" fmla="*/ 4 w 44"/>
              <a:gd name="T33" fmla="*/ 176 h 176"/>
              <a:gd name="T34" fmla="*/ 4 w 44"/>
              <a:gd name="T35" fmla="*/ 176 h 176"/>
              <a:gd name="T36" fmla="*/ 2 w 44"/>
              <a:gd name="T37" fmla="*/ 154 h 176"/>
              <a:gd name="T38" fmla="*/ 0 w 44"/>
              <a:gd name="T39" fmla="*/ 128 h 176"/>
              <a:gd name="T40" fmla="*/ 0 w 44"/>
              <a:gd name="T41" fmla="*/ 100 h 176"/>
              <a:gd name="T42" fmla="*/ 2 w 44"/>
              <a:gd name="T43" fmla="*/ 74 h 176"/>
              <a:gd name="T44" fmla="*/ 6 w 44"/>
              <a:gd name="T45" fmla="*/ 48 h 176"/>
              <a:gd name="T46" fmla="*/ 10 w 44"/>
              <a:gd name="T47" fmla="*/ 28 h 176"/>
              <a:gd name="T48" fmla="*/ 16 w 44"/>
              <a:gd name="T49" fmla="*/ 12 h 176"/>
              <a:gd name="T50" fmla="*/ 20 w 44"/>
              <a:gd name="T51" fmla="*/ 6 h 176"/>
              <a:gd name="T52" fmla="*/ 24 w 44"/>
              <a:gd name="T53" fmla="*/ 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4" h="176">
                <a:moveTo>
                  <a:pt x="24" y="2"/>
                </a:moveTo>
                <a:lnTo>
                  <a:pt x="24" y="2"/>
                </a:lnTo>
                <a:lnTo>
                  <a:pt x="28" y="2"/>
                </a:lnTo>
                <a:lnTo>
                  <a:pt x="32" y="0"/>
                </a:lnTo>
                <a:lnTo>
                  <a:pt x="32" y="0"/>
                </a:lnTo>
                <a:lnTo>
                  <a:pt x="36" y="2"/>
                </a:lnTo>
                <a:lnTo>
                  <a:pt x="38" y="2"/>
                </a:lnTo>
                <a:lnTo>
                  <a:pt x="38" y="2"/>
                </a:lnTo>
                <a:lnTo>
                  <a:pt x="42" y="8"/>
                </a:lnTo>
                <a:lnTo>
                  <a:pt x="44" y="18"/>
                </a:lnTo>
                <a:lnTo>
                  <a:pt x="44" y="28"/>
                </a:lnTo>
                <a:lnTo>
                  <a:pt x="44" y="40"/>
                </a:lnTo>
                <a:lnTo>
                  <a:pt x="40" y="56"/>
                </a:lnTo>
                <a:lnTo>
                  <a:pt x="36" y="74"/>
                </a:lnTo>
                <a:lnTo>
                  <a:pt x="36" y="74"/>
                </a:lnTo>
                <a:lnTo>
                  <a:pt x="18" y="134"/>
                </a:lnTo>
                <a:lnTo>
                  <a:pt x="4" y="176"/>
                </a:lnTo>
                <a:lnTo>
                  <a:pt x="4" y="176"/>
                </a:lnTo>
                <a:lnTo>
                  <a:pt x="2" y="154"/>
                </a:lnTo>
                <a:lnTo>
                  <a:pt x="0" y="128"/>
                </a:lnTo>
                <a:lnTo>
                  <a:pt x="0" y="100"/>
                </a:lnTo>
                <a:lnTo>
                  <a:pt x="2" y="74"/>
                </a:lnTo>
                <a:lnTo>
                  <a:pt x="6" y="48"/>
                </a:lnTo>
                <a:lnTo>
                  <a:pt x="10" y="28"/>
                </a:lnTo>
                <a:lnTo>
                  <a:pt x="16" y="12"/>
                </a:lnTo>
                <a:lnTo>
                  <a:pt x="20" y="6"/>
                </a:lnTo>
                <a:lnTo>
                  <a:pt x="24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Freeform 7"/>
          <p:cNvSpPr>
            <a:spLocks/>
          </p:cNvSpPr>
          <p:nvPr userDrawn="1"/>
        </p:nvSpPr>
        <p:spPr bwMode="auto">
          <a:xfrm>
            <a:off x="478264" y="4802987"/>
            <a:ext cx="60750" cy="66420"/>
          </a:xfrm>
          <a:custGeom>
            <a:avLst/>
            <a:gdLst>
              <a:gd name="T0" fmla="*/ 74 w 150"/>
              <a:gd name="T1" fmla="*/ 164 h 164"/>
              <a:gd name="T2" fmla="*/ 74 w 150"/>
              <a:gd name="T3" fmla="*/ 164 h 164"/>
              <a:gd name="T4" fmla="*/ 60 w 150"/>
              <a:gd name="T5" fmla="*/ 162 h 164"/>
              <a:gd name="T6" fmla="*/ 46 w 150"/>
              <a:gd name="T7" fmla="*/ 158 h 164"/>
              <a:gd name="T8" fmla="*/ 34 w 150"/>
              <a:gd name="T9" fmla="*/ 152 h 164"/>
              <a:gd name="T10" fmla="*/ 22 w 150"/>
              <a:gd name="T11" fmla="*/ 142 h 164"/>
              <a:gd name="T12" fmla="*/ 14 w 150"/>
              <a:gd name="T13" fmla="*/ 132 h 164"/>
              <a:gd name="T14" fmla="*/ 6 w 150"/>
              <a:gd name="T15" fmla="*/ 118 h 164"/>
              <a:gd name="T16" fmla="*/ 2 w 150"/>
              <a:gd name="T17" fmla="*/ 102 h 164"/>
              <a:gd name="T18" fmla="*/ 0 w 150"/>
              <a:gd name="T19" fmla="*/ 82 h 164"/>
              <a:gd name="T20" fmla="*/ 0 w 150"/>
              <a:gd name="T21" fmla="*/ 82 h 164"/>
              <a:gd name="T22" fmla="*/ 2 w 150"/>
              <a:gd name="T23" fmla="*/ 64 h 164"/>
              <a:gd name="T24" fmla="*/ 6 w 150"/>
              <a:gd name="T25" fmla="*/ 50 h 164"/>
              <a:gd name="T26" fmla="*/ 12 w 150"/>
              <a:gd name="T27" fmla="*/ 36 h 164"/>
              <a:gd name="T28" fmla="*/ 20 w 150"/>
              <a:gd name="T29" fmla="*/ 24 h 164"/>
              <a:gd name="T30" fmla="*/ 32 w 150"/>
              <a:gd name="T31" fmla="*/ 14 h 164"/>
              <a:gd name="T32" fmla="*/ 44 w 150"/>
              <a:gd name="T33" fmla="*/ 6 h 164"/>
              <a:gd name="T34" fmla="*/ 58 w 150"/>
              <a:gd name="T35" fmla="*/ 2 h 164"/>
              <a:gd name="T36" fmla="*/ 74 w 150"/>
              <a:gd name="T37" fmla="*/ 0 h 164"/>
              <a:gd name="T38" fmla="*/ 74 w 150"/>
              <a:gd name="T39" fmla="*/ 0 h 164"/>
              <a:gd name="T40" fmla="*/ 88 w 150"/>
              <a:gd name="T41" fmla="*/ 2 h 164"/>
              <a:gd name="T42" fmla="*/ 102 w 150"/>
              <a:gd name="T43" fmla="*/ 6 h 164"/>
              <a:gd name="T44" fmla="*/ 114 w 150"/>
              <a:gd name="T45" fmla="*/ 12 h 164"/>
              <a:gd name="T46" fmla="*/ 126 w 150"/>
              <a:gd name="T47" fmla="*/ 22 h 164"/>
              <a:gd name="T48" fmla="*/ 134 w 150"/>
              <a:gd name="T49" fmla="*/ 34 h 164"/>
              <a:gd name="T50" fmla="*/ 142 w 150"/>
              <a:gd name="T51" fmla="*/ 48 h 164"/>
              <a:gd name="T52" fmla="*/ 148 w 150"/>
              <a:gd name="T53" fmla="*/ 64 h 164"/>
              <a:gd name="T54" fmla="*/ 150 w 150"/>
              <a:gd name="T55" fmla="*/ 82 h 164"/>
              <a:gd name="T56" fmla="*/ 150 w 150"/>
              <a:gd name="T57" fmla="*/ 82 h 164"/>
              <a:gd name="T58" fmla="*/ 148 w 150"/>
              <a:gd name="T59" fmla="*/ 100 h 164"/>
              <a:gd name="T60" fmla="*/ 142 w 150"/>
              <a:gd name="T61" fmla="*/ 118 h 164"/>
              <a:gd name="T62" fmla="*/ 134 w 150"/>
              <a:gd name="T63" fmla="*/ 132 h 164"/>
              <a:gd name="T64" fmla="*/ 126 w 150"/>
              <a:gd name="T65" fmla="*/ 142 h 164"/>
              <a:gd name="T66" fmla="*/ 114 w 150"/>
              <a:gd name="T67" fmla="*/ 152 h 164"/>
              <a:gd name="T68" fmla="*/ 102 w 150"/>
              <a:gd name="T69" fmla="*/ 158 h 164"/>
              <a:gd name="T70" fmla="*/ 88 w 150"/>
              <a:gd name="T71" fmla="*/ 162 h 164"/>
              <a:gd name="T72" fmla="*/ 74 w 150"/>
              <a:gd name="T73" fmla="*/ 1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50" h="164">
                <a:moveTo>
                  <a:pt x="74" y="164"/>
                </a:moveTo>
                <a:lnTo>
                  <a:pt x="74" y="164"/>
                </a:lnTo>
                <a:lnTo>
                  <a:pt x="60" y="162"/>
                </a:lnTo>
                <a:lnTo>
                  <a:pt x="46" y="158"/>
                </a:lnTo>
                <a:lnTo>
                  <a:pt x="34" y="152"/>
                </a:lnTo>
                <a:lnTo>
                  <a:pt x="22" y="142"/>
                </a:lnTo>
                <a:lnTo>
                  <a:pt x="14" y="132"/>
                </a:lnTo>
                <a:lnTo>
                  <a:pt x="6" y="118"/>
                </a:lnTo>
                <a:lnTo>
                  <a:pt x="2" y="102"/>
                </a:lnTo>
                <a:lnTo>
                  <a:pt x="0" y="82"/>
                </a:lnTo>
                <a:lnTo>
                  <a:pt x="0" y="82"/>
                </a:lnTo>
                <a:lnTo>
                  <a:pt x="2" y="64"/>
                </a:lnTo>
                <a:lnTo>
                  <a:pt x="6" y="50"/>
                </a:lnTo>
                <a:lnTo>
                  <a:pt x="12" y="36"/>
                </a:lnTo>
                <a:lnTo>
                  <a:pt x="20" y="24"/>
                </a:lnTo>
                <a:lnTo>
                  <a:pt x="32" y="14"/>
                </a:lnTo>
                <a:lnTo>
                  <a:pt x="44" y="6"/>
                </a:lnTo>
                <a:lnTo>
                  <a:pt x="58" y="2"/>
                </a:lnTo>
                <a:lnTo>
                  <a:pt x="74" y="0"/>
                </a:lnTo>
                <a:lnTo>
                  <a:pt x="74" y="0"/>
                </a:lnTo>
                <a:lnTo>
                  <a:pt x="88" y="2"/>
                </a:lnTo>
                <a:lnTo>
                  <a:pt x="102" y="6"/>
                </a:lnTo>
                <a:lnTo>
                  <a:pt x="114" y="12"/>
                </a:lnTo>
                <a:lnTo>
                  <a:pt x="126" y="22"/>
                </a:lnTo>
                <a:lnTo>
                  <a:pt x="134" y="34"/>
                </a:lnTo>
                <a:lnTo>
                  <a:pt x="142" y="48"/>
                </a:lnTo>
                <a:lnTo>
                  <a:pt x="148" y="64"/>
                </a:lnTo>
                <a:lnTo>
                  <a:pt x="150" y="82"/>
                </a:lnTo>
                <a:lnTo>
                  <a:pt x="150" y="82"/>
                </a:lnTo>
                <a:lnTo>
                  <a:pt x="148" y="100"/>
                </a:lnTo>
                <a:lnTo>
                  <a:pt x="142" y="118"/>
                </a:lnTo>
                <a:lnTo>
                  <a:pt x="134" y="132"/>
                </a:lnTo>
                <a:lnTo>
                  <a:pt x="126" y="142"/>
                </a:lnTo>
                <a:lnTo>
                  <a:pt x="114" y="152"/>
                </a:lnTo>
                <a:lnTo>
                  <a:pt x="102" y="158"/>
                </a:lnTo>
                <a:lnTo>
                  <a:pt x="88" y="162"/>
                </a:lnTo>
                <a:lnTo>
                  <a:pt x="74" y="16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Freeform 8"/>
          <p:cNvSpPr>
            <a:spLocks/>
          </p:cNvSpPr>
          <p:nvPr userDrawn="1"/>
        </p:nvSpPr>
        <p:spPr bwMode="auto">
          <a:xfrm>
            <a:off x="257134" y="4802987"/>
            <a:ext cx="59940" cy="66420"/>
          </a:xfrm>
          <a:custGeom>
            <a:avLst/>
            <a:gdLst>
              <a:gd name="T0" fmla="*/ 74 w 148"/>
              <a:gd name="T1" fmla="*/ 164 h 164"/>
              <a:gd name="T2" fmla="*/ 74 w 148"/>
              <a:gd name="T3" fmla="*/ 164 h 164"/>
              <a:gd name="T4" fmla="*/ 58 w 148"/>
              <a:gd name="T5" fmla="*/ 162 h 164"/>
              <a:gd name="T6" fmla="*/ 44 w 148"/>
              <a:gd name="T7" fmla="*/ 156 h 164"/>
              <a:gd name="T8" fmla="*/ 32 w 148"/>
              <a:gd name="T9" fmla="*/ 150 h 164"/>
              <a:gd name="T10" fmla="*/ 22 w 148"/>
              <a:gd name="T11" fmla="*/ 140 h 164"/>
              <a:gd name="T12" fmla="*/ 12 w 148"/>
              <a:gd name="T13" fmla="*/ 128 h 164"/>
              <a:gd name="T14" fmla="*/ 6 w 148"/>
              <a:gd name="T15" fmla="*/ 114 h 164"/>
              <a:gd name="T16" fmla="*/ 0 w 148"/>
              <a:gd name="T17" fmla="*/ 98 h 164"/>
              <a:gd name="T18" fmla="*/ 0 w 148"/>
              <a:gd name="T19" fmla="*/ 82 h 164"/>
              <a:gd name="T20" fmla="*/ 0 w 148"/>
              <a:gd name="T21" fmla="*/ 82 h 164"/>
              <a:gd name="T22" fmla="*/ 0 w 148"/>
              <a:gd name="T23" fmla="*/ 66 h 164"/>
              <a:gd name="T24" fmla="*/ 4 w 148"/>
              <a:gd name="T25" fmla="*/ 50 h 164"/>
              <a:gd name="T26" fmla="*/ 12 w 148"/>
              <a:gd name="T27" fmla="*/ 36 h 164"/>
              <a:gd name="T28" fmla="*/ 20 w 148"/>
              <a:gd name="T29" fmla="*/ 24 h 164"/>
              <a:gd name="T30" fmla="*/ 32 w 148"/>
              <a:gd name="T31" fmla="*/ 14 h 164"/>
              <a:gd name="T32" fmla="*/ 44 w 148"/>
              <a:gd name="T33" fmla="*/ 6 h 164"/>
              <a:gd name="T34" fmla="*/ 58 w 148"/>
              <a:gd name="T35" fmla="*/ 2 h 164"/>
              <a:gd name="T36" fmla="*/ 74 w 148"/>
              <a:gd name="T37" fmla="*/ 0 h 164"/>
              <a:gd name="T38" fmla="*/ 74 w 148"/>
              <a:gd name="T39" fmla="*/ 0 h 164"/>
              <a:gd name="T40" fmla="*/ 90 w 148"/>
              <a:gd name="T41" fmla="*/ 2 h 164"/>
              <a:gd name="T42" fmla="*/ 106 w 148"/>
              <a:gd name="T43" fmla="*/ 8 h 164"/>
              <a:gd name="T44" fmla="*/ 118 w 148"/>
              <a:gd name="T45" fmla="*/ 16 h 164"/>
              <a:gd name="T46" fmla="*/ 130 w 148"/>
              <a:gd name="T47" fmla="*/ 26 h 164"/>
              <a:gd name="T48" fmla="*/ 138 w 148"/>
              <a:gd name="T49" fmla="*/ 40 h 164"/>
              <a:gd name="T50" fmla="*/ 144 w 148"/>
              <a:gd name="T51" fmla="*/ 54 h 164"/>
              <a:gd name="T52" fmla="*/ 148 w 148"/>
              <a:gd name="T53" fmla="*/ 68 h 164"/>
              <a:gd name="T54" fmla="*/ 148 w 148"/>
              <a:gd name="T55" fmla="*/ 82 h 164"/>
              <a:gd name="T56" fmla="*/ 148 w 148"/>
              <a:gd name="T57" fmla="*/ 82 h 164"/>
              <a:gd name="T58" fmla="*/ 148 w 148"/>
              <a:gd name="T59" fmla="*/ 100 h 164"/>
              <a:gd name="T60" fmla="*/ 144 w 148"/>
              <a:gd name="T61" fmla="*/ 116 h 164"/>
              <a:gd name="T62" fmla="*/ 136 w 148"/>
              <a:gd name="T63" fmla="*/ 130 h 164"/>
              <a:gd name="T64" fmla="*/ 128 w 148"/>
              <a:gd name="T65" fmla="*/ 140 h 164"/>
              <a:gd name="T66" fmla="*/ 116 w 148"/>
              <a:gd name="T67" fmla="*/ 150 h 164"/>
              <a:gd name="T68" fmla="*/ 104 w 148"/>
              <a:gd name="T69" fmla="*/ 158 h 164"/>
              <a:gd name="T70" fmla="*/ 90 w 148"/>
              <a:gd name="T71" fmla="*/ 162 h 164"/>
              <a:gd name="T72" fmla="*/ 74 w 148"/>
              <a:gd name="T73" fmla="*/ 1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8" h="164">
                <a:moveTo>
                  <a:pt x="74" y="164"/>
                </a:moveTo>
                <a:lnTo>
                  <a:pt x="74" y="164"/>
                </a:lnTo>
                <a:lnTo>
                  <a:pt x="58" y="162"/>
                </a:lnTo>
                <a:lnTo>
                  <a:pt x="44" y="156"/>
                </a:lnTo>
                <a:lnTo>
                  <a:pt x="32" y="150"/>
                </a:lnTo>
                <a:lnTo>
                  <a:pt x="22" y="140"/>
                </a:lnTo>
                <a:lnTo>
                  <a:pt x="12" y="128"/>
                </a:lnTo>
                <a:lnTo>
                  <a:pt x="6" y="114"/>
                </a:lnTo>
                <a:lnTo>
                  <a:pt x="0" y="98"/>
                </a:lnTo>
                <a:lnTo>
                  <a:pt x="0" y="82"/>
                </a:lnTo>
                <a:lnTo>
                  <a:pt x="0" y="82"/>
                </a:lnTo>
                <a:lnTo>
                  <a:pt x="0" y="66"/>
                </a:lnTo>
                <a:lnTo>
                  <a:pt x="4" y="50"/>
                </a:lnTo>
                <a:lnTo>
                  <a:pt x="12" y="36"/>
                </a:lnTo>
                <a:lnTo>
                  <a:pt x="20" y="24"/>
                </a:lnTo>
                <a:lnTo>
                  <a:pt x="32" y="14"/>
                </a:lnTo>
                <a:lnTo>
                  <a:pt x="44" y="6"/>
                </a:lnTo>
                <a:lnTo>
                  <a:pt x="58" y="2"/>
                </a:lnTo>
                <a:lnTo>
                  <a:pt x="74" y="0"/>
                </a:lnTo>
                <a:lnTo>
                  <a:pt x="74" y="0"/>
                </a:lnTo>
                <a:lnTo>
                  <a:pt x="90" y="2"/>
                </a:lnTo>
                <a:lnTo>
                  <a:pt x="106" y="8"/>
                </a:lnTo>
                <a:lnTo>
                  <a:pt x="118" y="16"/>
                </a:lnTo>
                <a:lnTo>
                  <a:pt x="130" y="26"/>
                </a:lnTo>
                <a:lnTo>
                  <a:pt x="138" y="40"/>
                </a:lnTo>
                <a:lnTo>
                  <a:pt x="144" y="54"/>
                </a:lnTo>
                <a:lnTo>
                  <a:pt x="148" y="68"/>
                </a:lnTo>
                <a:lnTo>
                  <a:pt x="148" y="82"/>
                </a:lnTo>
                <a:lnTo>
                  <a:pt x="148" y="82"/>
                </a:lnTo>
                <a:lnTo>
                  <a:pt x="148" y="100"/>
                </a:lnTo>
                <a:lnTo>
                  <a:pt x="144" y="116"/>
                </a:lnTo>
                <a:lnTo>
                  <a:pt x="136" y="130"/>
                </a:lnTo>
                <a:lnTo>
                  <a:pt x="128" y="140"/>
                </a:lnTo>
                <a:lnTo>
                  <a:pt x="116" y="150"/>
                </a:lnTo>
                <a:lnTo>
                  <a:pt x="104" y="158"/>
                </a:lnTo>
                <a:lnTo>
                  <a:pt x="90" y="162"/>
                </a:lnTo>
                <a:lnTo>
                  <a:pt x="74" y="16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Freeform 9"/>
          <p:cNvSpPr>
            <a:spLocks/>
          </p:cNvSpPr>
          <p:nvPr userDrawn="1"/>
        </p:nvSpPr>
        <p:spPr bwMode="auto">
          <a:xfrm>
            <a:off x="227164" y="4694447"/>
            <a:ext cx="370170" cy="243810"/>
          </a:xfrm>
          <a:custGeom>
            <a:avLst/>
            <a:gdLst>
              <a:gd name="T0" fmla="*/ 892 w 914"/>
              <a:gd name="T1" fmla="*/ 430 h 602"/>
              <a:gd name="T2" fmla="*/ 862 w 914"/>
              <a:gd name="T3" fmla="*/ 414 h 602"/>
              <a:gd name="T4" fmla="*/ 850 w 914"/>
              <a:gd name="T5" fmla="*/ 378 h 602"/>
              <a:gd name="T6" fmla="*/ 852 w 914"/>
              <a:gd name="T7" fmla="*/ 346 h 602"/>
              <a:gd name="T8" fmla="*/ 876 w 914"/>
              <a:gd name="T9" fmla="*/ 258 h 602"/>
              <a:gd name="T10" fmla="*/ 896 w 914"/>
              <a:gd name="T11" fmla="*/ 184 h 602"/>
              <a:gd name="T12" fmla="*/ 904 w 914"/>
              <a:gd name="T13" fmla="*/ 108 h 602"/>
              <a:gd name="T14" fmla="*/ 894 w 914"/>
              <a:gd name="T15" fmla="*/ 46 h 602"/>
              <a:gd name="T16" fmla="*/ 880 w 914"/>
              <a:gd name="T17" fmla="*/ 20 h 602"/>
              <a:gd name="T18" fmla="*/ 852 w 914"/>
              <a:gd name="T19" fmla="*/ 2 h 602"/>
              <a:gd name="T20" fmla="*/ 832 w 914"/>
              <a:gd name="T21" fmla="*/ 2 h 602"/>
              <a:gd name="T22" fmla="*/ 810 w 914"/>
              <a:gd name="T23" fmla="*/ 12 h 602"/>
              <a:gd name="T24" fmla="*/ 788 w 914"/>
              <a:gd name="T25" fmla="*/ 34 h 602"/>
              <a:gd name="T26" fmla="*/ 766 w 914"/>
              <a:gd name="T27" fmla="*/ 82 h 602"/>
              <a:gd name="T28" fmla="*/ 756 w 914"/>
              <a:gd name="T29" fmla="*/ 132 h 602"/>
              <a:gd name="T30" fmla="*/ 754 w 914"/>
              <a:gd name="T31" fmla="*/ 220 h 602"/>
              <a:gd name="T32" fmla="*/ 720 w 914"/>
              <a:gd name="T33" fmla="*/ 204 h 602"/>
              <a:gd name="T34" fmla="*/ 684 w 914"/>
              <a:gd name="T35" fmla="*/ 200 h 602"/>
              <a:gd name="T36" fmla="*/ 624 w 914"/>
              <a:gd name="T37" fmla="*/ 212 h 602"/>
              <a:gd name="T38" fmla="*/ 578 w 914"/>
              <a:gd name="T39" fmla="*/ 248 h 602"/>
              <a:gd name="T40" fmla="*/ 558 w 914"/>
              <a:gd name="T41" fmla="*/ 282 h 602"/>
              <a:gd name="T42" fmla="*/ 556 w 914"/>
              <a:gd name="T43" fmla="*/ 284 h 602"/>
              <a:gd name="T44" fmla="*/ 542 w 914"/>
              <a:gd name="T45" fmla="*/ 248 h 602"/>
              <a:gd name="T46" fmla="*/ 506 w 914"/>
              <a:gd name="T47" fmla="*/ 212 h 602"/>
              <a:gd name="T48" fmla="*/ 458 w 914"/>
              <a:gd name="T49" fmla="*/ 198 h 602"/>
              <a:gd name="T50" fmla="*/ 442 w 914"/>
              <a:gd name="T51" fmla="*/ 200 h 602"/>
              <a:gd name="T52" fmla="*/ 382 w 914"/>
              <a:gd name="T53" fmla="*/ 216 h 602"/>
              <a:gd name="T54" fmla="*/ 288 w 914"/>
              <a:gd name="T55" fmla="*/ 100 h 602"/>
              <a:gd name="T56" fmla="*/ 278 w 914"/>
              <a:gd name="T57" fmla="*/ 258 h 602"/>
              <a:gd name="T58" fmla="*/ 236 w 914"/>
              <a:gd name="T59" fmla="*/ 218 h 602"/>
              <a:gd name="T60" fmla="*/ 182 w 914"/>
              <a:gd name="T61" fmla="*/ 200 h 602"/>
              <a:gd name="T62" fmla="*/ 150 w 914"/>
              <a:gd name="T63" fmla="*/ 198 h 602"/>
              <a:gd name="T64" fmla="*/ 114 w 914"/>
              <a:gd name="T65" fmla="*/ 208 h 602"/>
              <a:gd name="T66" fmla="*/ 84 w 914"/>
              <a:gd name="T67" fmla="*/ 228 h 602"/>
              <a:gd name="T68" fmla="*/ 0 w 914"/>
              <a:gd name="T69" fmla="*/ 204 h 602"/>
              <a:gd name="T70" fmla="*/ 74 w 914"/>
              <a:gd name="T71" fmla="*/ 466 h 602"/>
              <a:gd name="T72" fmla="*/ 116 w 914"/>
              <a:gd name="T73" fmla="*/ 492 h 602"/>
              <a:gd name="T74" fmla="*/ 162 w 914"/>
              <a:gd name="T75" fmla="*/ 500 h 602"/>
              <a:gd name="T76" fmla="*/ 222 w 914"/>
              <a:gd name="T77" fmla="*/ 488 h 602"/>
              <a:gd name="T78" fmla="*/ 268 w 914"/>
              <a:gd name="T79" fmla="*/ 454 h 602"/>
              <a:gd name="T80" fmla="*/ 288 w 914"/>
              <a:gd name="T81" fmla="*/ 492 h 602"/>
              <a:gd name="T82" fmla="*/ 366 w 914"/>
              <a:gd name="T83" fmla="*/ 330 h 602"/>
              <a:gd name="T84" fmla="*/ 368 w 914"/>
              <a:gd name="T85" fmla="*/ 308 h 602"/>
              <a:gd name="T86" fmla="*/ 384 w 914"/>
              <a:gd name="T87" fmla="*/ 288 h 602"/>
              <a:gd name="T88" fmla="*/ 414 w 914"/>
              <a:gd name="T89" fmla="*/ 272 h 602"/>
              <a:gd name="T90" fmla="*/ 440 w 914"/>
              <a:gd name="T91" fmla="*/ 268 h 602"/>
              <a:gd name="T92" fmla="*/ 468 w 914"/>
              <a:gd name="T93" fmla="*/ 278 h 602"/>
              <a:gd name="T94" fmla="*/ 482 w 914"/>
              <a:gd name="T95" fmla="*/ 306 h 602"/>
              <a:gd name="T96" fmla="*/ 484 w 914"/>
              <a:gd name="T97" fmla="*/ 492 h 602"/>
              <a:gd name="T98" fmla="*/ 562 w 914"/>
              <a:gd name="T99" fmla="*/ 428 h 602"/>
              <a:gd name="T100" fmla="*/ 574 w 914"/>
              <a:gd name="T101" fmla="*/ 444 h 602"/>
              <a:gd name="T102" fmla="*/ 614 w 914"/>
              <a:gd name="T103" fmla="*/ 482 h 602"/>
              <a:gd name="T104" fmla="*/ 664 w 914"/>
              <a:gd name="T105" fmla="*/ 500 h 602"/>
              <a:gd name="T106" fmla="*/ 700 w 914"/>
              <a:gd name="T107" fmla="*/ 500 h 602"/>
              <a:gd name="T108" fmla="*/ 748 w 914"/>
              <a:gd name="T109" fmla="*/ 488 h 602"/>
              <a:gd name="T110" fmla="*/ 788 w 914"/>
              <a:gd name="T111" fmla="*/ 462 h 602"/>
              <a:gd name="T112" fmla="*/ 812 w 914"/>
              <a:gd name="T113" fmla="*/ 468 h 602"/>
              <a:gd name="T114" fmla="*/ 848 w 914"/>
              <a:gd name="T115" fmla="*/ 490 h 602"/>
              <a:gd name="T116" fmla="*/ 906 w 914"/>
              <a:gd name="T117" fmla="*/ 502 h 602"/>
              <a:gd name="T118" fmla="*/ 906 w 914"/>
              <a:gd name="T119" fmla="*/ 432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14" h="602">
                <a:moveTo>
                  <a:pt x="906" y="432"/>
                </a:moveTo>
                <a:lnTo>
                  <a:pt x="906" y="432"/>
                </a:lnTo>
                <a:lnTo>
                  <a:pt x="892" y="430"/>
                </a:lnTo>
                <a:lnTo>
                  <a:pt x="880" y="428"/>
                </a:lnTo>
                <a:lnTo>
                  <a:pt x="870" y="422"/>
                </a:lnTo>
                <a:lnTo>
                  <a:pt x="862" y="414"/>
                </a:lnTo>
                <a:lnTo>
                  <a:pt x="856" y="404"/>
                </a:lnTo>
                <a:lnTo>
                  <a:pt x="852" y="392"/>
                </a:lnTo>
                <a:lnTo>
                  <a:pt x="850" y="378"/>
                </a:lnTo>
                <a:lnTo>
                  <a:pt x="850" y="362"/>
                </a:lnTo>
                <a:lnTo>
                  <a:pt x="850" y="362"/>
                </a:lnTo>
                <a:lnTo>
                  <a:pt x="852" y="346"/>
                </a:lnTo>
                <a:lnTo>
                  <a:pt x="856" y="326"/>
                </a:lnTo>
                <a:lnTo>
                  <a:pt x="876" y="258"/>
                </a:lnTo>
                <a:lnTo>
                  <a:pt x="876" y="258"/>
                </a:lnTo>
                <a:lnTo>
                  <a:pt x="888" y="212"/>
                </a:lnTo>
                <a:lnTo>
                  <a:pt x="888" y="212"/>
                </a:lnTo>
                <a:lnTo>
                  <a:pt x="896" y="184"/>
                </a:lnTo>
                <a:lnTo>
                  <a:pt x="900" y="158"/>
                </a:lnTo>
                <a:lnTo>
                  <a:pt x="904" y="132"/>
                </a:lnTo>
                <a:lnTo>
                  <a:pt x="904" y="108"/>
                </a:lnTo>
                <a:lnTo>
                  <a:pt x="904" y="84"/>
                </a:lnTo>
                <a:lnTo>
                  <a:pt x="900" y="64"/>
                </a:lnTo>
                <a:lnTo>
                  <a:pt x="894" y="46"/>
                </a:lnTo>
                <a:lnTo>
                  <a:pt x="886" y="30"/>
                </a:lnTo>
                <a:lnTo>
                  <a:pt x="886" y="30"/>
                </a:lnTo>
                <a:lnTo>
                  <a:pt x="880" y="20"/>
                </a:lnTo>
                <a:lnTo>
                  <a:pt x="872" y="10"/>
                </a:lnTo>
                <a:lnTo>
                  <a:pt x="862" y="6"/>
                </a:lnTo>
                <a:lnTo>
                  <a:pt x="852" y="2"/>
                </a:lnTo>
                <a:lnTo>
                  <a:pt x="852" y="2"/>
                </a:lnTo>
                <a:lnTo>
                  <a:pt x="842" y="0"/>
                </a:lnTo>
                <a:lnTo>
                  <a:pt x="832" y="2"/>
                </a:lnTo>
                <a:lnTo>
                  <a:pt x="820" y="6"/>
                </a:lnTo>
                <a:lnTo>
                  <a:pt x="810" y="12"/>
                </a:lnTo>
                <a:lnTo>
                  <a:pt x="810" y="12"/>
                </a:lnTo>
                <a:lnTo>
                  <a:pt x="802" y="18"/>
                </a:lnTo>
                <a:lnTo>
                  <a:pt x="796" y="24"/>
                </a:lnTo>
                <a:lnTo>
                  <a:pt x="788" y="34"/>
                </a:lnTo>
                <a:lnTo>
                  <a:pt x="780" y="48"/>
                </a:lnTo>
                <a:lnTo>
                  <a:pt x="772" y="64"/>
                </a:lnTo>
                <a:lnTo>
                  <a:pt x="766" y="82"/>
                </a:lnTo>
                <a:lnTo>
                  <a:pt x="760" y="106"/>
                </a:lnTo>
                <a:lnTo>
                  <a:pt x="756" y="132"/>
                </a:lnTo>
                <a:lnTo>
                  <a:pt x="756" y="132"/>
                </a:lnTo>
                <a:lnTo>
                  <a:pt x="754" y="170"/>
                </a:lnTo>
                <a:lnTo>
                  <a:pt x="752" y="196"/>
                </a:lnTo>
                <a:lnTo>
                  <a:pt x="754" y="220"/>
                </a:lnTo>
                <a:lnTo>
                  <a:pt x="754" y="220"/>
                </a:lnTo>
                <a:lnTo>
                  <a:pt x="738" y="212"/>
                </a:lnTo>
                <a:lnTo>
                  <a:pt x="720" y="204"/>
                </a:lnTo>
                <a:lnTo>
                  <a:pt x="702" y="200"/>
                </a:lnTo>
                <a:lnTo>
                  <a:pt x="684" y="200"/>
                </a:lnTo>
                <a:lnTo>
                  <a:pt x="684" y="200"/>
                </a:lnTo>
                <a:lnTo>
                  <a:pt x="662" y="202"/>
                </a:lnTo>
                <a:lnTo>
                  <a:pt x="644" y="206"/>
                </a:lnTo>
                <a:lnTo>
                  <a:pt x="624" y="212"/>
                </a:lnTo>
                <a:lnTo>
                  <a:pt x="608" y="222"/>
                </a:lnTo>
                <a:lnTo>
                  <a:pt x="592" y="234"/>
                </a:lnTo>
                <a:lnTo>
                  <a:pt x="578" y="248"/>
                </a:lnTo>
                <a:lnTo>
                  <a:pt x="566" y="264"/>
                </a:lnTo>
                <a:lnTo>
                  <a:pt x="558" y="282"/>
                </a:lnTo>
                <a:lnTo>
                  <a:pt x="558" y="282"/>
                </a:lnTo>
                <a:lnTo>
                  <a:pt x="556" y="284"/>
                </a:lnTo>
                <a:lnTo>
                  <a:pt x="556" y="284"/>
                </a:lnTo>
                <a:lnTo>
                  <a:pt x="556" y="284"/>
                </a:lnTo>
                <a:lnTo>
                  <a:pt x="556" y="284"/>
                </a:lnTo>
                <a:lnTo>
                  <a:pt x="550" y="264"/>
                </a:lnTo>
                <a:lnTo>
                  <a:pt x="542" y="248"/>
                </a:lnTo>
                <a:lnTo>
                  <a:pt x="532" y="234"/>
                </a:lnTo>
                <a:lnTo>
                  <a:pt x="520" y="220"/>
                </a:lnTo>
                <a:lnTo>
                  <a:pt x="506" y="212"/>
                </a:lnTo>
                <a:lnTo>
                  <a:pt x="492" y="204"/>
                </a:lnTo>
                <a:lnTo>
                  <a:pt x="476" y="200"/>
                </a:lnTo>
                <a:lnTo>
                  <a:pt x="458" y="198"/>
                </a:lnTo>
                <a:lnTo>
                  <a:pt x="458" y="198"/>
                </a:lnTo>
                <a:lnTo>
                  <a:pt x="458" y="198"/>
                </a:lnTo>
                <a:lnTo>
                  <a:pt x="442" y="200"/>
                </a:lnTo>
                <a:lnTo>
                  <a:pt x="428" y="202"/>
                </a:lnTo>
                <a:lnTo>
                  <a:pt x="402" y="208"/>
                </a:lnTo>
                <a:lnTo>
                  <a:pt x="382" y="216"/>
                </a:lnTo>
                <a:lnTo>
                  <a:pt x="366" y="224"/>
                </a:lnTo>
                <a:lnTo>
                  <a:pt x="366" y="100"/>
                </a:lnTo>
                <a:lnTo>
                  <a:pt x="288" y="100"/>
                </a:lnTo>
                <a:lnTo>
                  <a:pt x="288" y="276"/>
                </a:lnTo>
                <a:lnTo>
                  <a:pt x="288" y="276"/>
                </a:lnTo>
                <a:lnTo>
                  <a:pt x="278" y="258"/>
                </a:lnTo>
                <a:lnTo>
                  <a:pt x="266" y="242"/>
                </a:lnTo>
                <a:lnTo>
                  <a:pt x="252" y="228"/>
                </a:lnTo>
                <a:lnTo>
                  <a:pt x="236" y="218"/>
                </a:lnTo>
                <a:lnTo>
                  <a:pt x="218" y="210"/>
                </a:lnTo>
                <a:lnTo>
                  <a:pt x="200" y="204"/>
                </a:lnTo>
                <a:lnTo>
                  <a:pt x="182" y="200"/>
                </a:lnTo>
                <a:lnTo>
                  <a:pt x="162" y="198"/>
                </a:lnTo>
                <a:lnTo>
                  <a:pt x="162" y="198"/>
                </a:lnTo>
                <a:lnTo>
                  <a:pt x="150" y="198"/>
                </a:lnTo>
                <a:lnTo>
                  <a:pt x="138" y="200"/>
                </a:lnTo>
                <a:lnTo>
                  <a:pt x="126" y="204"/>
                </a:lnTo>
                <a:lnTo>
                  <a:pt x="114" y="208"/>
                </a:lnTo>
                <a:lnTo>
                  <a:pt x="104" y="214"/>
                </a:lnTo>
                <a:lnTo>
                  <a:pt x="94" y="220"/>
                </a:lnTo>
                <a:lnTo>
                  <a:pt x="84" y="228"/>
                </a:lnTo>
                <a:lnTo>
                  <a:pt x="74" y="238"/>
                </a:lnTo>
                <a:lnTo>
                  <a:pt x="74" y="204"/>
                </a:lnTo>
                <a:lnTo>
                  <a:pt x="0" y="204"/>
                </a:lnTo>
                <a:lnTo>
                  <a:pt x="0" y="602"/>
                </a:lnTo>
                <a:lnTo>
                  <a:pt x="74" y="602"/>
                </a:lnTo>
                <a:lnTo>
                  <a:pt x="74" y="466"/>
                </a:lnTo>
                <a:lnTo>
                  <a:pt x="74" y="466"/>
                </a:lnTo>
                <a:lnTo>
                  <a:pt x="94" y="480"/>
                </a:lnTo>
                <a:lnTo>
                  <a:pt x="116" y="492"/>
                </a:lnTo>
                <a:lnTo>
                  <a:pt x="138" y="498"/>
                </a:lnTo>
                <a:lnTo>
                  <a:pt x="162" y="500"/>
                </a:lnTo>
                <a:lnTo>
                  <a:pt x="162" y="500"/>
                </a:lnTo>
                <a:lnTo>
                  <a:pt x="184" y="498"/>
                </a:lnTo>
                <a:lnTo>
                  <a:pt x="204" y="494"/>
                </a:lnTo>
                <a:lnTo>
                  <a:pt x="222" y="488"/>
                </a:lnTo>
                <a:lnTo>
                  <a:pt x="238" y="478"/>
                </a:lnTo>
                <a:lnTo>
                  <a:pt x="254" y="468"/>
                </a:lnTo>
                <a:lnTo>
                  <a:pt x="268" y="454"/>
                </a:lnTo>
                <a:lnTo>
                  <a:pt x="278" y="438"/>
                </a:lnTo>
                <a:lnTo>
                  <a:pt x="288" y="420"/>
                </a:lnTo>
                <a:lnTo>
                  <a:pt x="288" y="492"/>
                </a:lnTo>
                <a:lnTo>
                  <a:pt x="366" y="492"/>
                </a:lnTo>
                <a:lnTo>
                  <a:pt x="366" y="330"/>
                </a:lnTo>
                <a:lnTo>
                  <a:pt x="366" y="330"/>
                </a:lnTo>
                <a:lnTo>
                  <a:pt x="366" y="320"/>
                </a:lnTo>
                <a:lnTo>
                  <a:pt x="368" y="308"/>
                </a:lnTo>
                <a:lnTo>
                  <a:pt x="368" y="308"/>
                </a:lnTo>
                <a:lnTo>
                  <a:pt x="372" y="302"/>
                </a:lnTo>
                <a:lnTo>
                  <a:pt x="376" y="296"/>
                </a:lnTo>
                <a:lnTo>
                  <a:pt x="384" y="288"/>
                </a:lnTo>
                <a:lnTo>
                  <a:pt x="392" y="282"/>
                </a:lnTo>
                <a:lnTo>
                  <a:pt x="402" y="278"/>
                </a:lnTo>
                <a:lnTo>
                  <a:pt x="414" y="272"/>
                </a:lnTo>
                <a:lnTo>
                  <a:pt x="426" y="270"/>
                </a:lnTo>
                <a:lnTo>
                  <a:pt x="440" y="268"/>
                </a:lnTo>
                <a:lnTo>
                  <a:pt x="440" y="268"/>
                </a:lnTo>
                <a:lnTo>
                  <a:pt x="452" y="270"/>
                </a:lnTo>
                <a:lnTo>
                  <a:pt x="462" y="272"/>
                </a:lnTo>
                <a:lnTo>
                  <a:pt x="468" y="278"/>
                </a:lnTo>
                <a:lnTo>
                  <a:pt x="474" y="284"/>
                </a:lnTo>
                <a:lnTo>
                  <a:pt x="480" y="294"/>
                </a:lnTo>
                <a:lnTo>
                  <a:pt x="482" y="306"/>
                </a:lnTo>
                <a:lnTo>
                  <a:pt x="484" y="322"/>
                </a:lnTo>
                <a:lnTo>
                  <a:pt x="484" y="340"/>
                </a:lnTo>
                <a:lnTo>
                  <a:pt x="484" y="492"/>
                </a:lnTo>
                <a:lnTo>
                  <a:pt x="562" y="492"/>
                </a:lnTo>
                <a:lnTo>
                  <a:pt x="562" y="428"/>
                </a:lnTo>
                <a:lnTo>
                  <a:pt x="562" y="428"/>
                </a:lnTo>
                <a:lnTo>
                  <a:pt x="564" y="430"/>
                </a:lnTo>
                <a:lnTo>
                  <a:pt x="564" y="430"/>
                </a:lnTo>
                <a:lnTo>
                  <a:pt x="574" y="444"/>
                </a:lnTo>
                <a:lnTo>
                  <a:pt x="584" y="460"/>
                </a:lnTo>
                <a:lnTo>
                  <a:pt x="598" y="472"/>
                </a:lnTo>
                <a:lnTo>
                  <a:pt x="614" y="482"/>
                </a:lnTo>
                <a:lnTo>
                  <a:pt x="630" y="490"/>
                </a:lnTo>
                <a:lnTo>
                  <a:pt x="646" y="496"/>
                </a:lnTo>
                <a:lnTo>
                  <a:pt x="664" y="500"/>
                </a:lnTo>
                <a:lnTo>
                  <a:pt x="684" y="500"/>
                </a:lnTo>
                <a:lnTo>
                  <a:pt x="684" y="500"/>
                </a:lnTo>
                <a:lnTo>
                  <a:pt x="700" y="500"/>
                </a:lnTo>
                <a:lnTo>
                  <a:pt x="716" y="498"/>
                </a:lnTo>
                <a:lnTo>
                  <a:pt x="732" y="492"/>
                </a:lnTo>
                <a:lnTo>
                  <a:pt x="748" y="488"/>
                </a:lnTo>
                <a:lnTo>
                  <a:pt x="762" y="480"/>
                </a:lnTo>
                <a:lnTo>
                  <a:pt x="776" y="472"/>
                </a:lnTo>
                <a:lnTo>
                  <a:pt x="788" y="462"/>
                </a:lnTo>
                <a:lnTo>
                  <a:pt x="800" y="452"/>
                </a:lnTo>
                <a:lnTo>
                  <a:pt x="800" y="452"/>
                </a:lnTo>
                <a:lnTo>
                  <a:pt x="812" y="468"/>
                </a:lnTo>
                <a:lnTo>
                  <a:pt x="822" y="476"/>
                </a:lnTo>
                <a:lnTo>
                  <a:pt x="832" y="484"/>
                </a:lnTo>
                <a:lnTo>
                  <a:pt x="848" y="490"/>
                </a:lnTo>
                <a:lnTo>
                  <a:pt x="864" y="496"/>
                </a:lnTo>
                <a:lnTo>
                  <a:pt x="884" y="500"/>
                </a:lnTo>
                <a:lnTo>
                  <a:pt x="906" y="502"/>
                </a:lnTo>
                <a:lnTo>
                  <a:pt x="914" y="502"/>
                </a:lnTo>
                <a:lnTo>
                  <a:pt x="914" y="432"/>
                </a:lnTo>
                <a:lnTo>
                  <a:pt x="906" y="43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54021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 userDrawn="1"/>
        </p:nvSpPr>
        <p:spPr>
          <a:xfrm>
            <a:off x="7823202" y="376419"/>
            <a:ext cx="69283" cy="311618"/>
          </a:xfrm>
          <a:prstGeom prst="rect">
            <a:avLst/>
          </a:prstGeom>
          <a:noFill/>
        </p:spPr>
        <p:txBody>
          <a:bodyPr wrap="none" lIns="34283" tIns="17142" rIns="34283" bIns="17142" rtlCol="0">
            <a:spAutoFit/>
          </a:bodyPr>
          <a:lstStyle/>
          <a:p>
            <a:pPr algn="l" defTabSz="456670" rtl="0"/>
            <a:endParaRPr lang="en-US" sz="1800" kern="1200">
              <a:solidFill>
                <a:srgbClr val="1399C3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03510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ullets - sty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26307" y="1356718"/>
            <a:ext cx="7209830" cy="307836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08323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83457" y="260653"/>
            <a:ext cx="6183687" cy="474894"/>
          </a:xfrm>
        </p:spPr>
        <p:txBody>
          <a:bodyPr lIns="148500" tIns="121500">
            <a:normAutofit/>
          </a:bodyPr>
          <a:lstStyle>
            <a:lvl1pPr>
              <a:defRPr sz="1500">
                <a:solidFill>
                  <a:srgbClr val="3D115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Content Placeholder 10"/>
          <p:cNvSpPr>
            <a:spLocks noGrp="1"/>
          </p:cNvSpPr>
          <p:nvPr>
            <p:ph sz="quarter" idx="12"/>
          </p:nvPr>
        </p:nvSpPr>
        <p:spPr>
          <a:xfrm>
            <a:off x="926307" y="1356718"/>
            <a:ext cx="7209830" cy="485952"/>
          </a:xfrm>
        </p:spPr>
        <p:txBody>
          <a:bodyPr/>
          <a:lstStyle>
            <a:lvl1pPr>
              <a:defRPr sz="27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7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3"/>
          </p:nvPr>
        </p:nvSpPr>
        <p:spPr>
          <a:xfrm>
            <a:off x="926306" y="1950840"/>
            <a:ext cx="3511154" cy="2484239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 marL="206574" indent="-196454">
              <a:buFont typeface="+mj-lt"/>
              <a:buAutoNum type="arabicPeriod"/>
              <a:tabLst/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4"/>
          </p:nvPr>
        </p:nvSpPr>
        <p:spPr>
          <a:xfrm>
            <a:off x="4707732" y="1950840"/>
            <a:ext cx="3428405" cy="2484239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 marL="288727" indent="-278606">
              <a:defRPr lang="en-GB" sz="1400" kern="1200" dirty="0" smtClean="0">
                <a:solidFill>
                  <a:schemeClr val="accent6"/>
                </a:solidFill>
                <a:latin typeface="Averta Regular" panose="00000500000000000000" pitchFamily="50" charset="0"/>
                <a:ea typeface="Averta Regular" panose="00000500000000000000" pitchFamily="50" charset="0"/>
                <a:cs typeface="Averta Regular" panose="00000500000000000000" pitchFamily="50" charset="0"/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marL="206574" lvl="2" indent="-196454" algn="l" defTabSz="456670" rtl="0" eaLnBrk="1" latinLnBrk="0" hangingPunct="1">
              <a:lnSpc>
                <a:spcPct val="110000"/>
              </a:lnSpc>
              <a:spcBef>
                <a:spcPts val="713"/>
              </a:spcBef>
              <a:spcAft>
                <a:spcPts val="713"/>
              </a:spcAft>
              <a:buClr>
                <a:schemeClr val="accent1"/>
              </a:buClr>
              <a:buSzPct val="100000"/>
              <a:buFont typeface="+mj-lt"/>
              <a:buAutoNum type="arabicPeriod"/>
              <a:tabLst/>
            </a:pPr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188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39">
          <p15:clr>
            <a:srgbClr val="FBAE40"/>
          </p15:clr>
        </p15:guide>
        <p15:guide id="2" orient="horz" pos="1435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99592" y="1384301"/>
            <a:ext cx="3510000" cy="3060000"/>
          </a:xfrm>
        </p:spPr>
        <p:txBody>
          <a:bodyPr/>
          <a:lstStyle>
            <a:lvl1pPr marL="135000" indent="-135000">
              <a:lnSpc>
                <a:spcPct val="110000"/>
              </a:lnSpc>
              <a:spcBef>
                <a:spcPts val="535"/>
              </a:spcBef>
              <a:spcAft>
                <a:spcPts val="535"/>
              </a:spcAft>
              <a:buClr>
                <a:schemeClr val="accent3"/>
              </a:buClr>
              <a:buFont typeface="Wingdings" pitchFamily="2" charset="2"/>
              <a:buChar char="§"/>
              <a:defRPr sz="14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716016" y="1384301"/>
            <a:ext cx="3510000" cy="3060000"/>
          </a:xfrm>
        </p:spPr>
        <p:txBody>
          <a:bodyPr/>
          <a:lstStyle>
            <a:lvl1pPr marL="135000" indent="-135000">
              <a:lnSpc>
                <a:spcPct val="110000"/>
              </a:lnSpc>
              <a:spcBef>
                <a:spcPts val="535"/>
              </a:spcBef>
              <a:spcAft>
                <a:spcPts val="535"/>
              </a:spcAft>
              <a:buClr>
                <a:schemeClr val="accent1"/>
              </a:buClr>
              <a:buFont typeface="Wingdings" pitchFamily="2" charset="2"/>
              <a:buChar char="§"/>
              <a:defRPr lang="en-US" sz="1400" b="0" kern="1200" dirty="0" smtClean="0">
                <a:solidFill>
                  <a:schemeClr val="accent6"/>
                </a:solidFill>
                <a:latin typeface="+mn-lt"/>
                <a:ea typeface="InterFace" charset="0"/>
                <a:cs typeface="InterFace" charset="0"/>
              </a:defRPr>
            </a:lvl1pPr>
          </a:lstStyle>
          <a:p>
            <a:pPr marL="135000" lvl="0" indent="-135000" algn="l" defTabSz="456670" rtl="0" eaLnBrk="1" latinLnBrk="0" hangingPunct="1">
              <a:lnSpc>
                <a:spcPct val="110000"/>
              </a:lnSpc>
              <a:spcBef>
                <a:spcPts val="535"/>
              </a:spcBef>
              <a:spcAft>
                <a:spcPts val="535"/>
              </a:spcAft>
              <a:buClr>
                <a:schemeClr val="accent3"/>
              </a:buClr>
              <a:buFont typeface="Wingdings" pitchFamily="2" charset="2"/>
              <a:buChar char="§"/>
            </a:pPr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 - descrip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"/>
          <p:cNvSpPr>
            <a:spLocks noGrp="1"/>
          </p:cNvSpPr>
          <p:nvPr>
            <p:ph sz="quarter" idx="12"/>
          </p:nvPr>
        </p:nvSpPr>
        <p:spPr>
          <a:xfrm>
            <a:off x="926306" y="1356718"/>
            <a:ext cx="3511154" cy="307836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4707731" y="1356718"/>
            <a:ext cx="3511154" cy="307836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610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26307" y="1356718"/>
            <a:ext cx="7209830" cy="307836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29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99592" y="1384301"/>
            <a:ext cx="5400000" cy="3060000"/>
          </a:xfrm>
        </p:spPr>
        <p:txBody>
          <a:bodyPr/>
          <a:lstStyle>
            <a:lvl1pPr marL="135000" indent="-135000">
              <a:lnSpc>
                <a:spcPct val="110000"/>
              </a:lnSpc>
              <a:spcBef>
                <a:spcPts val="535"/>
              </a:spcBef>
              <a:spcAft>
                <a:spcPts val="535"/>
              </a:spcAft>
              <a:buClr>
                <a:schemeClr val="accent1"/>
              </a:buClr>
              <a:buFont typeface="Wingdings" pitchFamily="2" charset="2"/>
              <a:buChar char="§"/>
              <a:defRPr lang="en-US" sz="1400" b="0" kern="1200" dirty="0" smtClean="0">
                <a:solidFill>
                  <a:schemeClr val="accent6"/>
                </a:solidFill>
                <a:latin typeface="+mn-lt"/>
                <a:ea typeface="InterFace" charset="0"/>
                <a:cs typeface="InterFace" charset="0"/>
              </a:defRPr>
            </a:lvl1pPr>
          </a:lstStyle>
          <a:p>
            <a:pPr marL="135000" lvl="0" indent="-135000" algn="l" defTabSz="456670" rtl="0" eaLnBrk="1" latinLnBrk="0" hangingPunct="1">
              <a:lnSpc>
                <a:spcPct val="110000"/>
              </a:lnSpc>
              <a:spcBef>
                <a:spcPts val="535"/>
              </a:spcBef>
              <a:spcAft>
                <a:spcPts val="535"/>
              </a:spcAft>
              <a:buClr>
                <a:schemeClr val="accent3"/>
              </a:buClr>
              <a:buFont typeface="Wingdings" pitchFamily="2" charset="2"/>
              <a:buChar char="§"/>
            </a:pPr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Bullet points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"/>
          <p:cNvSpPr>
            <a:spLocks noGrp="1"/>
          </p:cNvSpPr>
          <p:nvPr>
            <p:ph sz="quarter" idx="12"/>
          </p:nvPr>
        </p:nvSpPr>
        <p:spPr>
          <a:xfrm>
            <a:off x="926307" y="1356718"/>
            <a:ext cx="5400889" cy="3078361"/>
          </a:xfrm>
        </p:spPr>
        <p:txBody>
          <a:bodyPr/>
          <a:lstStyle>
            <a:lvl1pPr>
              <a:defRPr>
                <a:solidFill>
                  <a:srgbClr val="D50C66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0515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-Shape 3"/>
          <p:cNvSpPr/>
          <p:nvPr userDrawn="1"/>
        </p:nvSpPr>
        <p:spPr>
          <a:xfrm rot="16200000">
            <a:off x="4588397" y="885056"/>
            <a:ext cx="210660" cy="210855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C10046"/>
              </a:solidFill>
            </a:endParaRP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620050" y="4835026"/>
            <a:ext cx="345276" cy="273844"/>
          </a:xfrm>
          <a:prstGeom prst="rect">
            <a:avLst/>
          </a:prstGeom>
        </p:spPr>
        <p:txBody>
          <a:bodyPr lIns="34283" tIns="17142" rIns="34283" bIns="17142"/>
          <a:lstStyle>
            <a:defPPr>
              <a:defRPr lang="en-US"/>
            </a:defPPr>
            <a:lvl1pPr marL="0" algn="r" defTabSz="457200" rtl="0" eaLnBrk="1" latinLnBrk="0" hangingPunct="1">
              <a:defRPr sz="600" kern="1200">
                <a:ln>
                  <a:noFill/>
                </a:ln>
                <a:solidFill>
                  <a:schemeClr val="accent5"/>
                </a:solidFill>
                <a:latin typeface="Averta Regular"/>
                <a:ea typeface="+mn-ea"/>
                <a:cs typeface="Averta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7BA7751-87A0-8741-B727-500C85245F0B}" type="slidenum">
              <a:rPr lang="en-US" sz="600" smtClean="0">
                <a:solidFill>
                  <a:srgbClr val="858789"/>
                </a:solidFill>
              </a:rPr>
              <a:pPr/>
              <a:t>‹#›</a:t>
            </a:fld>
            <a:endParaRPr lang="en-US" sz="600">
              <a:solidFill>
                <a:srgbClr val="858789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4965" y="269472"/>
            <a:ext cx="3644910" cy="769500"/>
          </a:xfrm>
        </p:spPr>
        <p:txBody>
          <a:bodyPr rIns="135000" bIns="94500" anchor="b"/>
          <a:lstStyle>
            <a:lvl1pPr algn="r">
              <a:lnSpc>
                <a:spcPct val="80000"/>
              </a:lnSpc>
              <a:defRPr sz="2300">
                <a:solidFill>
                  <a:srgbClr val="3D115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853202" y="1030112"/>
            <a:ext cx="3274804" cy="333595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89502" y="87474"/>
            <a:ext cx="432048" cy="4320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8550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913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1 Column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620050" y="4835026"/>
            <a:ext cx="345276" cy="273844"/>
          </a:xfrm>
          <a:prstGeom prst="rect">
            <a:avLst/>
          </a:prstGeom>
        </p:spPr>
        <p:txBody>
          <a:bodyPr lIns="34283" tIns="17142" rIns="34283" bIns="17142"/>
          <a:lstStyle>
            <a:defPPr>
              <a:defRPr lang="en-US"/>
            </a:defPPr>
            <a:lvl1pPr marL="0" algn="r" defTabSz="457200" rtl="0" eaLnBrk="1" latinLnBrk="0" hangingPunct="1">
              <a:defRPr sz="600" kern="1200">
                <a:ln>
                  <a:noFill/>
                </a:ln>
                <a:solidFill>
                  <a:schemeClr val="accent5"/>
                </a:solidFill>
                <a:latin typeface="Averta Regular"/>
                <a:ea typeface="+mn-ea"/>
                <a:cs typeface="Averta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7BA7751-87A0-8741-B727-500C85245F0B}" type="slidenum">
              <a:rPr lang="en-US" sz="600" smtClean="0">
                <a:solidFill>
                  <a:srgbClr val="858789"/>
                </a:solidFill>
              </a:rPr>
              <a:pPr/>
              <a:t>‹#›</a:t>
            </a:fld>
            <a:endParaRPr lang="en-US" sz="600">
              <a:solidFill>
                <a:srgbClr val="858789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890867" y="1370853"/>
            <a:ext cx="3237138" cy="3056825"/>
          </a:xfrm>
        </p:spPr>
        <p:txBody>
          <a:bodyPr/>
          <a:lstStyle>
            <a:lvl1pPr algn="l" defTabSz="45667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GB" sz="2300" b="1" kern="1200" dirty="0" smtClean="0">
                <a:solidFill>
                  <a:srgbClr val="3D1152"/>
                </a:solidFill>
                <a:latin typeface="InterFace" charset="0"/>
                <a:ea typeface="InterFace" charset="0"/>
                <a:cs typeface="InterFace" charset="0"/>
              </a:defRPr>
            </a:lvl1pPr>
            <a:lvl5pPr>
              <a:defRPr sz="1800">
                <a:solidFill>
                  <a:srgbClr val="D50C66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L-Shape 9"/>
          <p:cNvSpPr/>
          <p:nvPr userDrawn="1"/>
        </p:nvSpPr>
        <p:spPr>
          <a:xfrm rot="5400000">
            <a:off x="4680110" y="1167497"/>
            <a:ext cx="210660" cy="210855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9" tIns="17144" rIns="34289" bIns="17144" rtlCol="0" anchor="ctr"/>
          <a:lstStyle/>
          <a:p>
            <a:pPr defTabSz="456757" rtl="0"/>
            <a:endParaRPr lang="en-US" sz="1800" kern="1200">
              <a:solidFill>
                <a:srgbClr val="C10046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89502" y="87474"/>
            <a:ext cx="432048" cy="4320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67543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-Shape 2"/>
          <p:cNvSpPr>
            <a:spLocks noChangeAspect="1"/>
          </p:cNvSpPr>
          <p:nvPr userDrawn="1"/>
        </p:nvSpPr>
        <p:spPr>
          <a:xfrm rot="16200000">
            <a:off x="7974560" y="3300650"/>
            <a:ext cx="391138" cy="391500"/>
          </a:xfrm>
          <a:prstGeom prst="corner">
            <a:avLst>
              <a:gd name="adj1" fmla="val 26665"/>
              <a:gd name="adj2" fmla="val 26362"/>
            </a:avLst>
          </a:prstGeom>
          <a:solidFill>
            <a:srgbClr val="D50C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C10046"/>
              </a:solidFill>
            </a:endParaRPr>
          </a:p>
        </p:txBody>
      </p:sp>
      <p:sp>
        <p:nvSpPr>
          <p:cNvPr id="4" name="L-Shape 3"/>
          <p:cNvSpPr>
            <a:spLocks noChangeAspect="1"/>
          </p:cNvSpPr>
          <p:nvPr userDrawn="1"/>
        </p:nvSpPr>
        <p:spPr>
          <a:xfrm rot="5400000">
            <a:off x="4011630" y="873116"/>
            <a:ext cx="391138" cy="391500"/>
          </a:xfrm>
          <a:prstGeom prst="corner">
            <a:avLst>
              <a:gd name="adj1" fmla="val 26665"/>
              <a:gd name="adj2" fmla="val 26362"/>
            </a:avLst>
          </a:prstGeom>
          <a:solidFill>
            <a:srgbClr val="D50C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chemeClr val="accent2"/>
              </a:solidFill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620050" y="4835026"/>
            <a:ext cx="345276" cy="273844"/>
          </a:xfrm>
          <a:prstGeom prst="rect">
            <a:avLst/>
          </a:prstGeom>
        </p:spPr>
        <p:txBody>
          <a:bodyPr lIns="34283" tIns="17142" rIns="34283" bIns="17142"/>
          <a:lstStyle>
            <a:defPPr>
              <a:defRPr lang="en-US"/>
            </a:defPPr>
            <a:lvl1pPr marL="0" algn="r" defTabSz="457200" rtl="0" eaLnBrk="1" latinLnBrk="0" hangingPunct="1">
              <a:defRPr sz="600" kern="1200">
                <a:ln>
                  <a:noFill/>
                </a:ln>
                <a:solidFill>
                  <a:schemeClr val="accent5"/>
                </a:solidFill>
                <a:latin typeface="Averta Regular"/>
                <a:ea typeface="+mn-ea"/>
                <a:cs typeface="Averta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7BA7751-87A0-8741-B727-500C85245F0B}" type="slidenum">
              <a:rPr lang="en-US" sz="600" smtClean="0">
                <a:solidFill>
                  <a:srgbClr val="858789"/>
                </a:solidFill>
              </a:rPr>
              <a:pPr/>
              <a:t>‹#›</a:t>
            </a:fld>
            <a:endParaRPr lang="en-US" sz="600">
              <a:solidFill>
                <a:srgbClr val="858789"/>
              </a:solidFill>
            </a:endParaRPr>
          </a:p>
        </p:txBody>
      </p:sp>
      <p:sp>
        <p:nvSpPr>
          <p:cNvPr id="9" name="Content Placeholder 5"/>
          <p:cNvSpPr>
            <a:spLocks noGrp="1"/>
          </p:cNvSpPr>
          <p:nvPr>
            <p:ph sz="quarter" idx="10"/>
          </p:nvPr>
        </p:nvSpPr>
        <p:spPr>
          <a:xfrm>
            <a:off x="4382979" y="1185972"/>
            <a:ext cx="3880489" cy="2384713"/>
          </a:xfrm>
        </p:spPr>
        <p:txBody>
          <a:bodyPr/>
          <a:lstStyle>
            <a:lvl1pPr>
              <a:lnSpc>
                <a:spcPct val="90000"/>
              </a:lnSpc>
              <a:defRPr sz="3300">
                <a:solidFill>
                  <a:schemeClr val="accent6"/>
                </a:solidFill>
              </a:defRPr>
            </a:lvl1pPr>
            <a:lvl2pPr>
              <a:lnSpc>
                <a:spcPct val="90000"/>
              </a:lnSpc>
              <a:defRPr sz="2700"/>
            </a:lvl2pPr>
            <a:lvl3pPr>
              <a:lnSpc>
                <a:spcPct val="90000"/>
              </a:lnSpc>
              <a:defRPr sz="2700"/>
            </a:lvl3pPr>
            <a:lvl4pPr>
              <a:lnSpc>
                <a:spcPct val="90000"/>
              </a:lnSpc>
              <a:defRPr sz="2700"/>
            </a:lvl4pPr>
            <a:lvl5pPr>
              <a:lnSpc>
                <a:spcPct val="90000"/>
              </a:lnSpc>
              <a:defRPr sz="3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143508" y="141480"/>
            <a:ext cx="486054" cy="4320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8263468" y="4474217"/>
            <a:ext cx="486054" cy="4320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147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tex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855266" y="821865"/>
            <a:ext cx="1371600" cy="1065813"/>
          </a:xfrm>
          <a:prstGeom prst="rect">
            <a:avLst/>
          </a:prstGeom>
        </p:spPr>
        <p:txBody>
          <a:bodyPr vert="horz" lIns="68564" tIns="34283" rIns="68564" bIns="34283" anchor="ctr" anchorCtr="0"/>
          <a:lstStyle>
            <a:lvl1pPr marL="0" indent="0" algn="ctr">
              <a:buNone/>
              <a:defRPr sz="1200">
                <a:solidFill>
                  <a:srgbClr val="6F2F8A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1655676" y="2041676"/>
            <a:ext cx="1651001" cy="21173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 b="1" i="0" cap="all" baseline="0">
                <a:solidFill>
                  <a:schemeClr val="tx1"/>
                </a:solidFill>
                <a:latin typeface="InterFace"/>
                <a:cs typeface="InterFace"/>
              </a:defRPr>
            </a:lvl1pPr>
          </a:lstStyle>
          <a:p>
            <a:pPr lvl="0"/>
            <a:r>
              <a:rPr lang="en-GB"/>
              <a:t>Sub header</a:t>
            </a:r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655676" y="2312888"/>
            <a:ext cx="1651001" cy="144699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marR="0" indent="0" algn="l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800" b="0" baseline="0">
                <a:solidFill>
                  <a:srgbClr val="414448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  <a:lvl2pPr>
              <a:defRPr sz="1200">
                <a:latin typeface="Averta"/>
                <a:cs typeface="Averta"/>
              </a:defRPr>
            </a:lvl2pPr>
            <a:lvl3pPr>
              <a:defRPr sz="1200">
                <a:latin typeface="Averta"/>
                <a:cs typeface="Averta"/>
              </a:defRPr>
            </a:lvl3pPr>
            <a:lvl4pPr>
              <a:defRPr sz="1200">
                <a:latin typeface="Averta"/>
                <a:cs typeface="Averta"/>
              </a:defRPr>
            </a:lvl4pPr>
            <a:lvl5pPr>
              <a:defRPr sz="1200">
                <a:latin typeface="Averta"/>
                <a:cs typeface="Averta"/>
              </a:defRPr>
            </a:lvl5pPr>
          </a:lstStyle>
          <a:p>
            <a:pPr lvl="0"/>
            <a:r>
              <a:rPr lang="en-US"/>
              <a:t>This is dummy copy to show how a paragraph works when related to a picture, photo or icon.</a:t>
            </a:r>
          </a:p>
          <a:p>
            <a:pPr lvl="0"/>
            <a:endParaRPr lang="en-US"/>
          </a:p>
          <a:p>
            <a:pPr marL="0" marR="0" lvl="0" indent="0" algn="l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This is dummy copy to show how a paragraph works when related to a picture, photo or icon.</a:t>
            </a:r>
          </a:p>
          <a:p>
            <a:pPr lvl="0"/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1655676" y="3804303"/>
            <a:ext cx="1651001" cy="495639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>
              <a:spcBef>
                <a:spcPts val="450"/>
              </a:spcBef>
              <a:buNone/>
              <a:defRPr sz="800" baseline="0">
                <a:solidFill>
                  <a:schemeClr val="accent5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pPr lvl="0"/>
            <a:r>
              <a:rPr lang="en-GB"/>
              <a:t>-</a:t>
            </a:r>
          </a:p>
          <a:p>
            <a:pPr lvl="0"/>
            <a:r>
              <a:rPr lang="en-GB"/>
              <a:t>Key phrase to sum up</a:t>
            </a:r>
            <a:endParaRPr lang="en-US"/>
          </a:p>
        </p:txBody>
      </p:sp>
      <p:sp>
        <p:nvSpPr>
          <p:cNvPr id="17" name="L-Shape 16"/>
          <p:cNvSpPr>
            <a:spLocks noChangeAspect="1"/>
          </p:cNvSpPr>
          <p:nvPr userDrawn="1"/>
        </p:nvSpPr>
        <p:spPr>
          <a:xfrm rot="5400000">
            <a:off x="1628717" y="2017348"/>
            <a:ext cx="94413" cy="94500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464646"/>
              </a:solidFill>
            </a:endParaRPr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3284670" y="821865"/>
            <a:ext cx="1371600" cy="1065813"/>
          </a:xfrm>
          <a:prstGeom prst="rect">
            <a:avLst/>
          </a:prstGeom>
        </p:spPr>
        <p:txBody>
          <a:bodyPr vert="horz" lIns="68564" tIns="34283" rIns="68564" bIns="34283" anchor="ctr" anchorCtr="0"/>
          <a:lstStyle>
            <a:lvl1pPr marL="0" indent="0" algn="ctr">
              <a:buNone/>
              <a:defRPr sz="1200">
                <a:solidFill>
                  <a:srgbClr val="6F2F8A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085080" y="2041676"/>
            <a:ext cx="1651001" cy="21173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 b="1" i="0" cap="all" baseline="0">
                <a:solidFill>
                  <a:schemeClr val="tx1"/>
                </a:solidFill>
                <a:latin typeface="InterFace"/>
                <a:cs typeface="InterFace"/>
              </a:defRPr>
            </a:lvl1pPr>
          </a:lstStyle>
          <a:p>
            <a:pPr lvl="0"/>
            <a:r>
              <a:rPr lang="en-GB"/>
              <a:t>Sub header</a:t>
            </a:r>
            <a:endParaRPr lang="en-US"/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4085080" y="2312888"/>
            <a:ext cx="1651001" cy="144699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marR="0" indent="0" algn="l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800" b="0" baseline="0">
                <a:solidFill>
                  <a:srgbClr val="414448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  <a:lvl2pPr>
              <a:defRPr sz="1200">
                <a:latin typeface="Averta"/>
                <a:cs typeface="Averta"/>
              </a:defRPr>
            </a:lvl2pPr>
            <a:lvl3pPr>
              <a:defRPr sz="1200">
                <a:latin typeface="Averta"/>
                <a:cs typeface="Averta"/>
              </a:defRPr>
            </a:lvl3pPr>
            <a:lvl4pPr>
              <a:defRPr sz="1200">
                <a:latin typeface="Averta"/>
                <a:cs typeface="Averta"/>
              </a:defRPr>
            </a:lvl4pPr>
            <a:lvl5pPr>
              <a:defRPr sz="1200">
                <a:latin typeface="Averta"/>
                <a:cs typeface="Averta"/>
              </a:defRPr>
            </a:lvl5pPr>
          </a:lstStyle>
          <a:p>
            <a:pPr lvl="0"/>
            <a:r>
              <a:rPr lang="en-US"/>
              <a:t>This is dummy copy to show how a paragraph works when related to a picture, photo or icon.</a:t>
            </a:r>
          </a:p>
          <a:p>
            <a:pPr lvl="0"/>
            <a:endParaRPr lang="en-US"/>
          </a:p>
          <a:p>
            <a:pPr marL="0" marR="0" lvl="0" indent="0" algn="l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This is dummy copy to show how a paragraph works when related to a picture, photo or icon.</a:t>
            </a:r>
          </a:p>
          <a:p>
            <a:pPr lvl="0"/>
            <a:endParaRPr lang="en-US"/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4085080" y="3804303"/>
            <a:ext cx="1651001" cy="495639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>
              <a:spcBef>
                <a:spcPts val="450"/>
              </a:spcBef>
              <a:buNone/>
              <a:defRPr sz="800" baseline="0">
                <a:solidFill>
                  <a:srgbClr val="858789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pPr lvl="0"/>
            <a:r>
              <a:rPr lang="en-GB"/>
              <a:t>-</a:t>
            </a:r>
          </a:p>
          <a:p>
            <a:pPr lvl="0"/>
            <a:r>
              <a:rPr lang="en-GB"/>
              <a:t>Key phrase to sum up</a:t>
            </a:r>
            <a:endParaRPr lang="en-US"/>
          </a:p>
        </p:txBody>
      </p:sp>
      <p:sp>
        <p:nvSpPr>
          <p:cNvPr id="32" name="L-Shape 31"/>
          <p:cNvSpPr>
            <a:spLocks noChangeAspect="1"/>
          </p:cNvSpPr>
          <p:nvPr userDrawn="1"/>
        </p:nvSpPr>
        <p:spPr>
          <a:xfrm rot="5400000">
            <a:off x="4058987" y="2017348"/>
            <a:ext cx="94413" cy="94500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464646"/>
              </a:solidFill>
            </a:endParaRPr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20" hasCustomPrompt="1"/>
          </p:nvPr>
        </p:nvSpPr>
        <p:spPr>
          <a:xfrm>
            <a:off x="5714075" y="821865"/>
            <a:ext cx="1371600" cy="1065813"/>
          </a:xfrm>
          <a:prstGeom prst="rect">
            <a:avLst/>
          </a:prstGeom>
        </p:spPr>
        <p:txBody>
          <a:bodyPr vert="horz" lIns="68564" tIns="34283" rIns="68564" bIns="34283" anchor="ctr" anchorCtr="0"/>
          <a:lstStyle>
            <a:lvl1pPr marL="0" indent="0" algn="ctr">
              <a:buNone/>
              <a:defRPr sz="1200">
                <a:solidFill>
                  <a:srgbClr val="6F2F8A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6514484" y="2041676"/>
            <a:ext cx="1651001" cy="21173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 b="1" i="0" cap="all" baseline="0">
                <a:solidFill>
                  <a:schemeClr val="tx1"/>
                </a:solidFill>
                <a:latin typeface="InterFace"/>
                <a:cs typeface="InterFace"/>
              </a:defRPr>
            </a:lvl1pPr>
          </a:lstStyle>
          <a:p>
            <a:pPr lvl="0"/>
            <a:r>
              <a:rPr lang="en-GB"/>
              <a:t>Sub header</a:t>
            </a:r>
            <a:endParaRPr lang="en-US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6514484" y="2312888"/>
            <a:ext cx="1651001" cy="144699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marR="0" indent="0" algn="l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800" b="0" baseline="0">
                <a:solidFill>
                  <a:srgbClr val="414448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  <a:lvl2pPr>
              <a:defRPr sz="1200">
                <a:latin typeface="Averta"/>
                <a:cs typeface="Averta"/>
              </a:defRPr>
            </a:lvl2pPr>
            <a:lvl3pPr>
              <a:defRPr sz="1200">
                <a:latin typeface="Averta"/>
                <a:cs typeface="Averta"/>
              </a:defRPr>
            </a:lvl3pPr>
            <a:lvl4pPr>
              <a:defRPr sz="1200">
                <a:latin typeface="Averta"/>
                <a:cs typeface="Averta"/>
              </a:defRPr>
            </a:lvl4pPr>
            <a:lvl5pPr>
              <a:defRPr sz="1200">
                <a:latin typeface="Averta"/>
                <a:cs typeface="Averta"/>
              </a:defRPr>
            </a:lvl5pPr>
          </a:lstStyle>
          <a:p>
            <a:pPr lvl="0"/>
            <a:r>
              <a:rPr lang="en-US"/>
              <a:t>This is dummy copy to show how a paragraph works when related to a picture, photo or icon.</a:t>
            </a:r>
          </a:p>
          <a:p>
            <a:pPr lvl="0"/>
            <a:endParaRPr lang="en-US"/>
          </a:p>
          <a:p>
            <a:pPr marL="0" marR="0" lvl="0" indent="0" algn="l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This is dummy copy to show how a paragraph works when related to a picture, photo or icon.</a:t>
            </a:r>
          </a:p>
          <a:p>
            <a:pPr lvl="0"/>
            <a:endParaRPr lang="en-US"/>
          </a:p>
        </p:txBody>
      </p:sp>
      <p:sp>
        <p:nvSpPr>
          <p:cNvPr id="36" name="Text Placeholder 15"/>
          <p:cNvSpPr>
            <a:spLocks noGrp="1"/>
          </p:cNvSpPr>
          <p:nvPr>
            <p:ph type="body" sz="quarter" idx="23" hasCustomPrompt="1"/>
          </p:nvPr>
        </p:nvSpPr>
        <p:spPr>
          <a:xfrm>
            <a:off x="6514484" y="3804303"/>
            <a:ext cx="1651001" cy="495639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>
              <a:spcBef>
                <a:spcPts val="450"/>
              </a:spcBef>
              <a:buNone/>
              <a:defRPr sz="800" baseline="0">
                <a:solidFill>
                  <a:srgbClr val="858789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pPr lvl="0"/>
            <a:r>
              <a:rPr lang="en-GB"/>
              <a:t>-</a:t>
            </a:r>
          </a:p>
          <a:p>
            <a:pPr lvl="0"/>
            <a:r>
              <a:rPr lang="en-GB"/>
              <a:t>Key phrase to sum up</a:t>
            </a:r>
            <a:endParaRPr lang="en-US"/>
          </a:p>
        </p:txBody>
      </p:sp>
      <p:sp>
        <p:nvSpPr>
          <p:cNvPr id="37" name="L-Shape 36"/>
          <p:cNvSpPr>
            <a:spLocks noChangeAspect="1"/>
          </p:cNvSpPr>
          <p:nvPr userDrawn="1"/>
        </p:nvSpPr>
        <p:spPr>
          <a:xfrm rot="5400000">
            <a:off x="6489257" y="2017348"/>
            <a:ext cx="94413" cy="94500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46464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4" name="Group 93"/>
          <p:cNvGrpSpPr/>
          <p:nvPr userDrawn="1"/>
        </p:nvGrpSpPr>
        <p:grpSpPr>
          <a:xfrm>
            <a:off x="227164" y="4694447"/>
            <a:ext cx="370170" cy="243810"/>
            <a:chOff x="302885" y="6259263"/>
            <a:chExt cx="493560" cy="325080"/>
          </a:xfrm>
        </p:grpSpPr>
        <p:sp>
          <p:nvSpPr>
            <p:cNvPr id="95" name="Freeform 5"/>
            <p:cNvSpPr>
              <a:spLocks noEditPoints="1"/>
            </p:cNvSpPr>
            <p:nvPr userDrawn="1"/>
          </p:nvSpPr>
          <p:spPr bwMode="auto">
            <a:xfrm>
              <a:off x="302885" y="6259263"/>
              <a:ext cx="493560" cy="325080"/>
            </a:xfrm>
            <a:custGeom>
              <a:avLst/>
              <a:gdLst>
                <a:gd name="T0" fmla="*/ 846 w 914"/>
                <a:gd name="T1" fmla="*/ 52 h 602"/>
                <a:gd name="T2" fmla="*/ 858 w 914"/>
                <a:gd name="T3" fmla="*/ 70 h 602"/>
                <a:gd name="T4" fmla="*/ 850 w 914"/>
                <a:gd name="T5" fmla="*/ 126 h 602"/>
                <a:gd name="T6" fmla="*/ 814 w 914"/>
                <a:gd name="T7" fmla="*/ 180 h 602"/>
                <a:gd name="T8" fmla="*/ 830 w 914"/>
                <a:gd name="T9" fmla="*/ 64 h 602"/>
                <a:gd name="T10" fmla="*/ 680 w 914"/>
                <a:gd name="T11" fmla="*/ 430 h 602"/>
                <a:gd name="T12" fmla="*/ 626 w 914"/>
                <a:gd name="T13" fmla="*/ 386 h 602"/>
                <a:gd name="T14" fmla="*/ 626 w 914"/>
                <a:gd name="T15" fmla="*/ 318 h 602"/>
                <a:gd name="T16" fmla="*/ 678 w 914"/>
                <a:gd name="T17" fmla="*/ 270 h 602"/>
                <a:gd name="T18" fmla="*/ 734 w 914"/>
                <a:gd name="T19" fmla="*/ 280 h 602"/>
                <a:gd name="T20" fmla="*/ 770 w 914"/>
                <a:gd name="T21" fmla="*/ 350 h 602"/>
                <a:gd name="T22" fmla="*/ 746 w 914"/>
                <a:gd name="T23" fmla="*/ 410 h 602"/>
                <a:gd name="T24" fmla="*/ 148 w 914"/>
                <a:gd name="T25" fmla="*/ 432 h 602"/>
                <a:gd name="T26" fmla="*/ 96 w 914"/>
                <a:gd name="T27" fmla="*/ 408 h 602"/>
                <a:gd name="T28" fmla="*/ 74 w 914"/>
                <a:gd name="T29" fmla="*/ 350 h 602"/>
                <a:gd name="T30" fmla="*/ 106 w 914"/>
                <a:gd name="T31" fmla="*/ 282 h 602"/>
                <a:gd name="T32" fmla="*/ 164 w 914"/>
                <a:gd name="T33" fmla="*/ 270 h 602"/>
                <a:gd name="T34" fmla="*/ 218 w 914"/>
                <a:gd name="T35" fmla="*/ 322 h 602"/>
                <a:gd name="T36" fmla="*/ 218 w 914"/>
                <a:gd name="T37" fmla="*/ 384 h 602"/>
                <a:gd name="T38" fmla="*/ 164 w 914"/>
                <a:gd name="T39" fmla="*/ 430 h 602"/>
                <a:gd name="T40" fmla="*/ 880 w 914"/>
                <a:gd name="T41" fmla="*/ 428 h 602"/>
                <a:gd name="T42" fmla="*/ 850 w 914"/>
                <a:gd name="T43" fmla="*/ 378 h 602"/>
                <a:gd name="T44" fmla="*/ 876 w 914"/>
                <a:gd name="T45" fmla="*/ 258 h 602"/>
                <a:gd name="T46" fmla="*/ 900 w 914"/>
                <a:gd name="T47" fmla="*/ 158 h 602"/>
                <a:gd name="T48" fmla="*/ 894 w 914"/>
                <a:gd name="T49" fmla="*/ 46 h 602"/>
                <a:gd name="T50" fmla="*/ 862 w 914"/>
                <a:gd name="T51" fmla="*/ 6 h 602"/>
                <a:gd name="T52" fmla="*/ 820 w 914"/>
                <a:gd name="T53" fmla="*/ 6 h 602"/>
                <a:gd name="T54" fmla="*/ 788 w 914"/>
                <a:gd name="T55" fmla="*/ 34 h 602"/>
                <a:gd name="T56" fmla="*/ 756 w 914"/>
                <a:gd name="T57" fmla="*/ 132 h 602"/>
                <a:gd name="T58" fmla="*/ 754 w 914"/>
                <a:gd name="T59" fmla="*/ 220 h 602"/>
                <a:gd name="T60" fmla="*/ 684 w 914"/>
                <a:gd name="T61" fmla="*/ 200 h 602"/>
                <a:gd name="T62" fmla="*/ 592 w 914"/>
                <a:gd name="T63" fmla="*/ 234 h 602"/>
                <a:gd name="T64" fmla="*/ 556 w 914"/>
                <a:gd name="T65" fmla="*/ 284 h 602"/>
                <a:gd name="T66" fmla="*/ 542 w 914"/>
                <a:gd name="T67" fmla="*/ 248 h 602"/>
                <a:gd name="T68" fmla="*/ 476 w 914"/>
                <a:gd name="T69" fmla="*/ 200 h 602"/>
                <a:gd name="T70" fmla="*/ 428 w 914"/>
                <a:gd name="T71" fmla="*/ 202 h 602"/>
                <a:gd name="T72" fmla="*/ 288 w 914"/>
                <a:gd name="T73" fmla="*/ 100 h 602"/>
                <a:gd name="T74" fmla="*/ 252 w 914"/>
                <a:gd name="T75" fmla="*/ 228 h 602"/>
                <a:gd name="T76" fmla="*/ 162 w 914"/>
                <a:gd name="T77" fmla="*/ 198 h 602"/>
                <a:gd name="T78" fmla="*/ 114 w 914"/>
                <a:gd name="T79" fmla="*/ 208 h 602"/>
                <a:gd name="T80" fmla="*/ 74 w 914"/>
                <a:gd name="T81" fmla="*/ 204 h 602"/>
                <a:gd name="T82" fmla="*/ 74 w 914"/>
                <a:gd name="T83" fmla="*/ 466 h 602"/>
                <a:gd name="T84" fmla="*/ 162 w 914"/>
                <a:gd name="T85" fmla="*/ 500 h 602"/>
                <a:gd name="T86" fmla="*/ 254 w 914"/>
                <a:gd name="T87" fmla="*/ 468 h 602"/>
                <a:gd name="T88" fmla="*/ 366 w 914"/>
                <a:gd name="T89" fmla="*/ 492 h 602"/>
                <a:gd name="T90" fmla="*/ 368 w 914"/>
                <a:gd name="T91" fmla="*/ 308 h 602"/>
                <a:gd name="T92" fmla="*/ 402 w 914"/>
                <a:gd name="T93" fmla="*/ 278 h 602"/>
                <a:gd name="T94" fmla="*/ 452 w 914"/>
                <a:gd name="T95" fmla="*/ 270 h 602"/>
                <a:gd name="T96" fmla="*/ 482 w 914"/>
                <a:gd name="T97" fmla="*/ 306 h 602"/>
                <a:gd name="T98" fmla="*/ 562 w 914"/>
                <a:gd name="T99" fmla="*/ 428 h 602"/>
                <a:gd name="T100" fmla="*/ 584 w 914"/>
                <a:gd name="T101" fmla="*/ 460 h 602"/>
                <a:gd name="T102" fmla="*/ 664 w 914"/>
                <a:gd name="T103" fmla="*/ 500 h 602"/>
                <a:gd name="T104" fmla="*/ 732 w 914"/>
                <a:gd name="T105" fmla="*/ 492 h 602"/>
                <a:gd name="T106" fmla="*/ 800 w 914"/>
                <a:gd name="T107" fmla="*/ 452 h 602"/>
                <a:gd name="T108" fmla="*/ 848 w 914"/>
                <a:gd name="T109" fmla="*/ 490 h 602"/>
                <a:gd name="T110" fmla="*/ 914 w 914"/>
                <a:gd name="T111" fmla="*/ 43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14" h="602">
                  <a:moveTo>
                    <a:pt x="838" y="54"/>
                  </a:moveTo>
                  <a:lnTo>
                    <a:pt x="838" y="54"/>
                  </a:lnTo>
                  <a:lnTo>
                    <a:pt x="842" y="54"/>
                  </a:lnTo>
                  <a:lnTo>
                    <a:pt x="846" y="52"/>
                  </a:lnTo>
                  <a:lnTo>
                    <a:pt x="846" y="52"/>
                  </a:lnTo>
                  <a:lnTo>
                    <a:pt x="850" y="54"/>
                  </a:lnTo>
                  <a:lnTo>
                    <a:pt x="852" y="54"/>
                  </a:lnTo>
                  <a:lnTo>
                    <a:pt x="852" y="54"/>
                  </a:lnTo>
                  <a:lnTo>
                    <a:pt x="856" y="60"/>
                  </a:lnTo>
                  <a:lnTo>
                    <a:pt x="858" y="70"/>
                  </a:lnTo>
                  <a:lnTo>
                    <a:pt x="858" y="80"/>
                  </a:lnTo>
                  <a:lnTo>
                    <a:pt x="858" y="92"/>
                  </a:lnTo>
                  <a:lnTo>
                    <a:pt x="854" y="108"/>
                  </a:lnTo>
                  <a:lnTo>
                    <a:pt x="850" y="126"/>
                  </a:lnTo>
                  <a:lnTo>
                    <a:pt x="850" y="126"/>
                  </a:lnTo>
                  <a:lnTo>
                    <a:pt x="832" y="186"/>
                  </a:lnTo>
                  <a:lnTo>
                    <a:pt x="818" y="228"/>
                  </a:lnTo>
                  <a:lnTo>
                    <a:pt x="818" y="228"/>
                  </a:lnTo>
                  <a:lnTo>
                    <a:pt x="816" y="206"/>
                  </a:lnTo>
                  <a:lnTo>
                    <a:pt x="814" y="180"/>
                  </a:lnTo>
                  <a:lnTo>
                    <a:pt x="814" y="152"/>
                  </a:lnTo>
                  <a:lnTo>
                    <a:pt x="816" y="126"/>
                  </a:lnTo>
                  <a:lnTo>
                    <a:pt x="820" y="100"/>
                  </a:lnTo>
                  <a:lnTo>
                    <a:pt x="824" y="80"/>
                  </a:lnTo>
                  <a:lnTo>
                    <a:pt x="830" y="64"/>
                  </a:lnTo>
                  <a:lnTo>
                    <a:pt x="834" y="58"/>
                  </a:lnTo>
                  <a:lnTo>
                    <a:pt x="838" y="54"/>
                  </a:lnTo>
                  <a:close/>
                  <a:moveTo>
                    <a:pt x="694" y="432"/>
                  </a:moveTo>
                  <a:lnTo>
                    <a:pt x="694" y="432"/>
                  </a:lnTo>
                  <a:lnTo>
                    <a:pt x="680" y="430"/>
                  </a:lnTo>
                  <a:lnTo>
                    <a:pt x="666" y="426"/>
                  </a:lnTo>
                  <a:lnTo>
                    <a:pt x="654" y="420"/>
                  </a:lnTo>
                  <a:lnTo>
                    <a:pt x="642" y="410"/>
                  </a:lnTo>
                  <a:lnTo>
                    <a:pt x="634" y="400"/>
                  </a:lnTo>
                  <a:lnTo>
                    <a:pt x="626" y="386"/>
                  </a:lnTo>
                  <a:lnTo>
                    <a:pt x="622" y="370"/>
                  </a:lnTo>
                  <a:lnTo>
                    <a:pt x="620" y="350"/>
                  </a:lnTo>
                  <a:lnTo>
                    <a:pt x="620" y="350"/>
                  </a:lnTo>
                  <a:lnTo>
                    <a:pt x="622" y="332"/>
                  </a:lnTo>
                  <a:lnTo>
                    <a:pt x="626" y="318"/>
                  </a:lnTo>
                  <a:lnTo>
                    <a:pt x="632" y="304"/>
                  </a:lnTo>
                  <a:lnTo>
                    <a:pt x="640" y="292"/>
                  </a:lnTo>
                  <a:lnTo>
                    <a:pt x="652" y="282"/>
                  </a:lnTo>
                  <a:lnTo>
                    <a:pt x="664" y="274"/>
                  </a:lnTo>
                  <a:lnTo>
                    <a:pt x="678" y="270"/>
                  </a:lnTo>
                  <a:lnTo>
                    <a:pt x="694" y="268"/>
                  </a:lnTo>
                  <a:lnTo>
                    <a:pt x="694" y="268"/>
                  </a:lnTo>
                  <a:lnTo>
                    <a:pt x="708" y="270"/>
                  </a:lnTo>
                  <a:lnTo>
                    <a:pt x="722" y="274"/>
                  </a:lnTo>
                  <a:lnTo>
                    <a:pt x="734" y="280"/>
                  </a:lnTo>
                  <a:lnTo>
                    <a:pt x="746" y="290"/>
                  </a:lnTo>
                  <a:lnTo>
                    <a:pt x="754" y="302"/>
                  </a:lnTo>
                  <a:lnTo>
                    <a:pt x="762" y="316"/>
                  </a:lnTo>
                  <a:lnTo>
                    <a:pt x="768" y="332"/>
                  </a:lnTo>
                  <a:lnTo>
                    <a:pt x="770" y="350"/>
                  </a:lnTo>
                  <a:lnTo>
                    <a:pt x="770" y="350"/>
                  </a:lnTo>
                  <a:lnTo>
                    <a:pt x="768" y="368"/>
                  </a:lnTo>
                  <a:lnTo>
                    <a:pt x="762" y="386"/>
                  </a:lnTo>
                  <a:lnTo>
                    <a:pt x="754" y="400"/>
                  </a:lnTo>
                  <a:lnTo>
                    <a:pt x="746" y="410"/>
                  </a:lnTo>
                  <a:lnTo>
                    <a:pt x="734" y="420"/>
                  </a:lnTo>
                  <a:lnTo>
                    <a:pt x="722" y="426"/>
                  </a:lnTo>
                  <a:lnTo>
                    <a:pt x="708" y="430"/>
                  </a:lnTo>
                  <a:lnTo>
                    <a:pt x="694" y="432"/>
                  </a:lnTo>
                  <a:close/>
                  <a:moveTo>
                    <a:pt x="148" y="432"/>
                  </a:moveTo>
                  <a:lnTo>
                    <a:pt x="148" y="432"/>
                  </a:lnTo>
                  <a:lnTo>
                    <a:pt x="132" y="430"/>
                  </a:lnTo>
                  <a:lnTo>
                    <a:pt x="118" y="424"/>
                  </a:lnTo>
                  <a:lnTo>
                    <a:pt x="106" y="418"/>
                  </a:lnTo>
                  <a:lnTo>
                    <a:pt x="96" y="408"/>
                  </a:lnTo>
                  <a:lnTo>
                    <a:pt x="86" y="396"/>
                  </a:lnTo>
                  <a:lnTo>
                    <a:pt x="80" y="382"/>
                  </a:lnTo>
                  <a:lnTo>
                    <a:pt x="74" y="366"/>
                  </a:lnTo>
                  <a:lnTo>
                    <a:pt x="74" y="350"/>
                  </a:lnTo>
                  <a:lnTo>
                    <a:pt x="74" y="350"/>
                  </a:lnTo>
                  <a:lnTo>
                    <a:pt x="74" y="334"/>
                  </a:lnTo>
                  <a:lnTo>
                    <a:pt x="78" y="318"/>
                  </a:lnTo>
                  <a:lnTo>
                    <a:pt x="86" y="304"/>
                  </a:lnTo>
                  <a:lnTo>
                    <a:pt x="94" y="292"/>
                  </a:lnTo>
                  <a:lnTo>
                    <a:pt x="106" y="282"/>
                  </a:lnTo>
                  <a:lnTo>
                    <a:pt x="118" y="274"/>
                  </a:lnTo>
                  <a:lnTo>
                    <a:pt x="132" y="270"/>
                  </a:lnTo>
                  <a:lnTo>
                    <a:pt x="148" y="268"/>
                  </a:lnTo>
                  <a:lnTo>
                    <a:pt x="148" y="268"/>
                  </a:lnTo>
                  <a:lnTo>
                    <a:pt x="164" y="270"/>
                  </a:lnTo>
                  <a:lnTo>
                    <a:pt x="180" y="276"/>
                  </a:lnTo>
                  <a:lnTo>
                    <a:pt x="192" y="284"/>
                  </a:lnTo>
                  <a:lnTo>
                    <a:pt x="204" y="294"/>
                  </a:lnTo>
                  <a:lnTo>
                    <a:pt x="212" y="308"/>
                  </a:lnTo>
                  <a:lnTo>
                    <a:pt x="218" y="322"/>
                  </a:lnTo>
                  <a:lnTo>
                    <a:pt x="222" y="336"/>
                  </a:lnTo>
                  <a:lnTo>
                    <a:pt x="222" y="350"/>
                  </a:lnTo>
                  <a:lnTo>
                    <a:pt x="222" y="350"/>
                  </a:lnTo>
                  <a:lnTo>
                    <a:pt x="222" y="368"/>
                  </a:lnTo>
                  <a:lnTo>
                    <a:pt x="218" y="384"/>
                  </a:lnTo>
                  <a:lnTo>
                    <a:pt x="210" y="398"/>
                  </a:lnTo>
                  <a:lnTo>
                    <a:pt x="202" y="408"/>
                  </a:lnTo>
                  <a:lnTo>
                    <a:pt x="190" y="418"/>
                  </a:lnTo>
                  <a:lnTo>
                    <a:pt x="178" y="426"/>
                  </a:lnTo>
                  <a:lnTo>
                    <a:pt x="164" y="430"/>
                  </a:lnTo>
                  <a:lnTo>
                    <a:pt x="148" y="432"/>
                  </a:lnTo>
                  <a:close/>
                  <a:moveTo>
                    <a:pt x="906" y="432"/>
                  </a:moveTo>
                  <a:lnTo>
                    <a:pt x="906" y="432"/>
                  </a:lnTo>
                  <a:lnTo>
                    <a:pt x="892" y="430"/>
                  </a:lnTo>
                  <a:lnTo>
                    <a:pt x="880" y="428"/>
                  </a:lnTo>
                  <a:lnTo>
                    <a:pt x="870" y="422"/>
                  </a:lnTo>
                  <a:lnTo>
                    <a:pt x="862" y="414"/>
                  </a:lnTo>
                  <a:lnTo>
                    <a:pt x="856" y="404"/>
                  </a:lnTo>
                  <a:lnTo>
                    <a:pt x="852" y="392"/>
                  </a:lnTo>
                  <a:lnTo>
                    <a:pt x="850" y="378"/>
                  </a:lnTo>
                  <a:lnTo>
                    <a:pt x="850" y="362"/>
                  </a:lnTo>
                  <a:lnTo>
                    <a:pt x="850" y="362"/>
                  </a:lnTo>
                  <a:lnTo>
                    <a:pt x="852" y="346"/>
                  </a:lnTo>
                  <a:lnTo>
                    <a:pt x="856" y="326"/>
                  </a:lnTo>
                  <a:lnTo>
                    <a:pt x="876" y="258"/>
                  </a:lnTo>
                  <a:lnTo>
                    <a:pt x="876" y="258"/>
                  </a:lnTo>
                  <a:lnTo>
                    <a:pt x="888" y="212"/>
                  </a:lnTo>
                  <a:lnTo>
                    <a:pt x="888" y="212"/>
                  </a:lnTo>
                  <a:lnTo>
                    <a:pt x="896" y="184"/>
                  </a:lnTo>
                  <a:lnTo>
                    <a:pt x="900" y="158"/>
                  </a:lnTo>
                  <a:lnTo>
                    <a:pt x="904" y="132"/>
                  </a:lnTo>
                  <a:lnTo>
                    <a:pt x="904" y="108"/>
                  </a:lnTo>
                  <a:lnTo>
                    <a:pt x="904" y="84"/>
                  </a:lnTo>
                  <a:lnTo>
                    <a:pt x="900" y="64"/>
                  </a:lnTo>
                  <a:lnTo>
                    <a:pt x="894" y="46"/>
                  </a:lnTo>
                  <a:lnTo>
                    <a:pt x="886" y="30"/>
                  </a:lnTo>
                  <a:lnTo>
                    <a:pt x="886" y="30"/>
                  </a:lnTo>
                  <a:lnTo>
                    <a:pt x="880" y="20"/>
                  </a:lnTo>
                  <a:lnTo>
                    <a:pt x="872" y="10"/>
                  </a:lnTo>
                  <a:lnTo>
                    <a:pt x="862" y="6"/>
                  </a:lnTo>
                  <a:lnTo>
                    <a:pt x="852" y="2"/>
                  </a:lnTo>
                  <a:lnTo>
                    <a:pt x="852" y="2"/>
                  </a:lnTo>
                  <a:lnTo>
                    <a:pt x="842" y="0"/>
                  </a:lnTo>
                  <a:lnTo>
                    <a:pt x="832" y="2"/>
                  </a:lnTo>
                  <a:lnTo>
                    <a:pt x="820" y="6"/>
                  </a:lnTo>
                  <a:lnTo>
                    <a:pt x="810" y="12"/>
                  </a:lnTo>
                  <a:lnTo>
                    <a:pt x="810" y="12"/>
                  </a:lnTo>
                  <a:lnTo>
                    <a:pt x="802" y="18"/>
                  </a:lnTo>
                  <a:lnTo>
                    <a:pt x="796" y="24"/>
                  </a:lnTo>
                  <a:lnTo>
                    <a:pt x="788" y="34"/>
                  </a:lnTo>
                  <a:lnTo>
                    <a:pt x="780" y="48"/>
                  </a:lnTo>
                  <a:lnTo>
                    <a:pt x="772" y="64"/>
                  </a:lnTo>
                  <a:lnTo>
                    <a:pt x="766" y="82"/>
                  </a:lnTo>
                  <a:lnTo>
                    <a:pt x="760" y="106"/>
                  </a:lnTo>
                  <a:lnTo>
                    <a:pt x="756" y="132"/>
                  </a:lnTo>
                  <a:lnTo>
                    <a:pt x="756" y="132"/>
                  </a:lnTo>
                  <a:lnTo>
                    <a:pt x="754" y="170"/>
                  </a:lnTo>
                  <a:lnTo>
                    <a:pt x="752" y="196"/>
                  </a:lnTo>
                  <a:lnTo>
                    <a:pt x="754" y="220"/>
                  </a:lnTo>
                  <a:lnTo>
                    <a:pt x="754" y="220"/>
                  </a:lnTo>
                  <a:lnTo>
                    <a:pt x="738" y="212"/>
                  </a:lnTo>
                  <a:lnTo>
                    <a:pt x="720" y="204"/>
                  </a:lnTo>
                  <a:lnTo>
                    <a:pt x="702" y="200"/>
                  </a:lnTo>
                  <a:lnTo>
                    <a:pt x="684" y="200"/>
                  </a:lnTo>
                  <a:lnTo>
                    <a:pt x="684" y="200"/>
                  </a:lnTo>
                  <a:lnTo>
                    <a:pt x="662" y="202"/>
                  </a:lnTo>
                  <a:lnTo>
                    <a:pt x="644" y="206"/>
                  </a:lnTo>
                  <a:lnTo>
                    <a:pt x="624" y="212"/>
                  </a:lnTo>
                  <a:lnTo>
                    <a:pt x="608" y="222"/>
                  </a:lnTo>
                  <a:lnTo>
                    <a:pt x="592" y="234"/>
                  </a:lnTo>
                  <a:lnTo>
                    <a:pt x="578" y="248"/>
                  </a:lnTo>
                  <a:lnTo>
                    <a:pt x="566" y="264"/>
                  </a:lnTo>
                  <a:lnTo>
                    <a:pt x="558" y="282"/>
                  </a:lnTo>
                  <a:lnTo>
                    <a:pt x="558" y="282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0" y="264"/>
                  </a:lnTo>
                  <a:lnTo>
                    <a:pt x="542" y="248"/>
                  </a:lnTo>
                  <a:lnTo>
                    <a:pt x="532" y="234"/>
                  </a:lnTo>
                  <a:lnTo>
                    <a:pt x="520" y="220"/>
                  </a:lnTo>
                  <a:lnTo>
                    <a:pt x="506" y="212"/>
                  </a:lnTo>
                  <a:lnTo>
                    <a:pt x="492" y="204"/>
                  </a:lnTo>
                  <a:lnTo>
                    <a:pt x="476" y="200"/>
                  </a:lnTo>
                  <a:lnTo>
                    <a:pt x="458" y="198"/>
                  </a:lnTo>
                  <a:lnTo>
                    <a:pt x="458" y="198"/>
                  </a:lnTo>
                  <a:lnTo>
                    <a:pt x="458" y="198"/>
                  </a:lnTo>
                  <a:lnTo>
                    <a:pt x="442" y="200"/>
                  </a:lnTo>
                  <a:lnTo>
                    <a:pt x="428" y="202"/>
                  </a:lnTo>
                  <a:lnTo>
                    <a:pt x="402" y="208"/>
                  </a:lnTo>
                  <a:lnTo>
                    <a:pt x="382" y="216"/>
                  </a:lnTo>
                  <a:lnTo>
                    <a:pt x="366" y="224"/>
                  </a:lnTo>
                  <a:lnTo>
                    <a:pt x="366" y="100"/>
                  </a:lnTo>
                  <a:lnTo>
                    <a:pt x="288" y="100"/>
                  </a:lnTo>
                  <a:lnTo>
                    <a:pt x="288" y="276"/>
                  </a:lnTo>
                  <a:lnTo>
                    <a:pt x="288" y="276"/>
                  </a:lnTo>
                  <a:lnTo>
                    <a:pt x="278" y="258"/>
                  </a:lnTo>
                  <a:lnTo>
                    <a:pt x="266" y="242"/>
                  </a:lnTo>
                  <a:lnTo>
                    <a:pt x="252" y="228"/>
                  </a:lnTo>
                  <a:lnTo>
                    <a:pt x="236" y="218"/>
                  </a:lnTo>
                  <a:lnTo>
                    <a:pt x="218" y="210"/>
                  </a:lnTo>
                  <a:lnTo>
                    <a:pt x="200" y="204"/>
                  </a:lnTo>
                  <a:lnTo>
                    <a:pt x="182" y="200"/>
                  </a:lnTo>
                  <a:lnTo>
                    <a:pt x="162" y="198"/>
                  </a:lnTo>
                  <a:lnTo>
                    <a:pt x="162" y="198"/>
                  </a:lnTo>
                  <a:lnTo>
                    <a:pt x="150" y="198"/>
                  </a:lnTo>
                  <a:lnTo>
                    <a:pt x="138" y="200"/>
                  </a:lnTo>
                  <a:lnTo>
                    <a:pt x="126" y="204"/>
                  </a:lnTo>
                  <a:lnTo>
                    <a:pt x="114" y="208"/>
                  </a:lnTo>
                  <a:lnTo>
                    <a:pt x="104" y="214"/>
                  </a:lnTo>
                  <a:lnTo>
                    <a:pt x="94" y="220"/>
                  </a:lnTo>
                  <a:lnTo>
                    <a:pt x="84" y="228"/>
                  </a:lnTo>
                  <a:lnTo>
                    <a:pt x="74" y="238"/>
                  </a:lnTo>
                  <a:lnTo>
                    <a:pt x="74" y="204"/>
                  </a:lnTo>
                  <a:lnTo>
                    <a:pt x="0" y="204"/>
                  </a:lnTo>
                  <a:lnTo>
                    <a:pt x="0" y="602"/>
                  </a:lnTo>
                  <a:lnTo>
                    <a:pt x="74" y="602"/>
                  </a:lnTo>
                  <a:lnTo>
                    <a:pt x="74" y="466"/>
                  </a:lnTo>
                  <a:lnTo>
                    <a:pt x="74" y="466"/>
                  </a:lnTo>
                  <a:lnTo>
                    <a:pt x="94" y="480"/>
                  </a:lnTo>
                  <a:lnTo>
                    <a:pt x="116" y="492"/>
                  </a:lnTo>
                  <a:lnTo>
                    <a:pt x="138" y="498"/>
                  </a:lnTo>
                  <a:lnTo>
                    <a:pt x="162" y="500"/>
                  </a:lnTo>
                  <a:lnTo>
                    <a:pt x="162" y="500"/>
                  </a:lnTo>
                  <a:lnTo>
                    <a:pt x="184" y="498"/>
                  </a:lnTo>
                  <a:lnTo>
                    <a:pt x="204" y="494"/>
                  </a:lnTo>
                  <a:lnTo>
                    <a:pt x="222" y="488"/>
                  </a:lnTo>
                  <a:lnTo>
                    <a:pt x="238" y="478"/>
                  </a:lnTo>
                  <a:lnTo>
                    <a:pt x="254" y="468"/>
                  </a:lnTo>
                  <a:lnTo>
                    <a:pt x="268" y="454"/>
                  </a:lnTo>
                  <a:lnTo>
                    <a:pt x="278" y="438"/>
                  </a:lnTo>
                  <a:lnTo>
                    <a:pt x="288" y="420"/>
                  </a:lnTo>
                  <a:lnTo>
                    <a:pt x="288" y="492"/>
                  </a:lnTo>
                  <a:lnTo>
                    <a:pt x="366" y="492"/>
                  </a:lnTo>
                  <a:lnTo>
                    <a:pt x="366" y="330"/>
                  </a:lnTo>
                  <a:lnTo>
                    <a:pt x="366" y="330"/>
                  </a:lnTo>
                  <a:lnTo>
                    <a:pt x="366" y="320"/>
                  </a:lnTo>
                  <a:lnTo>
                    <a:pt x="368" y="308"/>
                  </a:lnTo>
                  <a:lnTo>
                    <a:pt x="368" y="308"/>
                  </a:lnTo>
                  <a:lnTo>
                    <a:pt x="372" y="302"/>
                  </a:lnTo>
                  <a:lnTo>
                    <a:pt x="376" y="296"/>
                  </a:lnTo>
                  <a:lnTo>
                    <a:pt x="384" y="288"/>
                  </a:lnTo>
                  <a:lnTo>
                    <a:pt x="392" y="282"/>
                  </a:lnTo>
                  <a:lnTo>
                    <a:pt x="402" y="278"/>
                  </a:lnTo>
                  <a:lnTo>
                    <a:pt x="414" y="272"/>
                  </a:lnTo>
                  <a:lnTo>
                    <a:pt x="426" y="270"/>
                  </a:lnTo>
                  <a:lnTo>
                    <a:pt x="440" y="268"/>
                  </a:lnTo>
                  <a:lnTo>
                    <a:pt x="440" y="268"/>
                  </a:lnTo>
                  <a:lnTo>
                    <a:pt x="452" y="270"/>
                  </a:lnTo>
                  <a:lnTo>
                    <a:pt x="462" y="272"/>
                  </a:lnTo>
                  <a:lnTo>
                    <a:pt x="468" y="278"/>
                  </a:lnTo>
                  <a:lnTo>
                    <a:pt x="474" y="284"/>
                  </a:lnTo>
                  <a:lnTo>
                    <a:pt x="480" y="294"/>
                  </a:lnTo>
                  <a:lnTo>
                    <a:pt x="482" y="306"/>
                  </a:lnTo>
                  <a:lnTo>
                    <a:pt x="484" y="322"/>
                  </a:lnTo>
                  <a:lnTo>
                    <a:pt x="484" y="340"/>
                  </a:lnTo>
                  <a:lnTo>
                    <a:pt x="484" y="492"/>
                  </a:lnTo>
                  <a:lnTo>
                    <a:pt x="562" y="492"/>
                  </a:lnTo>
                  <a:lnTo>
                    <a:pt x="562" y="428"/>
                  </a:lnTo>
                  <a:lnTo>
                    <a:pt x="562" y="428"/>
                  </a:lnTo>
                  <a:lnTo>
                    <a:pt x="564" y="430"/>
                  </a:lnTo>
                  <a:lnTo>
                    <a:pt x="564" y="430"/>
                  </a:lnTo>
                  <a:lnTo>
                    <a:pt x="574" y="444"/>
                  </a:lnTo>
                  <a:lnTo>
                    <a:pt x="584" y="460"/>
                  </a:lnTo>
                  <a:lnTo>
                    <a:pt x="598" y="472"/>
                  </a:lnTo>
                  <a:lnTo>
                    <a:pt x="614" y="482"/>
                  </a:lnTo>
                  <a:lnTo>
                    <a:pt x="630" y="490"/>
                  </a:lnTo>
                  <a:lnTo>
                    <a:pt x="646" y="496"/>
                  </a:lnTo>
                  <a:lnTo>
                    <a:pt x="664" y="500"/>
                  </a:lnTo>
                  <a:lnTo>
                    <a:pt x="684" y="500"/>
                  </a:lnTo>
                  <a:lnTo>
                    <a:pt x="684" y="500"/>
                  </a:lnTo>
                  <a:lnTo>
                    <a:pt x="700" y="500"/>
                  </a:lnTo>
                  <a:lnTo>
                    <a:pt x="716" y="498"/>
                  </a:lnTo>
                  <a:lnTo>
                    <a:pt x="732" y="492"/>
                  </a:lnTo>
                  <a:lnTo>
                    <a:pt x="748" y="488"/>
                  </a:lnTo>
                  <a:lnTo>
                    <a:pt x="762" y="480"/>
                  </a:lnTo>
                  <a:lnTo>
                    <a:pt x="776" y="472"/>
                  </a:lnTo>
                  <a:lnTo>
                    <a:pt x="788" y="462"/>
                  </a:lnTo>
                  <a:lnTo>
                    <a:pt x="800" y="452"/>
                  </a:lnTo>
                  <a:lnTo>
                    <a:pt x="800" y="452"/>
                  </a:lnTo>
                  <a:lnTo>
                    <a:pt x="812" y="468"/>
                  </a:lnTo>
                  <a:lnTo>
                    <a:pt x="822" y="476"/>
                  </a:lnTo>
                  <a:lnTo>
                    <a:pt x="832" y="484"/>
                  </a:lnTo>
                  <a:lnTo>
                    <a:pt x="848" y="490"/>
                  </a:lnTo>
                  <a:lnTo>
                    <a:pt x="864" y="496"/>
                  </a:lnTo>
                  <a:lnTo>
                    <a:pt x="884" y="500"/>
                  </a:lnTo>
                  <a:lnTo>
                    <a:pt x="906" y="502"/>
                  </a:lnTo>
                  <a:lnTo>
                    <a:pt x="914" y="502"/>
                  </a:lnTo>
                  <a:lnTo>
                    <a:pt x="914" y="432"/>
                  </a:lnTo>
                  <a:lnTo>
                    <a:pt x="906" y="432"/>
                  </a:lnTo>
                  <a:close/>
                </a:path>
              </a:pathLst>
            </a:custGeom>
            <a:solidFill>
              <a:srgbClr val="3D11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6" name="Freeform 6"/>
            <p:cNvSpPr>
              <a:spLocks/>
            </p:cNvSpPr>
            <p:nvPr userDrawn="1"/>
          </p:nvSpPr>
          <p:spPr bwMode="auto">
            <a:xfrm>
              <a:off x="742445" y="6287343"/>
              <a:ext cx="23760" cy="95040"/>
            </a:xfrm>
            <a:custGeom>
              <a:avLst/>
              <a:gdLst>
                <a:gd name="T0" fmla="*/ 24 w 44"/>
                <a:gd name="T1" fmla="*/ 2 h 176"/>
                <a:gd name="T2" fmla="*/ 24 w 44"/>
                <a:gd name="T3" fmla="*/ 2 h 176"/>
                <a:gd name="T4" fmla="*/ 28 w 44"/>
                <a:gd name="T5" fmla="*/ 2 h 176"/>
                <a:gd name="T6" fmla="*/ 32 w 44"/>
                <a:gd name="T7" fmla="*/ 0 h 176"/>
                <a:gd name="T8" fmla="*/ 32 w 44"/>
                <a:gd name="T9" fmla="*/ 0 h 176"/>
                <a:gd name="T10" fmla="*/ 36 w 44"/>
                <a:gd name="T11" fmla="*/ 2 h 176"/>
                <a:gd name="T12" fmla="*/ 38 w 44"/>
                <a:gd name="T13" fmla="*/ 2 h 176"/>
                <a:gd name="T14" fmla="*/ 38 w 44"/>
                <a:gd name="T15" fmla="*/ 2 h 176"/>
                <a:gd name="T16" fmla="*/ 42 w 44"/>
                <a:gd name="T17" fmla="*/ 8 h 176"/>
                <a:gd name="T18" fmla="*/ 44 w 44"/>
                <a:gd name="T19" fmla="*/ 18 h 176"/>
                <a:gd name="T20" fmla="*/ 44 w 44"/>
                <a:gd name="T21" fmla="*/ 28 h 176"/>
                <a:gd name="T22" fmla="*/ 44 w 44"/>
                <a:gd name="T23" fmla="*/ 40 h 176"/>
                <a:gd name="T24" fmla="*/ 40 w 44"/>
                <a:gd name="T25" fmla="*/ 56 h 176"/>
                <a:gd name="T26" fmla="*/ 36 w 44"/>
                <a:gd name="T27" fmla="*/ 74 h 176"/>
                <a:gd name="T28" fmla="*/ 36 w 44"/>
                <a:gd name="T29" fmla="*/ 74 h 176"/>
                <a:gd name="T30" fmla="*/ 18 w 44"/>
                <a:gd name="T31" fmla="*/ 134 h 176"/>
                <a:gd name="T32" fmla="*/ 4 w 44"/>
                <a:gd name="T33" fmla="*/ 176 h 176"/>
                <a:gd name="T34" fmla="*/ 4 w 44"/>
                <a:gd name="T35" fmla="*/ 176 h 176"/>
                <a:gd name="T36" fmla="*/ 2 w 44"/>
                <a:gd name="T37" fmla="*/ 154 h 176"/>
                <a:gd name="T38" fmla="*/ 0 w 44"/>
                <a:gd name="T39" fmla="*/ 128 h 176"/>
                <a:gd name="T40" fmla="*/ 0 w 44"/>
                <a:gd name="T41" fmla="*/ 100 h 176"/>
                <a:gd name="T42" fmla="*/ 2 w 44"/>
                <a:gd name="T43" fmla="*/ 74 h 176"/>
                <a:gd name="T44" fmla="*/ 6 w 44"/>
                <a:gd name="T45" fmla="*/ 48 h 176"/>
                <a:gd name="T46" fmla="*/ 10 w 44"/>
                <a:gd name="T47" fmla="*/ 28 h 176"/>
                <a:gd name="T48" fmla="*/ 16 w 44"/>
                <a:gd name="T49" fmla="*/ 12 h 176"/>
                <a:gd name="T50" fmla="*/ 20 w 44"/>
                <a:gd name="T51" fmla="*/ 6 h 176"/>
                <a:gd name="T52" fmla="*/ 24 w 44"/>
                <a:gd name="T53" fmla="*/ 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" h="176">
                  <a:moveTo>
                    <a:pt x="24" y="2"/>
                  </a:moveTo>
                  <a:lnTo>
                    <a:pt x="24" y="2"/>
                  </a:lnTo>
                  <a:lnTo>
                    <a:pt x="28" y="2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6" y="2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42" y="8"/>
                  </a:lnTo>
                  <a:lnTo>
                    <a:pt x="44" y="18"/>
                  </a:lnTo>
                  <a:lnTo>
                    <a:pt x="44" y="28"/>
                  </a:lnTo>
                  <a:lnTo>
                    <a:pt x="44" y="40"/>
                  </a:lnTo>
                  <a:lnTo>
                    <a:pt x="40" y="56"/>
                  </a:lnTo>
                  <a:lnTo>
                    <a:pt x="36" y="74"/>
                  </a:lnTo>
                  <a:lnTo>
                    <a:pt x="36" y="74"/>
                  </a:lnTo>
                  <a:lnTo>
                    <a:pt x="18" y="134"/>
                  </a:lnTo>
                  <a:lnTo>
                    <a:pt x="4" y="176"/>
                  </a:lnTo>
                  <a:lnTo>
                    <a:pt x="4" y="176"/>
                  </a:lnTo>
                  <a:lnTo>
                    <a:pt x="2" y="154"/>
                  </a:lnTo>
                  <a:lnTo>
                    <a:pt x="0" y="128"/>
                  </a:lnTo>
                  <a:lnTo>
                    <a:pt x="0" y="100"/>
                  </a:lnTo>
                  <a:lnTo>
                    <a:pt x="2" y="74"/>
                  </a:lnTo>
                  <a:lnTo>
                    <a:pt x="6" y="48"/>
                  </a:lnTo>
                  <a:lnTo>
                    <a:pt x="10" y="28"/>
                  </a:lnTo>
                  <a:lnTo>
                    <a:pt x="16" y="12"/>
                  </a:lnTo>
                  <a:lnTo>
                    <a:pt x="20" y="6"/>
                  </a:lnTo>
                  <a:lnTo>
                    <a:pt x="24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7" name="Freeform 7"/>
            <p:cNvSpPr>
              <a:spLocks/>
            </p:cNvSpPr>
            <p:nvPr userDrawn="1"/>
          </p:nvSpPr>
          <p:spPr bwMode="auto">
            <a:xfrm>
              <a:off x="637685" y="6403983"/>
              <a:ext cx="81000" cy="88560"/>
            </a:xfrm>
            <a:custGeom>
              <a:avLst/>
              <a:gdLst>
                <a:gd name="T0" fmla="*/ 74 w 150"/>
                <a:gd name="T1" fmla="*/ 164 h 164"/>
                <a:gd name="T2" fmla="*/ 74 w 150"/>
                <a:gd name="T3" fmla="*/ 164 h 164"/>
                <a:gd name="T4" fmla="*/ 60 w 150"/>
                <a:gd name="T5" fmla="*/ 162 h 164"/>
                <a:gd name="T6" fmla="*/ 46 w 150"/>
                <a:gd name="T7" fmla="*/ 158 h 164"/>
                <a:gd name="T8" fmla="*/ 34 w 150"/>
                <a:gd name="T9" fmla="*/ 152 h 164"/>
                <a:gd name="T10" fmla="*/ 22 w 150"/>
                <a:gd name="T11" fmla="*/ 142 h 164"/>
                <a:gd name="T12" fmla="*/ 14 w 150"/>
                <a:gd name="T13" fmla="*/ 132 h 164"/>
                <a:gd name="T14" fmla="*/ 6 w 150"/>
                <a:gd name="T15" fmla="*/ 118 h 164"/>
                <a:gd name="T16" fmla="*/ 2 w 150"/>
                <a:gd name="T17" fmla="*/ 102 h 164"/>
                <a:gd name="T18" fmla="*/ 0 w 150"/>
                <a:gd name="T19" fmla="*/ 82 h 164"/>
                <a:gd name="T20" fmla="*/ 0 w 150"/>
                <a:gd name="T21" fmla="*/ 82 h 164"/>
                <a:gd name="T22" fmla="*/ 2 w 150"/>
                <a:gd name="T23" fmla="*/ 64 h 164"/>
                <a:gd name="T24" fmla="*/ 6 w 150"/>
                <a:gd name="T25" fmla="*/ 50 h 164"/>
                <a:gd name="T26" fmla="*/ 12 w 150"/>
                <a:gd name="T27" fmla="*/ 36 h 164"/>
                <a:gd name="T28" fmla="*/ 20 w 150"/>
                <a:gd name="T29" fmla="*/ 24 h 164"/>
                <a:gd name="T30" fmla="*/ 32 w 150"/>
                <a:gd name="T31" fmla="*/ 14 h 164"/>
                <a:gd name="T32" fmla="*/ 44 w 150"/>
                <a:gd name="T33" fmla="*/ 6 h 164"/>
                <a:gd name="T34" fmla="*/ 58 w 150"/>
                <a:gd name="T35" fmla="*/ 2 h 164"/>
                <a:gd name="T36" fmla="*/ 74 w 150"/>
                <a:gd name="T37" fmla="*/ 0 h 164"/>
                <a:gd name="T38" fmla="*/ 74 w 150"/>
                <a:gd name="T39" fmla="*/ 0 h 164"/>
                <a:gd name="T40" fmla="*/ 88 w 150"/>
                <a:gd name="T41" fmla="*/ 2 h 164"/>
                <a:gd name="T42" fmla="*/ 102 w 150"/>
                <a:gd name="T43" fmla="*/ 6 h 164"/>
                <a:gd name="T44" fmla="*/ 114 w 150"/>
                <a:gd name="T45" fmla="*/ 12 h 164"/>
                <a:gd name="T46" fmla="*/ 126 w 150"/>
                <a:gd name="T47" fmla="*/ 22 h 164"/>
                <a:gd name="T48" fmla="*/ 134 w 150"/>
                <a:gd name="T49" fmla="*/ 34 h 164"/>
                <a:gd name="T50" fmla="*/ 142 w 150"/>
                <a:gd name="T51" fmla="*/ 48 h 164"/>
                <a:gd name="T52" fmla="*/ 148 w 150"/>
                <a:gd name="T53" fmla="*/ 64 h 164"/>
                <a:gd name="T54" fmla="*/ 150 w 150"/>
                <a:gd name="T55" fmla="*/ 82 h 164"/>
                <a:gd name="T56" fmla="*/ 150 w 150"/>
                <a:gd name="T57" fmla="*/ 82 h 164"/>
                <a:gd name="T58" fmla="*/ 148 w 150"/>
                <a:gd name="T59" fmla="*/ 100 h 164"/>
                <a:gd name="T60" fmla="*/ 142 w 150"/>
                <a:gd name="T61" fmla="*/ 118 h 164"/>
                <a:gd name="T62" fmla="*/ 134 w 150"/>
                <a:gd name="T63" fmla="*/ 132 h 164"/>
                <a:gd name="T64" fmla="*/ 126 w 150"/>
                <a:gd name="T65" fmla="*/ 142 h 164"/>
                <a:gd name="T66" fmla="*/ 114 w 150"/>
                <a:gd name="T67" fmla="*/ 152 h 164"/>
                <a:gd name="T68" fmla="*/ 102 w 150"/>
                <a:gd name="T69" fmla="*/ 158 h 164"/>
                <a:gd name="T70" fmla="*/ 88 w 150"/>
                <a:gd name="T71" fmla="*/ 162 h 164"/>
                <a:gd name="T72" fmla="*/ 74 w 150"/>
                <a:gd name="T73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0" h="164">
                  <a:moveTo>
                    <a:pt x="74" y="164"/>
                  </a:moveTo>
                  <a:lnTo>
                    <a:pt x="74" y="164"/>
                  </a:lnTo>
                  <a:lnTo>
                    <a:pt x="60" y="162"/>
                  </a:lnTo>
                  <a:lnTo>
                    <a:pt x="46" y="158"/>
                  </a:lnTo>
                  <a:lnTo>
                    <a:pt x="34" y="152"/>
                  </a:lnTo>
                  <a:lnTo>
                    <a:pt x="22" y="142"/>
                  </a:lnTo>
                  <a:lnTo>
                    <a:pt x="14" y="132"/>
                  </a:lnTo>
                  <a:lnTo>
                    <a:pt x="6" y="118"/>
                  </a:lnTo>
                  <a:lnTo>
                    <a:pt x="2" y="102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2" y="64"/>
                  </a:lnTo>
                  <a:lnTo>
                    <a:pt x="6" y="50"/>
                  </a:lnTo>
                  <a:lnTo>
                    <a:pt x="12" y="36"/>
                  </a:lnTo>
                  <a:lnTo>
                    <a:pt x="20" y="24"/>
                  </a:lnTo>
                  <a:lnTo>
                    <a:pt x="32" y="14"/>
                  </a:lnTo>
                  <a:lnTo>
                    <a:pt x="44" y="6"/>
                  </a:lnTo>
                  <a:lnTo>
                    <a:pt x="58" y="2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88" y="2"/>
                  </a:lnTo>
                  <a:lnTo>
                    <a:pt x="102" y="6"/>
                  </a:lnTo>
                  <a:lnTo>
                    <a:pt x="114" y="12"/>
                  </a:lnTo>
                  <a:lnTo>
                    <a:pt x="126" y="22"/>
                  </a:lnTo>
                  <a:lnTo>
                    <a:pt x="134" y="34"/>
                  </a:lnTo>
                  <a:lnTo>
                    <a:pt x="142" y="48"/>
                  </a:lnTo>
                  <a:lnTo>
                    <a:pt x="148" y="64"/>
                  </a:lnTo>
                  <a:lnTo>
                    <a:pt x="150" y="82"/>
                  </a:lnTo>
                  <a:lnTo>
                    <a:pt x="150" y="82"/>
                  </a:lnTo>
                  <a:lnTo>
                    <a:pt x="148" y="100"/>
                  </a:lnTo>
                  <a:lnTo>
                    <a:pt x="142" y="118"/>
                  </a:lnTo>
                  <a:lnTo>
                    <a:pt x="134" y="132"/>
                  </a:lnTo>
                  <a:lnTo>
                    <a:pt x="126" y="142"/>
                  </a:lnTo>
                  <a:lnTo>
                    <a:pt x="114" y="152"/>
                  </a:lnTo>
                  <a:lnTo>
                    <a:pt x="102" y="158"/>
                  </a:lnTo>
                  <a:lnTo>
                    <a:pt x="88" y="162"/>
                  </a:lnTo>
                  <a:lnTo>
                    <a:pt x="74" y="16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8" name="Freeform 8"/>
            <p:cNvSpPr>
              <a:spLocks/>
            </p:cNvSpPr>
            <p:nvPr userDrawn="1"/>
          </p:nvSpPr>
          <p:spPr bwMode="auto">
            <a:xfrm>
              <a:off x="342845" y="6403983"/>
              <a:ext cx="79920" cy="88560"/>
            </a:xfrm>
            <a:custGeom>
              <a:avLst/>
              <a:gdLst>
                <a:gd name="T0" fmla="*/ 74 w 148"/>
                <a:gd name="T1" fmla="*/ 164 h 164"/>
                <a:gd name="T2" fmla="*/ 74 w 148"/>
                <a:gd name="T3" fmla="*/ 164 h 164"/>
                <a:gd name="T4" fmla="*/ 58 w 148"/>
                <a:gd name="T5" fmla="*/ 162 h 164"/>
                <a:gd name="T6" fmla="*/ 44 w 148"/>
                <a:gd name="T7" fmla="*/ 156 h 164"/>
                <a:gd name="T8" fmla="*/ 32 w 148"/>
                <a:gd name="T9" fmla="*/ 150 h 164"/>
                <a:gd name="T10" fmla="*/ 22 w 148"/>
                <a:gd name="T11" fmla="*/ 140 h 164"/>
                <a:gd name="T12" fmla="*/ 12 w 148"/>
                <a:gd name="T13" fmla="*/ 128 h 164"/>
                <a:gd name="T14" fmla="*/ 6 w 148"/>
                <a:gd name="T15" fmla="*/ 114 h 164"/>
                <a:gd name="T16" fmla="*/ 0 w 148"/>
                <a:gd name="T17" fmla="*/ 98 h 164"/>
                <a:gd name="T18" fmla="*/ 0 w 148"/>
                <a:gd name="T19" fmla="*/ 82 h 164"/>
                <a:gd name="T20" fmla="*/ 0 w 148"/>
                <a:gd name="T21" fmla="*/ 82 h 164"/>
                <a:gd name="T22" fmla="*/ 0 w 148"/>
                <a:gd name="T23" fmla="*/ 66 h 164"/>
                <a:gd name="T24" fmla="*/ 4 w 148"/>
                <a:gd name="T25" fmla="*/ 50 h 164"/>
                <a:gd name="T26" fmla="*/ 12 w 148"/>
                <a:gd name="T27" fmla="*/ 36 h 164"/>
                <a:gd name="T28" fmla="*/ 20 w 148"/>
                <a:gd name="T29" fmla="*/ 24 h 164"/>
                <a:gd name="T30" fmla="*/ 32 w 148"/>
                <a:gd name="T31" fmla="*/ 14 h 164"/>
                <a:gd name="T32" fmla="*/ 44 w 148"/>
                <a:gd name="T33" fmla="*/ 6 h 164"/>
                <a:gd name="T34" fmla="*/ 58 w 148"/>
                <a:gd name="T35" fmla="*/ 2 h 164"/>
                <a:gd name="T36" fmla="*/ 74 w 148"/>
                <a:gd name="T37" fmla="*/ 0 h 164"/>
                <a:gd name="T38" fmla="*/ 74 w 148"/>
                <a:gd name="T39" fmla="*/ 0 h 164"/>
                <a:gd name="T40" fmla="*/ 90 w 148"/>
                <a:gd name="T41" fmla="*/ 2 h 164"/>
                <a:gd name="T42" fmla="*/ 106 w 148"/>
                <a:gd name="T43" fmla="*/ 8 h 164"/>
                <a:gd name="T44" fmla="*/ 118 w 148"/>
                <a:gd name="T45" fmla="*/ 16 h 164"/>
                <a:gd name="T46" fmla="*/ 130 w 148"/>
                <a:gd name="T47" fmla="*/ 26 h 164"/>
                <a:gd name="T48" fmla="*/ 138 w 148"/>
                <a:gd name="T49" fmla="*/ 40 h 164"/>
                <a:gd name="T50" fmla="*/ 144 w 148"/>
                <a:gd name="T51" fmla="*/ 54 h 164"/>
                <a:gd name="T52" fmla="*/ 148 w 148"/>
                <a:gd name="T53" fmla="*/ 68 h 164"/>
                <a:gd name="T54" fmla="*/ 148 w 148"/>
                <a:gd name="T55" fmla="*/ 82 h 164"/>
                <a:gd name="T56" fmla="*/ 148 w 148"/>
                <a:gd name="T57" fmla="*/ 82 h 164"/>
                <a:gd name="T58" fmla="*/ 148 w 148"/>
                <a:gd name="T59" fmla="*/ 100 h 164"/>
                <a:gd name="T60" fmla="*/ 144 w 148"/>
                <a:gd name="T61" fmla="*/ 116 h 164"/>
                <a:gd name="T62" fmla="*/ 136 w 148"/>
                <a:gd name="T63" fmla="*/ 130 h 164"/>
                <a:gd name="T64" fmla="*/ 128 w 148"/>
                <a:gd name="T65" fmla="*/ 140 h 164"/>
                <a:gd name="T66" fmla="*/ 116 w 148"/>
                <a:gd name="T67" fmla="*/ 150 h 164"/>
                <a:gd name="T68" fmla="*/ 104 w 148"/>
                <a:gd name="T69" fmla="*/ 158 h 164"/>
                <a:gd name="T70" fmla="*/ 90 w 148"/>
                <a:gd name="T71" fmla="*/ 162 h 164"/>
                <a:gd name="T72" fmla="*/ 74 w 148"/>
                <a:gd name="T73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8" h="164">
                  <a:moveTo>
                    <a:pt x="74" y="164"/>
                  </a:moveTo>
                  <a:lnTo>
                    <a:pt x="74" y="164"/>
                  </a:lnTo>
                  <a:lnTo>
                    <a:pt x="58" y="162"/>
                  </a:lnTo>
                  <a:lnTo>
                    <a:pt x="44" y="156"/>
                  </a:lnTo>
                  <a:lnTo>
                    <a:pt x="32" y="150"/>
                  </a:lnTo>
                  <a:lnTo>
                    <a:pt x="22" y="140"/>
                  </a:lnTo>
                  <a:lnTo>
                    <a:pt x="12" y="128"/>
                  </a:lnTo>
                  <a:lnTo>
                    <a:pt x="6" y="114"/>
                  </a:lnTo>
                  <a:lnTo>
                    <a:pt x="0" y="98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66"/>
                  </a:lnTo>
                  <a:lnTo>
                    <a:pt x="4" y="50"/>
                  </a:lnTo>
                  <a:lnTo>
                    <a:pt x="12" y="36"/>
                  </a:lnTo>
                  <a:lnTo>
                    <a:pt x="20" y="24"/>
                  </a:lnTo>
                  <a:lnTo>
                    <a:pt x="32" y="14"/>
                  </a:lnTo>
                  <a:lnTo>
                    <a:pt x="44" y="6"/>
                  </a:lnTo>
                  <a:lnTo>
                    <a:pt x="58" y="2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90" y="2"/>
                  </a:lnTo>
                  <a:lnTo>
                    <a:pt x="106" y="8"/>
                  </a:lnTo>
                  <a:lnTo>
                    <a:pt x="118" y="16"/>
                  </a:lnTo>
                  <a:lnTo>
                    <a:pt x="130" y="26"/>
                  </a:lnTo>
                  <a:lnTo>
                    <a:pt x="138" y="40"/>
                  </a:lnTo>
                  <a:lnTo>
                    <a:pt x="144" y="54"/>
                  </a:lnTo>
                  <a:lnTo>
                    <a:pt x="148" y="68"/>
                  </a:lnTo>
                  <a:lnTo>
                    <a:pt x="148" y="82"/>
                  </a:lnTo>
                  <a:lnTo>
                    <a:pt x="148" y="82"/>
                  </a:lnTo>
                  <a:lnTo>
                    <a:pt x="148" y="100"/>
                  </a:lnTo>
                  <a:lnTo>
                    <a:pt x="144" y="116"/>
                  </a:lnTo>
                  <a:lnTo>
                    <a:pt x="136" y="130"/>
                  </a:lnTo>
                  <a:lnTo>
                    <a:pt x="128" y="140"/>
                  </a:lnTo>
                  <a:lnTo>
                    <a:pt x="116" y="150"/>
                  </a:lnTo>
                  <a:lnTo>
                    <a:pt x="104" y="158"/>
                  </a:lnTo>
                  <a:lnTo>
                    <a:pt x="90" y="162"/>
                  </a:lnTo>
                  <a:lnTo>
                    <a:pt x="74" y="16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9" name="Freeform 9"/>
            <p:cNvSpPr>
              <a:spLocks/>
            </p:cNvSpPr>
            <p:nvPr userDrawn="1"/>
          </p:nvSpPr>
          <p:spPr bwMode="auto">
            <a:xfrm>
              <a:off x="302885" y="6259263"/>
              <a:ext cx="493560" cy="325080"/>
            </a:xfrm>
            <a:custGeom>
              <a:avLst/>
              <a:gdLst>
                <a:gd name="T0" fmla="*/ 892 w 914"/>
                <a:gd name="T1" fmla="*/ 430 h 602"/>
                <a:gd name="T2" fmla="*/ 862 w 914"/>
                <a:gd name="T3" fmla="*/ 414 h 602"/>
                <a:gd name="T4" fmla="*/ 850 w 914"/>
                <a:gd name="T5" fmla="*/ 378 h 602"/>
                <a:gd name="T6" fmla="*/ 852 w 914"/>
                <a:gd name="T7" fmla="*/ 346 h 602"/>
                <a:gd name="T8" fmla="*/ 876 w 914"/>
                <a:gd name="T9" fmla="*/ 258 h 602"/>
                <a:gd name="T10" fmla="*/ 896 w 914"/>
                <a:gd name="T11" fmla="*/ 184 h 602"/>
                <a:gd name="T12" fmla="*/ 904 w 914"/>
                <a:gd name="T13" fmla="*/ 108 h 602"/>
                <a:gd name="T14" fmla="*/ 894 w 914"/>
                <a:gd name="T15" fmla="*/ 46 h 602"/>
                <a:gd name="T16" fmla="*/ 880 w 914"/>
                <a:gd name="T17" fmla="*/ 20 h 602"/>
                <a:gd name="T18" fmla="*/ 852 w 914"/>
                <a:gd name="T19" fmla="*/ 2 h 602"/>
                <a:gd name="T20" fmla="*/ 832 w 914"/>
                <a:gd name="T21" fmla="*/ 2 h 602"/>
                <a:gd name="T22" fmla="*/ 810 w 914"/>
                <a:gd name="T23" fmla="*/ 12 h 602"/>
                <a:gd name="T24" fmla="*/ 788 w 914"/>
                <a:gd name="T25" fmla="*/ 34 h 602"/>
                <a:gd name="T26" fmla="*/ 766 w 914"/>
                <a:gd name="T27" fmla="*/ 82 h 602"/>
                <a:gd name="T28" fmla="*/ 756 w 914"/>
                <a:gd name="T29" fmla="*/ 132 h 602"/>
                <a:gd name="T30" fmla="*/ 754 w 914"/>
                <a:gd name="T31" fmla="*/ 220 h 602"/>
                <a:gd name="T32" fmla="*/ 720 w 914"/>
                <a:gd name="T33" fmla="*/ 204 h 602"/>
                <a:gd name="T34" fmla="*/ 684 w 914"/>
                <a:gd name="T35" fmla="*/ 200 h 602"/>
                <a:gd name="T36" fmla="*/ 624 w 914"/>
                <a:gd name="T37" fmla="*/ 212 h 602"/>
                <a:gd name="T38" fmla="*/ 578 w 914"/>
                <a:gd name="T39" fmla="*/ 248 h 602"/>
                <a:gd name="T40" fmla="*/ 558 w 914"/>
                <a:gd name="T41" fmla="*/ 282 h 602"/>
                <a:gd name="T42" fmla="*/ 556 w 914"/>
                <a:gd name="T43" fmla="*/ 284 h 602"/>
                <a:gd name="T44" fmla="*/ 542 w 914"/>
                <a:gd name="T45" fmla="*/ 248 h 602"/>
                <a:gd name="T46" fmla="*/ 506 w 914"/>
                <a:gd name="T47" fmla="*/ 212 h 602"/>
                <a:gd name="T48" fmla="*/ 458 w 914"/>
                <a:gd name="T49" fmla="*/ 198 h 602"/>
                <a:gd name="T50" fmla="*/ 442 w 914"/>
                <a:gd name="T51" fmla="*/ 200 h 602"/>
                <a:gd name="T52" fmla="*/ 382 w 914"/>
                <a:gd name="T53" fmla="*/ 216 h 602"/>
                <a:gd name="T54" fmla="*/ 288 w 914"/>
                <a:gd name="T55" fmla="*/ 100 h 602"/>
                <a:gd name="T56" fmla="*/ 278 w 914"/>
                <a:gd name="T57" fmla="*/ 258 h 602"/>
                <a:gd name="T58" fmla="*/ 236 w 914"/>
                <a:gd name="T59" fmla="*/ 218 h 602"/>
                <a:gd name="T60" fmla="*/ 182 w 914"/>
                <a:gd name="T61" fmla="*/ 200 h 602"/>
                <a:gd name="T62" fmla="*/ 150 w 914"/>
                <a:gd name="T63" fmla="*/ 198 h 602"/>
                <a:gd name="T64" fmla="*/ 114 w 914"/>
                <a:gd name="T65" fmla="*/ 208 h 602"/>
                <a:gd name="T66" fmla="*/ 84 w 914"/>
                <a:gd name="T67" fmla="*/ 228 h 602"/>
                <a:gd name="T68" fmla="*/ 0 w 914"/>
                <a:gd name="T69" fmla="*/ 204 h 602"/>
                <a:gd name="T70" fmla="*/ 74 w 914"/>
                <a:gd name="T71" fmla="*/ 466 h 602"/>
                <a:gd name="T72" fmla="*/ 116 w 914"/>
                <a:gd name="T73" fmla="*/ 492 h 602"/>
                <a:gd name="T74" fmla="*/ 162 w 914"/>
                <a:gd name="T75" fmla="*/ 500 h 602"/>
                <a:gd name="T76" fmla="*/ 222 w 914"/>
                <a:gd name="T77" fmla="*/ 488 h 602"/>
                <a:gd name="T78" fmla="*/ 268 w 914"/>
                <a:gd name="T79" fmla="*/ 454 h 602"/>
                <a:gd name="T80" fmla="*/ 288 w 914"/>
                <a:gd name="T81" fmla="*/ 492 h 602"/>
                <a:gd name="T82" fmla="*/ 366 w 914"/>
                <a:gd name="T83" fmla="*/ 330 h 602"/>
                <a:gd name="T84" fmla="*/ 368 w 914"/>
                <a:gd name="T85" fmla="*/ 308 h 602"/>
                <a:gd name="T86" fmla="*/ 384 w 914"/>
                <a:gd name="T87" fmla="*/ 288 h 602"/>
                <a:gd name="T88" fmla="*/ 414 w 914"/>
                <a:gd name="T89" fmla="*/ 272 h 602"/>
                <a:gd name="T90" fmla="*/ 440 w 914"/>
                <a:gd name="T91" fmla="*/ 268 h 602"/>
                <a:gd name="T92" fmla="*/ 468 w 914"/>
                <a:gd name="T93" fmla="*/ 278 h 602"/>
                <a:gd name="T94" fmla="*/ 482 w 914"/>
                <a:gd name="T95" fmla="*/ 306 h 602"/>
                <a:gd name="T96" fmla="*/ 484 w 914"/>
                <a:gd name="T97" fmla="*/ 492 h 602"/>
                <a:gd name="T98" fmla="*/ 562 w 914"/>
                <a:gd name="T99" fmla="*/ 428 h 602"/>
                <a:gd name="T100" fmla="*/ 574 w 914"/>
                <a:gd name="T101" fmla="*/ 444 h 602"/>
                <a:gd name="T102" fmla="*/ 614 w 914"/>
                <a:gd name="T103" fmla="*/ 482 h 602"/>
                <a:gd name="T104" fmla="*/ 664 w 914"/>
                <a:gd name="T105" fmla="*/ 500 h 602"/>
                <a:gd name="T106" fmla="*/ 700 w 914"/>
                <a:gd name="T107" fmla="*/ 500 h 602"/>
                <a:gd name="T108" fmla="*/ 748 w 914"/>
                <a:gd name="T109" fmla="*/ 488 h 602"/>
                <a:gd name="T110" fmla="*/ 788 w 914"/>
                <a:gd name="T111" fmla="*/ 462 h 602"/>
                <a:gd name="T112" fmla="*/ 812 w 914"/>
                <a:gd name="T113" fmla="*/ 468 h 602"/>
                <a:gd name="T114" fmla="*/ 848 w 914"/>
                <a:gd name="T115" fmla="*/ 490 h 602"/>
                <a:gd name="T116" fmla="*/ 906 w 914"/>
                <a:gd name="T117" fmla="*/ 502 h 602"/>
                <a:gd name="T118" fmla="*/ 906 w 914"/>
                <a:gd name="T119" fmla="*/ 43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14" h="602">
                  <a:moveTo>
                    <a:pt x="906" y="432"/>
                  </a:moveTo>
                  <a:lnTo>
                    <a:pt x="906" y="432"/>
                  </a:lnTo>
                  <a:lnTo>
                    <a:pt x="892" y="430"/>
                  </a:lnTo>
                  <a:lnTo>
                    <a:pt x="880" y="428"/>
                  </a:lnTo>
                  <a:lnTo>
                    <a:pt x="870" y="422"/>
                  </a:lnTo>
                  <a:lnTo>
                    <a:pt x="862" y="414"/>
                  </a:lnTo>
                  <a:lnTo>
                    <a:pt x="856" y="404"/>
                  </a:lnTo>
                  <a:lnTo>
                    <a:pt x="852" y="392"/>
                  </a:lnTo>
                  <a:lnTo>
                    <a:pt x="850" y="378"/>
                  </a:lnTo>
                  <a:lnTo>
                    <a:pt x="850" y="362"/>
                  </a:lnTo>
                  <a:lnTo>
                    <a:pt x="850" y="362"/>
                  </a:lnTo>
                  <a:lnTo>
                    <a:pt x="852" y="346"/>
                  </a:lnTo>
                  <a:lnTo>
                    <a:pt x="856" y="326"/>
                  </a:lnTo>
                  <a:lnTo>
                    <a:pt x="876" y="258"/>
                  </a:lnTo>
                  <a:lnTo>
                    <a:pt x="876" y="258"/>
                  </a:lnTo>
                  <a:lnTo>
                    <a:pt x="888" y="212"/>
                  </a:lnTo>
                  <a:lnTo>
                    <a:pt x="888" y="212"/>
                  </a:lnTo>
                  <a:lnTo>
                    <a:pt x="896" y="184"/>
                  </a:lnTo>
                  <a:lnTo>
                    <a:pt x="900" y="158"/>
                  </a:lnTo>
                  <a:lnTo>
                    <a:pt x="904" y="132"/>
                  </a:lnTo>
                  <a:lnTo>
                    <a:pt x="904" y="108"/>
                  </a:lnTo>
                  <a:lnTo>
                    <a:pt x="904" y="84"/>
                  </a:lnTo>
                  <a:lnTo>
                    <a:pt x="900" y="64"/>
                  </a:lnTo>
                  <a:lnTo>
                    <a:pt x="894" y="46"/>
                  </a:lnTo>
                  <a:lnTo>
                    <a:pt x="886" y="30"/>
                  </a:lnTo>
                  <a:lnTo>
                    <a:pt x="886" y="30"/>
                  </a:lnTo>
                  <a:lnTo>
                    <a:pt x="880" y="20"/>
                  </a:lnTo>
                  <a:lnTo>
                    <a:pt x="872" y="10"/>
                  </a:lnTo>
                  <a:lnTo>
                    <a:pt x="862" y="6"/>
                  </a:lnTo>
                  <a:lnTo>
                    <a:pt x="852" y="2"/>
                  </a:lnTo>
                  <a:lnTo>
                    <a:pt x="852" y="2"/>
                  </a:lnTo>
                  <a:lnTo>
                    <a:pt x="842" y="0"/>
                  </a:lnTo>
                  <a:lnTo>
                    <a:pt x="832" y="2"/>
                  </a:lnTo>
                  <a:lnTo>
                    <a:pt x="820" y="6"/>
                  </a:lnTo>
                  <a:lnTo>
                    <a:pt x="810" y="12"/>
                  </a:lnTo>
                  <a:lnTo>
                    <a:pt x="810" y="12"/>
                  </a:lnTo>
                  <a:lnTo>
                    <a:pt x="802" y="18"/>
                  </a:lnTo>
                  <a:lnTo>
                    <a:pt x="796" y="24"/>
                  </a:lnTo>
                  <a:lnTo>
                    <a:pt x="788" y="34"/>
                  </a:lnTo>
                  <a:lnTo>
                    <a:pt x="780" y="48"/>
                  </a:lnTo>
                  <a:lnTo>
                    <a:pt x="772" y="64"/>
                  </a:lnTo>
                  <a:lnTo>
                    <a:pt x="766" y="82"/>
                  </a:lnTo>
                  <a:lnTo>
                    <a:pt x="760" y="106"/>
                  </a:lnTo>
                  <a:lnTo>
                    <a:pt x="756" y="132"/>
                  </a:lnTo>
                  <a:lnTo>
                    <a:pt x="756" y="132"/>
                  </a:lnTo>
                  <a:lnTo>
                    <a:pt x="754" y="170"/>
                  </a:lnTo>
                  <a:lnTo>
                    <a:pt x="752" y="196"/>
                  </a:lnTo>
                  <a:lnTo>
                    <a:pt x="754" y="220"/>
                  </a:lnTo>
                  <a:lnTo>
                    <a:pt x="754" y="220"/>
                  </a:lnTo>
                  <a:lnTo>
                    <a:pt x="738" y="212"/>
                  </a:lnTo>
                  <a:lnTo>
                    <a:pt x="720" y="204"/>
                  </a:lnTo>
                  <a:lnTo>
                    <a:pt x="702" y="200"/>
                  </a:lnTo>
                  <a:lnTo>
                    <a:pt x="684" y="200"/>
                  </a:lnTo>
                  <a:lnTo>
                    <a:pt x="684" y="200"/>
                  </a:lnTo>
                  <a:lnTo>
                    <a:pt x="662" y="202"/>
                  </a:lnTo>
                  <a:lnTo>
                    <a:pt x="644" y="206"/>
                  </a:lnTo>
                  <a:lnTo>
                    <a:pt x="624" y="212"/>
                  </a:lnTo>
                  <a:lnTo>
                    <a:pt x="608" y="222"/>
                  </a:lnTo>
                  <a:lnTo>
                    <a:pt x="592" y="234"/>
                  </a:lnTo>
                  <a:lnTo>
                    <a:pt x="578" y="248"/>
                  </a:lnTo>
                  <a:lnTo>
                    <a:pt x="566" y="264"/>
                  </a:lnTo>
                  <a:lnTo>
                    <a:pt x="558" y="282"/>
                  </a:lnTo>
                  <a:lnTo>
                    <a:pt x="558" y="282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0" y="264"/>
                  </a:lnTo>
                  <a:lnTo>
                    <a:pt x="542" y="248"/>
                  </a:lnTo>
                  <a:lnTo>
                    <a:pt x="532" y="234"/>
                  </a:lnTo>
                  <a:lnTo>
                    <a:pt x="520" y="220"/>
                  </a:lnTo>
                  <a:lnTo>
                    <a:pt x="506" y="212"/>
                  </a:lnTo>
                  <a:lnTo>
                    <a:pt x="492" y="204"/>
                  </a:lnTo>
                  <a:lnTo>
                    <a:pt x="476" y="200"/>
                  </a:lnTo>
                  <a:lnTo>
                    <a:pt x="458" y="198"/>
                  </a:lnTo>
                  <a:lnTo>
                    <a:pt x="458" y="198"/>
                  </a:lnTo>
                  <a:lnTo>
                    <a:pt x="458" y="198"/>
                  </a:lnTo>
                  <a:lnTo>
                    <a:pt x="442" y="200"/>
                  </a:lnTo>
                  <a:lnTo>
                    <a:pt x="428" y="202"/>
                  </a:lnTo>
                  <a:lnTo>
                    <a:pt x="402" y="208"/>
                  </a:lnTo>
                  <a:lnTo>
                    <a:pt x="382" y="216"/>
                  </a:lnTo>
                  <a:lnTo>
                    <a:pt x="366" y="224"/>
                  </a:lnTo>
                  <a:lnTo>
                    <a:pt x="366" y="100"/>
                  </a:lnTo>
                  <a:lnTo>
                    <a:pt x="288" y="100"/>
                  </a:lnTo>
                  <a:lnTo>
                    <a:pt x="288" y="276"/>
                  </a:lnTo>
                  <a:lnTo>
                    <a:pt x="288" y="276"/>
                  </a:lnTo>
                  <a:lnTo>
                    <a:pt x="278" y="258"/>
                  </a:lnTo>
                  <a:lnTo>
                    <a:pt x="266" y="242"/>
                  </a:lnTo>
                  <a:lnTo>
                    <a:pt x="252" y="228"/>
                  </a:lnTo>
                  <a:lnTo>
                    <a:pt x="236" y="218"/>
                  </a:lnTo>
                  <a:lnTo>
                    <a:pt x="218" y="210"/>
                  </a:lnTo>
                  <a:lnTo>
                    <a:pt x="200" y="204"/>
                  </a:lnTo>
                  <a:lnTo>
                    <a:pt x="182" y="200"/>
                  </a:lnTo>
                  <a:lnTo>
                    <a:pt x="162" y="198"/>
                  </a:lnTo>
                  <a:lnTo>
                    <a:pt x="162" y="198"/>
                  </a:lnTo>
                  <a:lnTo>
                    <a:pt x="150" y="198"/>
                  </a:lnTo>
                  <a:lnTo>
                    <a:pt x="138" y="200"/>
                  </a:lnTo>
                  <a:lnTo>
                    <a:pt x="126" y="204"/>
                  </a:lnTo>
                  <a:lnTo>
                    <a:pt x="114" y="208"/>
                  </a:lnTo>
                  <a:lnTo>
                    <a:pt x="104" y="214"/>
                  </a:lnTo>
                  <a:lnTo>
                    <a:pt x="94" y="220"/>
                  </a:lnTo>
                  <a:lnTo>
                    <a:pt x="84" y="228"/>
                  </a:lnTo>
                  <a:lnTo>
                    <a:pt x="74" y="238"/>
                  </a:lnTo>
                  <a:lnTo>
                    <a:pt x="74" y="204"/>
                  </a:lnTo>
                  <a:lnTo>
                    <a:pt x="0" y="204"/>
                  </a:lnTo>
                  <a:lnTo>
                    <a:pt x="0" y="602"/>
                  </a:lnTo>
                  <a:lnTo>
                    <a:pt x="74" y="602"/>
                  </a:lnTo>
                  <a:lnTo>
                    <a:pt x="74" y="466"/>
                  </a:lnTo>
                  <a:lnTo>
                    <a:pt x="74" y="466"/>
                  </a:lnTo>
                  <a:lnTo>
                    <a:pt x="94" y="480"/>
                  </a:lnTo>
                  <a:lnTo>
                    <a:pt x="116" y="492"/>
                  </a:lnTo>
                  <a:lnTo>
                    <a:pt x="138" y="498"/>
                  </a:lnTo>
                  <a:lnTo>
                    <a:pt x="162" y="500"/>
                  </a:lnTo>
                  <a:lnTo>
                    <a:pt x="162" y="500"/>
                  </a:lnTo>
                  <a:lnTo>
                    <a:pt x="184" y="498"/>
                  </a:lnTo>
                  <a:lnTo>
                    <a:pt x="204" y="494"/>
                  </a:lnTo>
                  <a:lnTo>
                    <a:pt x="222" y="488"/>
                  </a:lnTo>
                  <a:lnTo>
                    <a:pt x="238" y="478"/>
                  </a:lnTo>
                  <a:lnTo>
                    <a:pt x="254" y="468"/>
                  </a:lnTo>
                  <a:lnTo>
                    <a:pt x="268" y="454"/>
                  </a:lnTo>
                  <a:lnTo>
                    <a:pt x="278" y="438"/>
                  </a:lnTo>
                  <a:lnTo>
                    <a:pt x="288" y="420"/>
                  </a:lnTo>
                  <a:lnTo>
                    <a:pt x="288" y="492"/>
                  </a:lnTo>
                  <a:lnTo>
                    <a:pt x="366" y="492"/>
                  </a:lnTo>
                  <a:lnTo>
                    <a:pt x="366" y="330"/>
                  </a:lnTo>
                  <a:lnTo>
                    <a:pt x="366" y="330"/>
                  </a:lnTo>
                  <a:lnTo>
                    <a:pt x="366" y="320"/>
                  </a:lnTo>
                  <a:lnTo>
                    <a:pt x="368" y="308"/>
                  </a:lnTo>
                  <a:lnTo>
                    <a:pt x="368" y="308"/>
                  </a:lnTo>
                  <a:lnTo>
                    <a:pt x="372" y="302"/>
                  </a:lnTo>
                  <a:lnTo>
                    <a:pt x="376" y="296"/>
                  </a:lnTo>
                  <a:lnTo>
                    <a:pt x="384" y="288"/>
                  </a:lnTo>
                  <a:lnTo>
                    <a:pt x="392" y="282"/>
                  </a:lnTo>
                  <a:lnTo>
                    <a:pt x="402" y="278"/>
                  </a:lnTo>
                  <a:lnTo>
                    <a:pt x="414" y="272"/>
                  </a:lnTo>
                  <a:lnTo>
                    <a:pt x="426" y="270"/>
                  </a:lnTo>
                  <a:lnTo>
                    <a:pt x="440" y="268"/>
                  </a:lnTo>
                  <a:lnTo>
                    <a:pt x="440" y="268"/>
                  </a:lnTo>
                  <a:lnTo>
                    <a:pt x="452" y="270"/>
                  </a:lnTo>
                  <a:lnTo>
                    <a:pt x="462" y="272"/>
                  </a:lnTo>
                  <a:lnTo>
                    <a:pt x="468" y="278"/>
                  </a:lnTo>
                  <a:lnTo>
                    <a:pt x="474" y="284"/>
                  </a:lnTo>
                  <a:lnTo>
                    <a:pt x="480" y="294"/>
                  </a:lnTo>
                  <a:lnTo>
                    <a:pt x="482" y="306"/>
                  </a:lnTo>
                  <a:lnTo>
                    <a:pt x="484" y="322"/>
                  </a:lnTo>
                  <a:lnTo>
                    <a:pt x="484" y="340"/>
                  </a:lnTo>
                  <a:lnTo>
                    <a:pt x="484" y="492"/>
                  </a:lnTo>
                  <a:lnTo>
                    <a:pt x="562" y="492"/>
                  </a:lnTo>
                  <a:lnTo>
                    <a:pt x="562" y="428"/>
                  </a:lnTo>
                  <a:lnTo>
                    <a:pt x="562" y="428"/>
                  </a:lnTo>
                  <a:lnTo>
                    <a:pt x="564" y="430"/>
                  </a:lnTo>
                  <a:lnTo>
                    <a:pt x="564" y="430"/>
                  </a:lnTo>
                  <a:lnTo>
                    <a:pt x="574" y="444"/>
                  </a:lnTo>
                  <a:lnTo>
                    <a:pt x="584" y="460"/>
                  </a:lnTo>
                  <a:lnTo>
                    <a:pt x="598" y="472"/>
                  </a:lnTo>
                  <a:lnTo>
                    <a:pt x="614" y="482"/>
                  </a:lnTo>
                  <a:lnTo>
                    <a:pt x="630" y="490"/>
                  </a:lnTo>
                  <a:lnTo>
                    <a:pt x="646" y="496"/>
                  </a:lnTo>
                  <a:lnTo>
                    <a:pt x="664" y="500"/>
                  </a:lnTo>
                  <a:lnTo>
                    <a:pt x="684" y="500"/>
                  </a:lnTo>
                  <a:lnTo>
                    <a:pt x="684" y="500"/>
                  </a:lnTo>
                  <a:lnTo>
                    <a:pt x="700" y="500"/>
                  </a:lnTo>
                  <a:lnTo>
                    <a:pt x="716" y="498"/>
                  </a:lnTo>
                  <a:lnTo>
                    <a:pt x="732" y="492"/>
                  </a:lnTo>
                  <a:lnTo>
                    <a:pt x="748" y="488"/>
                  </a:lnTo>
                  <a:lnTo>
                    <a:pt x="762" y="480"/>
                  </a:lnTo>
                  <a:lnTo>
                    <a:pt x="776" y="472"/>
                  </a:lnTo>
                  <a:lnTo>
                    <a:pt x="788" y="462"/>
                  </a:lnTo>
                  <a:lnTo>
                    <a:pt x="800" y="452"/>
                  </a:lnTo>
                  <a:lnTo>
                    <a:pt x="800" y="452"/>
                  </a:lnTo>
                  <a:lnTo>
                    <a:pt x="812" y="468"/>
                  </a:lnTo>
                  <a:lnTo>
                    <a:pt x="822" y="476"/>
                  </a:lnTo>
                  <a:lnTo>
                    <a:pt x="832" y="484"/>
                  </a:lnTo>
                  <a:lnTo>
                    <a:pt x="848" y="490"/>
                  </a:lnTo>
                  <a:lnTo>
                    <a:pt x="864" y="496"/>
                  </a:lnTo>
                  <a:lnTo>
                    <a:pt x="884" y="500"/>
                  </a:lnTo>
                  <a:lnTo>
                    <a:pt x="906" y="502"/>
                  </a:lnTo>
                  <a:lnTo>
                    <a:pt x="914" y="502"/>
                  </a:lnTo>
                  <a:lnTo>
                    <a:pt x="914" y="432"/>
                  </a:lnTo>
                  <a:lnTo>
                    <a:pt x="906" y="4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00611466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ex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331640" y="2041676"/>
            <a:ext cx="1651001" cy="21173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>
              <a:buNone/>
              <a:defRPr sz="800" b="1" i="0" cap="all" baseline="0">
                <a:solidFill>
                  <a:schemeClr val="accent6"/>
                </a:solidFill>
                <a:latin typeface="InterFace"/>
                <a:cs typeface="InterFace"/>
              </a:defRPr>
            </a:lvl1pPr>
          </a:lstStyle>
          <a:p>
            <a:pPr lvl="0"/>
            <a:r>
              <a:rPr lang="en-GB"/>
              <a:t>Sub header</a:t>
            </a:r>
            <a:endParaRPr lang="en-US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3761044" y="2041676"/>
            <a:ext cx="1651001" cy="21173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>
              <a:buNone/>
              <a:defRPr sz="800" b="1" i="0" cap="all" baseline="0">
                <a:solidFill>
                  <a:srgbClr val="414448"/>
                </a:solidFill>
                <a:latin typeface="InterFace"/>
                <a:cs typeface="InterFace"/>
              </a:defRPr>
            </a:lvl1pPr>
          </a:lstStyle>
          <a:p>
            <a:pPr lvl="0"/>
            <a:r>
              <a:rPr lang="en-GB"/>
              <a:t>Sub header</a:t>
            </a:r>
            <a:endParaRPr lang="en-US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6190448" y="2041676"/>
            <a:ext cx="1651001" cy="21173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>
              <a:buNone/>
              <a:defRPr sz="800" b="1" i="0" cap="all" baseline="0">
                <a:solidFill>
                  <a:srgbClr val="414448"/>
                </a:solidFill>
                <a:latin typeface="InterFace"/>
                <a:cs typeface="InterFace"/>
              </a:defRPr>
            </a:lvl1pPr>
          </a:lstStyle>
          <a:p>
            <a:pPr lvl="0"/>
            <a:r>
              <a:rPr lang="en-GB"/>
              <a:t>Sub header</a:t>
            </a:r>
            <a:endParaRPr lang="en-US"/>
          </a:p>
        </p:txBody>
      </p:sp>
      <p:sp>
        <p:nvSpPr>
          <p:cNvPr id="3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3741342" y="863379"/>
            <a:ext cx="1651001" cy="1065813"/>
          </a:xfrm>
          <a:prstGeom prst="rect">
            <a:avLst/>
          </a:prstGeom>
        </p:spPr>
        <p:txBody>
          <a:bodyPr vert="horz" lIns="68564" tIns="34283" rIns="68564" bIns="34283" anchor="ctr" anchorCtr="0"/>
          <a:lstStyle>
            <a:lvl1pPr marL="0" indent="0" algn="ctr">
              <a:buNone/>
              <a:defRPr>
                <a:solidFill>
                  <a:srgbClr val="5B1B77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6170746" y="863379"/>
            <a:ext cx="1651001" cy="1065813"/>
          </a:xfrm>
          <a:prstGeom prst="rect">
            <a:avLst/>
          </a:prstGeom>
        </p:spPr>
        <p:txBody>
          <a:bodyPr vert="horz" lIns="68564" tIns="34283" rIns="68564" bIns="34283" anchor="ctr" anchorCtr="0"/>
          <a:lstStyle>
            <a:lvl1pPr marL="0" indent="0" algn="ctr">
              <a:buNone/>
              <a:defRPr>
                <a:solidFill>
                  <a:srgbClr val="5B1B77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1311938" y="863379"/>
            <a:ext cx="1651001" cy="1065813"/>
          </a:xfrm>
          <a:prstGeom prst="rect">
            <a:avLst/>
          </a:prstGeom>
        </p:spPr>
        <p:txBody>
          <a:bodyPr vert="horz" lIns="68564" tIns="34283" rIns="68564" bIns="34283" anchor="ctr" anchorCtr="0"/>
          <a:lstStyle>
            <a:lvl1pPr marL="0" indent="0" algn="ctr">
              <a:buNone/>
              <a:defRPr>
                <a:solidFill>
                  <a:schemeClr val="accent1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1331640" y="2312888"/>
            <a:ext cx="1651001" cy="144699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marR="0" indent="0" algn="l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800" b="0" baseline="0">
                <a:solidFill>
                  <a:srgbClr val="414448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  <a:lvl2pPr>
              <a:defRPr sz="1200">
                <a:latin typeface="Averta"/>
                <a:cs typeface="Averta"/>
              </a:defRPr>
            </a:lvl2pPr>
            <a:lvl3pPr>
              <a:defRPr sz="1200">
                <a:latin typeface="Averta"/>
                <a:cs typeface="Averta"/>
              </a:defRPr>
            </a:lvl3pPr>
            <a:lvl4pPr>
              <a:defRPr sz="1200">
                <a:latin typeface="Averta"/>
                <a:cs typeface="Averta"/>
              </a:defRPr>
            </a:lvl4pPr>
            <a:lvl5pPr>
              <a:defRPr sz="1200">
                <a:latin typeface="Averta"/>
                <a:cs typeface="Averta"/>
              </a:defRPr>
            </a:lvl5pPr>
          </a:lstStyle>
          <a:p>
            <a:pPr lvl="0"/>
            <a:r>
              <a:rPr lang="en-US"/>
              <a:t>This is dummy copy to show how a paragraph works when related to a picture, photo or icon.</a:t>
            </a:r>
          </a:p>
          <a:p>
            <a:pPr lvl="0"/>
            <a:endParaRPr lang="en-US"/>
          </a:p>
          <a:p>
            <a:pPr marL="0" marR="0" lvl="0" indent="0" algn="l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This is dummy copy to show how a paragraph works when related to a picture, photo or icon.</a:t>
            </a:r>
          </a:p>
          <a:p>
            <a:pPr lvl="0"/>
            <a:endParaRPr lang="en-US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761044" y="2312888"/>
            <a:ext cx="1651001" cy="144699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marR="0" indent="0" algn="l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800" b="0" baseline="0">
                <a:solidFill>
                  <a:srgbClr val="414448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  <a:lvl2pPr>
              <a:defRPr sz="1200">
                <a:latin typeface="Averta"/>
                <a:cs typeface="Averta"/>
              </a:defRPr>
            </a:lvl2pPr>
            <a:lvl3pPr>
              <a:defRPr sz="1200">
                <a:latin typeface="Averta"/>
                <a:cs typeface="Averta"/>
              </a:defRPr>
            </a:lvl3pPr>
            <a:lvl4pPr>
              <a:defRPr sz="1200">
                <a:latin typeface="Averta"/>
                <a:cs typeface="Averta"/>
              </a:defRPr>
            </a:lvl4pPr>
            <a:lvl5pPr>
              <a:defRPr sz="1200">
                <a:latin typeface="Averta"/>
                <a:cs typeface="Averta"/>
              </a:defRPr>
            </a:lvl5pPr>
          </a:lstStyle>
          <a:p>
            <a:pPr lvl="0"/>
            <a:r>
              <a:rPr lang="en-US"/>
              <a:t>This is dummy copy to show how a paragraph works when related to a picture, photo or icon.</a:t>
            </a:r>
          </a:p>
          <a:p>
            <a:pPr lvl="0"/>
            <a:endParaRPr lang="en-US"/>
          </a:p>
          <a:p>
            <a:pPr marL="0" marR="0" lvl="0" indent="0" algn="l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This is dummy copy to show how a paragraph works when related to a picture, photo or icon.</a:t>
            </a:r>
          </a:p>
          <a:p>
            <a:pPr lvl="0"/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6190448" y="2312888"/>
            <a:ext cx="1651001" cy="144699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marR="0" indent="0" algn="l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800" b="0" baseline="0">
                <a:solidFill>
                  <a:srgbClr val="414448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  <a:lvl2pPr>
              <a:defRPr sz="1200">
                <a:latin typeface="Averta"/>
                <a:cs typeface="Averta"/>
              </a:defRPr>
            </a:lvl2pPr>
            <a:lvl3pPr>
              <a:defRPr sz="1200">
                <a:latin typeface="Averta"/>
                <a:cs typeface="Averta"/>
              </a:defRPr>
            </a:lvl3pPr>
            <a:lvl4pPr>
              <a:defRPr sz="1200">
                <a:latin typeface="Averta"/>
                <a:cs typeface="Averta"/>
              </a:defRPr>
            </a:lvl4pPr>
            <a:lvl5pPr>
              <a:defRPr sz="1200">
                <a:latin typeface="Averta"/>
                <a:cs typeface="Averta"/>
              </a:defRPr>
            </a:lvl5pPr>
          </a:lstStyle>
          <a:p>
            <a:pPr lvl="0"/>
            <a:r>
              <a:rPr lang="en-US"/>
              <a:t>This is dummy copy to show how a paragraph works when related to a picture, photo or icon.</a:t>
            </a:r>
          </a:p>
          <a:p>
            <a:pPr lvl="0"/>
            <a:endParaRPr lang="en-US"/>
          </a:p>
          <a:p>
            <a:pPr marL="0" marR="0" lvl="0" indent="0" algn="l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This is dummy copy to show how a paragraph works when related to a picture, photo or icon.</a:t>
            </a:r>
          </a:p>
          <a:p>
            <a:pPr lvl="0"/>
            <a:endParaRPr lang="en-US"/>
          </a:p>
        </p:txBody>
      </p:sp>
      <p:sp>
        <p:nvSpPr>
          <p:cNvPr id="19" name="L-Shape 18"/>
          <p:cNvSpPr>
            <a:spLocks noChangeAspect="1"/>
          </p:cNvSpPr>
          <p:nvPr userDrawn="1"/>
        </p:nvSpPr>
        <p:spPr>
          <a:xfrm rot="5400000">
            <a:off x="1304681" y="2017348"/>
            <a:ext cx="94413" cy="94500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464646"/>
              </a:solidFill>
            </a:endParaRPr>
          </a:p>
        </p:txBody>
      </p:sp>
      <p:sp>
        <p:nvSpPr>
          <p:cNvPr id="22" name="L-Shape 21"/>
          <p:cNvSpPr>
            <a:spLocks noChangeAspect="1"/>
          </p:cNvSpPr>
          <p:nvPr userDrawn="1"/>
        </p:nvSpPr>
        <p:spPr>
          <a:xfrm rot="5400000">
            <a:off x="3734951" y="2017348"/>
            <a:ext cx="94413" cy="94500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464646"/>
              </a:solidFill>
            </a:endParaRPr>
          </a:p>
        </p:txBody>
      </p:sp>
      <p:sp>
        <p:nvSpPr>
          <p:cNvPr id="23" name="L-Shape 22"/>
          <p:cNvSpPr>
            <a:spLocks noChangeAspect="1"/>
          </p:cNvSpPr>
          <p:nvPr userDrawn="1"/>
        </p:nvSpPr>
        <p:spPr>
          <a:xfrm rot="5400000">
            <a:off x="6165221" y="2017348"/>
            <a:ext cx="94413" cy="94500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464646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89502" y="141480"/>
            <a:ext cx="432048" cy="4860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8362205" y="4515966"/>
            <a:ext cx="432048" cy="4860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1331640" y="3804303"/>
            <a:ext cx="1651001" cy="495639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>
              <a:spcBef>
                <a:spcPts val="450"/>
              </a:spcBef>
              <a:buNone/>
              <a:defRPr sz="800" baseline="0">
                <a:solidFill>
                  <a:schemeClr val="accent5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pPr lvl="0"/>
            <a:r>
              <a:rPr lang="en-GB"/>
              <a:t>-</a:t>
            </a:r>
          </a:p>
          <a:p>
            <a:pPr lvl="0"/>
            <a:r>
              <a:rPr lang="en-GB"/>
              <a:t>Key phrase to sum up</a:t>
            </a:r>
            <a:endParaRPr lang="en-US"/>
          </a:p>
        </p:txBody>
      </p:sp>
      <p:sp>
        <p:nvSpPr>
          <p:cNvPr id="26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3761044" y="3804303"/>
            <a:ext cx="1651001" cy="495639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>
              <a:spcBef>
                <a:spcPts val="450"/>
              </a:spcBef>
              <a:buNone/>
              <a:defRPr sz="800" baseline="0">
                <a:solidFill>
                  <a:srgbClr val="858789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pPr lvl="0"/>
            <a:r>
              <a:rPr lang="en-GB"/>
              <a:t>-</a:t>
            </a:r>
          </a:p>
          <a:p>
            <a:pPr lvl="0"/>
            <a:r>
              <a:rPr lang="en-GB"/>
              <a:t>Key phrase to sum up</a:t>
            </a:r>
            <a:endParaRPr lang="en-US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23" hasCustomPrompt="1"/>
          </p:nvPr>
        </p:nvSpPr>
        <p:spPr>
          <a:xfrm>
            <a:off x="6190448" y="3804303"/>
            <a:ext cx="1651001" cy="495639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>
              <a:spcBef>
                <a:spcPts val="450"/>
              </a:spcBef>
              <a:buNone/>
              <a:defRPr sz="800" baseline="0">
                <a:solidFill>
                  <a:srgbClr val="858789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pPr lvl="0"/>
            <a:r>
              <a:rPr lang="en-GB"/>
              <a:t>-</a:t>
            </a:r>
          </a:p>
          <a:p>
            <a:pPr lvl="0"/>
            <a:r>
              <a:rPr lang="en-GB"/>
              <a:t>Key phrase to sum up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06859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ext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691469" y="4022624"/>
            <a:ext cx="1651001" cy="21173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 algn="r">
              <a:buNone/>
              <a:defRPr sz="800" b="1" i="0" cap="all" baseline="0">
                <a:solidFill>
                  <a:schemeClr val="accent6"/>
                </a:solidFill>
                <a:latin typeface="InterFace"/>
                <a:cs typeface="InterFace"/>
              </a:defRPr>
            </a:lvl1pPr>
          </a:lstStyle>
          <a:p>
            <a:pPr lvl="0"/>
            <a:r>
              <a:rPr lang="en-GB"/>
              <a:t>Sub header</a:t>
            </a:r>
            <a:endParaRPr lang="en-US"/>
          </a:p>
        </p:txBody>
      </p:sp>
      <p:sp>
        <p:nvSpPr>
          <p:cNvPr id="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1115616" y="4234362"/>
            <a:ext cx="2226855" cy="227599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marR="0" indent="0" algn="r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00" b="0" baseline="0">
                <a:solidFill>
                  <a:srgbClr val="414448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  <a:lvl2pPr>
              <a:defRPr sz="1200">
                <a:latin typeface="Averta"/>
                <a:cs typeface="Averta"/>
              </a:defRPr>
            </a:lvl2pPr>
            <a:lvl3pPr>
              <a:defRPr sz="1200">
                <a:latin typeface="Averta"/>
                <a:cs typeface="Averta"/>
              </a:defRPr>
            </a:lvl3pPr>
            <a:lvl4pPr>
              <a:defRPr sz="1200">
                <a:latin typeface="Averta"/>
                <a:cs typeface="Averta"/>
              </a:defRPr>
            </a:lvl4pPr>
            <a:lvl5pPr>
              <a:defRPr sz="1200">
                <a:latin typeface="Averta"/>
                <a:cs typeface="Averta"/>
              </a:defRPr>
            </a:lvl5pPr>
          </a:lstStyle>
          <a:p>
            <a:pPr lvl="0"/>
            <a:r>
              <a:rPr lang="en-US"/>
              <a:t>Description of the picture, photo or icon</a:t>
            </a:r>
          </a:p>
        </p:txBody>
      </p:sp>
      <p:sp>
        <p:nvSpPr>
          <p:cNvPr id="6" name="L-Shape 5"/>
          <p:cNvSpPr>
            <a:spLocks/>
          </p:cNvSpPr>
          <p:nvPr userDrawn="1"/>
        </p:nvSpPr>
        <p:spPr>
          <a:xfrm rot="5400000" flipV="1">
            <a:off x="3275908" y="4002859"/>
            <a:ext cx="94400" cy="94500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464646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1150944" y="847024"/>
            <a:ext cx="2227262" cy="3061040"/>
          </a:xfrm>
          <a:prstGeom prst="rect">
            <a:avLst/>
          </a:prstGeom>
        </p:spPr>
        <p:txBody>
          <a:bodyPr vert="horz" lIns="68564" tIns="34283" rIns="68564" bIns="34283" anchor="ctr" anchorCtr="0"/>
          <a:lstStyle>
            <a:lvl1pPr marL="0" indent="0" algn="ctr">
              <a:buNone/>
              <a:defRPr sz="1000" baseline="0">
                <a:solidFill>
                  <a:schemeClr val="accent1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r>
              <a:rPr lang="en-US"/>
              <a:t>Add picture here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011336" y="4022624"/>
            <a:ext cx="1651001" cy="21173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 algn="r">
              <a:buNone/>
              <a:defRPr sz="800" b="1" i="0" cap="all" baseline="0">
                <a:solidFill>
                  <a:srgbClr val="414448"/>
                </a:solidFill>
                <a:latin typeface="InterFace"/>
                <a:cs typeface="InterFace"/>
              </a:defRPr>
            </a:lvl1pPr>
          </a:lstStyle>
          <a:p>
            <a:pPr lvl="0"/>
            <a:r>
              <a:rPr lang="en-GB"/>
              <a:t>Sub header</a:t>
            </a:r>
            <a:endParaRPr lang="en-US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435483" y="4234362"/>
            <a:ext cx="2226855" cy="227599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marR="0" indent="0" algn="r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00" b="0" baseline="0">
                <a:solidFill>
                  <a:srgbClr val="414448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  <a:lvl2pPr>
              <a:defRPr sz="1200">
                <a:latin typeface="Averta"/>
                <a:cs typeface="Averta"/>
              </a:defRPr>
            </a:lvl2pPr>
            <a:lvl3pPr>
              <a:defRPr sz="1200">
                <a:latin typeface="Averta"/>
                <a:cs typeface="Averta"/>
              </a:defRPr>
            </a:lvl3pPr>
            <a:lvl4pPr>
              <a:defRPr sz="1200">
                <a:latin typeface="Averta"/>
                <a:cs typeface="Averta"/>
              </a:defRPr>
            </a:lvl4pPr>
            <a:lvl5pPr>
              <a:defRPr sz="1200">
                <a:latin typeface="Averta"/>
                <a:cs typeface="Averta"/>
              </a:defRPr>
            </a:lvl5pPr>
          </a:lstStyle>
          <a:p>
            <a:pPr lvl="0"/>
            <a:r>
              <a:rPr lang="en-US"/>
              <a:t>Description of the picture, photo or icon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19" hasCustomPrompt="1"/>
          </p:nvPr>
        </p:nvSpPr>
        <p:spPr>
          <a:xfrm>
            <a:off x="3470809" y="847024"/>
            <a:ext cx="2227262" cy="3061040"/>
          </a:xfrm>
          <a:prstGeom prst="rect">
            <a:avLst/>
          </a:prstGeom>
        </p:spPr>
        <p:txBody>
          <a:bodyPr vert="horz" lIns="68564" tIns="34283" rIns="68564" bIns="34283" anchor="ctr" anchorCtr="0"/>
          <a:lstStyle>
            <a:lvl1pPr marL="0" indent="0" algn="ctr">
              <a:buNone/>
              <a:defRPr sz="1000" baseline="0">
                <a:solidFill>
                  <a:srgbClr val="5B1B77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r>
              <a:rPr lang="en-US"/>
              <a:t>Add picture here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6314269" y="4022624"/>
            <a:ext cx="1651001" cy="21173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 algn="r">
              <a:buNone/>
              <a:defRPr sz="800" b="1" i="0" cap="all" baseline="0">
                <a:solidFill>
                  <a:srgbClr val="414448"/>
                </a:solidFill>
                <a:latin typeface="InterFace"/>
                <a:cs typeface="InterFace"/>
              </a:defRPr>
            </a:lvl1pPr>
          </a:lstStyle>
          <a:p>
            <a:pPr lvl="0"/>
            <a:r>
              <a:rPr lang="en-GB"/>
              <a:t>Sub header</a:t>
            </a:r>
            <a:endParaRPr lang="en-US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5738415" y="4234362"/>
            <a:ext cx="2226855" cy="227599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marR="0" indent="0" algn="r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00" b="0" baseline="0">
                <a:solidFill>
                  <a:srgbClr val="414448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  <a:lvl2pPr>
              <a:defRPr sz="1200">
                <a:latin typeface="Averta"/>
                <a:cs typeface="Averta"/>
              </a:defRPr>
            </a:lvl2pPr>
            <a:lvl3pPr>
              <a:defRPr sz="1200">
                <a:latin typeface="Averta"/>
                <a:cs typeface="Averta"/>
              </a:defRPr>
            </a:lvl3pPr>
            <a:lvl4pPr>
              <a:defRPr sz="1200">
                <a:latin typeface="Averta"/>
                <a:cs typeface="Averta"/>
              </a:defRPr>
            </a:lvl4pPr>
            <a:lvl5pPr>
              <a:defRPr sz="1200">
                <a:latin typeface="Averta"/>
                <a:cs typeface="Averta"/>
              </a:defRPr>
            </a:lvl5pPr>
          </a:lstStyle>
          <a:p>
            <a:pPr lvl="0"/>
            <a:r>
              <a:rPr lang="en-US"/>
              <a:t>Description of the picture, photo or icon</a:t>
            </a:r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5773744" y="847024"/>
            <a:ext cx="2227262" cy="3061040"/>
          </a:xfrm>
          <a:prstGeom prst="rect">
            <a:avLst/>
          </a:prstGeom>
        </p:spPr>
        <p:txBody>
          <a:bodyPr vert="horz" lIns="68564" tIns="34283" rIns="68564" bIns="34283" anchor="ctr" anchorCtr="0"/>
          <a:lstStyle>
            <a:lvl1pPr marL="0" indent="0" algn="ctr">
              <a:buNone/>
              <a:defRPr sz="1000" baseline="0">
                <a:solidFill>
                  <a:srgbClr val="5B1B77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r>
              <a:rPr lang="en-US"/>
              <a:t>Add picture here</a:t>
            </a:r>
          </a:p>
        </p:txBody>
      </p:sp>
      <p:sp>
        <p:nvSpPr>
          <p:cNvPr id="22" name="L-Shape 21"/>
          <p:cNvSpPr>
            <a:spLocks/>
          </p:cNvSpPr>
          <p:nvPr userDrawn="1"/>
        </p:nvSpPr>
        <p:spPr>
          <a:xfrm rot="5400000" flipV="1">
            <a:off x="5598165" y="4002860"/>
            <a:ext cx="94400" cy="94500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464646"/>
              </a:solidFill>
            </a:endParaRPr>
          </a:p>
        </p:txBody>
      </p:sp>
      <p:sp>
        <p:nvSpPr>
          <p:cNvPr id="26" name="L-Shape 25"/>
          <p:cNvSpPr>
            <a:spLocks/>
          </p:cNvSpPr>
          <p:nvPr userDrawn="1"/>
        </p:nvSpPr>
        <p:spPr>
          <a:xfrm rot="5400000" flipV="1">
            <a:off x="7893421" y="4002860"/>
            <a:ext cx="94400" cy="94500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46464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25931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43508" y="87474"/>
            <a:ext cx="540060" cy="5400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895354" y="1090663"/>
            <a:ext cx="3821114" cy="3350225"/>
          </a:xfrm>
          <a:prstGeom prst="rect">
            <a:avLst/>
          </a:prstGeom>
        </p:spPr>
        <p:txBody>
          <a:bodyPr vert="horz" lIns="68564" tIns="34283" rIns="68564" bIns="34283" anchor="ctr" anchorCtr="0"/>
          <a:lstStyle>
            <a:lvl1pPr algn="ctr">
              <a:defRPr sz="1100">
                <a:solidFill>
                  <a:schemeClr val="accent1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L-Shape 8"/>
          <p:cNvSpPr/>
          <p:nvPr userDrawn="1"/>
        </p:nvSpPr>
        <p:spPr>
          <a:xfrm rot="16200000">
            <a:off x="9898752" y="4449794"/>
            <a:ext cx="338281" cy="338594"/>
          </a:xfrm>
          <a:prstGeom prst="corner">
            <a:avLst>
              <a:gd name="adj1" fmla="val 26665"/>
              <a:gd name="adj2" fmla="val 26362"/>
            </a:avLst>
          </a:prstGeom>
          <a:solidFill>
            <a:srgbClr val="6F2F8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r>
              <a:rPr lang="en-US" sz="1800" kern="1200">
                <a:solidFill>
                  <a:srgbClr val="D60057"/>
                </a:solidFill>
              </a:rPr>
              <a:t>0</a:t>
            </a:r>
          </a:p>
        </p:txBody>
      </p:sp>
      <p:sp>
        <p:nvSpPr>
          <p:cNvPr id="10" name="L-Shape 9"/>
          <p:cNvSpPr>
            <a:spLocks noChangeAspect="1"/>
          </p:cNvSpPr>
          <p:nvPr userDrawn="1"/>
        </p:nvSpPr>
        <p:spPr>
          <a:xfrm rot="5400000">
            <a:off x="4805149" y="1090619"/>
            <a:ext cx="94413" cy="94500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46464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6"/>
          </p:nvPr>
        </p:nvSpPr>
        <p:spPr>
          <a:xfrm>
            <a:off x="4923396" y="1123324"/>
            <a:ext cx="3213000" cy="331756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04409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5143500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 algn="ctr">
              <a:buNone/>
              <a:defRPr b="0" i="0">
                <a:latin typeface="Averta Regular"/>
                <a:cs typeface="Averta Regular"/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picture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9216516" y="0"/>
            <a:ext cx="1728192" cy="233140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/>
            <a:r>
              <a:rPr lang="en-GB" sz="800"/>
              <a:t>This image is layered with text over the top. </a:t>
            </a:r>
          </a:p>
          <a:p>
            <a:pPr algn="l"/>
            <a:endParaRPr lang="en-GB" sz="800"/>
          </a:p>
          <a:p>
            <a:pPr algn="l"/>
            <a:r>
              <a:rPr lang="en-GB" sz="800"/>
              <a:t>To replace the image in the background, right click on the right hand side of the image and select “Send to back”.</a:t>
            </a:r>
          </a:p>
          <a:p>
            <a:pPr algn="l"/>
            <a:endParaRPr lang="en-GB" sz="800"/>
          </a:p>
          <a:p>
            <a:pPr algn="l"/>
            <a:r>
              <a:rPr lang="en-GB" sz="800"/>
              <a:t>Delete the existing Cat image and click on the icon in the centre to browse to the image you want to use. Click on</a:t>
            </a:r>
            <a:r>
              <a:rPr lang="en-GB" sz="800" b="1"/>
              <a:t> OPEN.</a:t>
            </a:r>
          </a:p>
          <a:p>
            <a:pPr algn="l"/>
            <a:endParaRPr lang="en-GB" sz="800" b="1"/>
          </a:p>
          <a:p>
            <a:pPr algn="l"/>
            <a:r>
              <a:rPr lang="en-GB" sz="800"/>
              <a:t>This will automatically be placed in front of any objects.</a:t>
            </a:r>
            <a:r>
              <a:rPr lang="en-GB" sz="800" baseline="0"/>
              <a:t> </a:t>
            </a:r>
            <a:r>
              <a:rPr lang="en-GB" sz="800"/>
              <a:t>Crop the picture as necessary, and then </a:t>
            </a:r>
            <a:r>
              <a:rPr lang="en-GB" sz="800" b="1"/>
              <a:t>right click </a:t>
            </a:r>
            <a:r>
              <a:rPr lang="en-GB" sz="800"/>
              <a:t>and select </a:t>
            </a:r>
            <a:r>
              <a:rPr lang="en-GB" sz="800" b="1"/>
              <a:t>send to back </a:t>
            </a:r>
            <a:r>
              <a:rPr lang="en-GB" sz="800"/>
              <a:t>from the dropdown.</a:t>
            </a:r>
          </a:p>
        </p:txBody>
      </p:sp>
    </p:spTree>
    <p:extLst>
      <p:ext uri="{BB962C8B-B14F-4D97-AF65-F5344CB8AC3E}">
        <p14:creationId xmlns:p14="http://schemas.microsoft.com/office/powerpoint/2010/main" val="2847379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83457" y="260653"/>
            <a:ext cx="6183687" cy="474894"/>
          </a:xfrm>
        </p:spPr>
        <p:txBody>
          <a:bodyPr lIns="148500" tIns="121500">
            <a:normAutofit/>
          </a:bodyPr>
          <a:lstStyle>
            <a:lvl1pPr>
              <a:defRPr sz="1500">
                <a:solidFill>
                  <a:schemeClr val="accent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Content Placeholder 10"/>
          <p:cNvSpPr>
            <a:spLocks noGrp="1"/>
          </p:cNvSpPr>
          <p:nvPr>
            <p:ph sz="quarter" idx="12"/>
          </p:nvPr>
        </p:nvSpPr>
        <p:spPr>
          <a:xfrm>
            <a:off x="926307" y="1356718"/>
            <a:ext cx="7209830" cy="485952"/>
          </a:xfrm>
        </p:spPr>
        <p:txBody>
          <a:bodyPr/>
          <a:lstStyle>
            <a:lvl1pPr>
              <a:defRPr sz="27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7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3"/>
          </p:nvPr>
        </p:nvSpPr>
        <p:spPr>
          <a:xfrm>
            <a:off x="926306" y="1950840"/>
            <a:ext cx="3511154" cy="2484239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 marL="206574" indent="-196454">
              <a:buFont typeface="+mj-lt"/>
              <a:buAutoNum type="arabicPeriod"/>
              <a:tabLst/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4"/>
          </p:nvPr>
        </p:nvSpPr>
        <p:spPr>
          <a:xfrm>
            <a:off x="4707732" y="1950840"/>
            <a:ext cx="3428405" cy="2484239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 marL="288727" indent="-278606">
              <a:defRPr lang="en-GB" sz="1400" kern="1200" dirty="0" smtClean="0">
                <a:solidFill>
                  <a:schemeClr val="accent6"/>
                </a:solidFill>
                <a:latin typeface="Averta Regular" panose="00000500000000000000" pitchFamily="50" charset="0"/>
                <a:ea typeface="Averta Regular" panose="00000500000000000000" pitchFamily="50" charset="0"/>
                <a:cs typeface="Averta Regular" panose="00000500000000000000" pitchFamily="50" charset="0"/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marL="206574" lvl="2" indent="-196454" algn="l" defTabSz="456670" rtl="0" eaLnBrk="1" latinLnBrk="0" hangingPunct="1">
              <a:lnSpc>
                <a:spcPct val="110000"/>
              </a:lnSpc>
              <a:spcBef>
                <a:spcPts val="713"/>
              </a:spcBef>
              <a:spcAft>
                <a:spcPts val="713"/>
              </a:spcAft>
              <a:buClr>
                <a:schemeClr val="accent1"/>
              </a:buClr>
              <a:buSzPct val="100000"/>
              <a:buFont typeface="+mj-lt"/>
              <a:buAutoNum type="arabicPeriod"/>
              <a:tabLst/>
            </a:pPr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991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39" userDrawn="1">
          <p15:clr>
            <a:srgbClr val="FBAE40"/>
          </p15:clr>
        </p15:guide>
        <p15:guide id="2" orient="horz" pos="1435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hoto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8352420" y="4407954"/>
            <a:ext cx="486054" cy="6480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042989" y="505944"/>
            <a:ext cx="7687865" cy="4280052"/>
          </a:xfrm>
          <a:prstGeom prst="rect">
            <a:avLst/>
          </a:prstGeom>
        </p:spPr>
        <p:txBody>
          <a:bodyPr vert="horz" lIns="68564" tIns="34283" rIns="68564" bIns="34283" anchor="ctr" anchorCtr="0"/>
          <a:lstStyle>
            <a:lvl1pPr marL="0" indent="0" algn="ctr">
              <a:buNone/>
              <a:defRPr sz="1400">
                <a:solidFill>
                  <a:schemeClr val="accent6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r>
              <a:rPr lang="en-US"/>
              <a:t>Add your picture / photo here</a:t>
            </a:r>
          </a:p>
        </p:txBody>
      </p:sp>
      <p:sp>
        <p:nvSpPr>
          <p:cNvPr id="7" name="L-Shape 6"/>
          <p:cNvSpPr>
            <a:spLocks noChangeAspect="1"/>
          </p:cNvSpPr>
          <p:nvPr userDrawn="1"/>
        </p:nvSpPr>
        <p:spPr>
          <a:xfrm rot="5400000">
            <a:off x="869285" y="348755"/>
            <a:ext cx="272166" cy="272418"/>
          </a:xfrm>
          <a:prstGeom prst="corner">
            <a:avLst>
              <a:gd name="adj1" fmla="val 26665"/>
              <a:gd name="adj2" fmla="val 26362"/>
            </a:avLst>
          </a:prstGeom>
          <a:solidFill>
            <a:srgbClr val="D50C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858789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143508" y="33468"/>
            <a:ext cx="486054" cy="6480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 userDrawn="1"/>
        </p:nvSpPr>
        <p:spPr>
          <a:xfrm>
            <a:off x="9216516" y="0"/>
            <a:ext cx="1728192" cy="233140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/>
            <a:r>
              <a:rPr lang="en-GB" sz="800"/>
              <a:t>This image is layered with text over the top. </a:t>
            </a:r>
          </a:p>
          <a:p>
            <a:pPr algn="l"/>
            <a:endParaRPr lang="en-GB" sz="800"/>
          </a:p>
          <a:p>
            <a:pPr algn="l"/>
            <a:r>
              <a:rPr lang="en-GB" sz="800"/>
              <a:t>To replace the image in the background, right click on the right hand side of the image and select “Send to back”.</a:t>
            </a:r>
          </a:p>
          <a:p>
            <a:pPr algn="l"/>
            <a:endParaRPr lang="en-GB" sz="800"/>
          </a:p>
          <a:p>
            <a:pPr algn="l"/>
            <a:r>
              <a:rPr lang="en-GB" sz="800"/>
              <a:t>Delete the existing Cat image and click on the icon in the centre to browse to the image you want to use. Click on</a:t>
            </a:r>
            <a:r>
              <a:rPr lang="en-GB" sz="800" b="1"/>
              <a:t> OPEN.</a:t>
            </a:r>
          </a:p>
          <a:p>
            <a:pPr algn="l"/>
            <a:endParaRPr lang="en-GB" sz="800" b="1"/>
          </a:p>
          <a:p>
            <a:pPr algn="l"/>
            <a:r>
              <a:rPr lang="en-GB" sz="800"/>
              <a:t>This will automatically be placed in front of any objects.</a:t>
            </a:r>
            <a:r>
              <a:rPr lang="en-GB" sz="800" baseline="0"/>
              <a:t> </a:t>
            </a:r>
            <a:r>
              <a:rPr lang="en-GB" sz="800"/>
              <a:t>Crop the picture as necessary, and then </a:t>
            </a:r>
            <a:r>
              <a:rPr lang="en-GB" sz="800" b="1"/>
              <a:t>right click </a:t>
            </a:r>
            <a:r>
              <a:rPr lang="en-GB" sz="800"/>
              <a:t>and select </a:t>
            </a:r>
            <a:r>
              <a:rPr lang="en-GB" sz="800" b="1"/>
              <a:t>send to back </a:t>
            </a:r>
            <a:r>
              <a:rPr lang="en-GB" sz="800"/>
              <a:t>from the dropdown.</a:t>
            </a:r>
          </a:p>
        </p:txBody>
      </p:sp>
    </p:spTree>
    <p:extLst>
      <p:ext uri="{BB962C8B-B14F-4D97-AF65-F5344CB8AC3E}">
        <p14:creationId xmlns:p14="http://schemas.microsoft.com/office/powerpoint/2010/main" val="416084741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hoto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-Shape 4"/>
          <p:cNvSpPr/>
          <p:nvPr userDrawn="1"/>
        </p:nvSpPr>
        <p:spPr>
          <a:xfrm rot="5400000">
            <a:off x="869285" y="348755"/>
            <a:ext cx="272166" cy="272418"/>
          </a:xfrm>
          <a:prstGeom prst="corner">
            <a:avLst>
              <a:gd name="adj1" fmla="val 26665"/>
              <a:gd name="adj2" fmla="val 26362"/>
            </a:avLst>
          </a:prstGeom>
          <a:solidFill>
            <a:srgbClr val="D50C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858789"/>
              </a:solidFill>
            </a:endParaRP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042987" y="505948"/>
            <a:ext cx="7687867" cy="4280048"/>
          </a:xfrm>
          <a:custGeom>
            <a:avLst/>
            <a:gdLst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7337 w 7907337"/>
              <a:gd name="connsiteY2" fmla="*/ 4448175 h 4448175"/>
              <a:gd name="connsiteX3" fmla="*/ 0 w 7907337"/>
              <a:gd name="connsiteY3" fmla="*/ 4448175 h 4448175"/>
              <a:gd name="connsiteX4" fmla="*/ 0 w 7907337"/>
              <a:gd name="connsiteY4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7337 w 7907337"/>
              <a:gd name="connsiteY2" fmla="*/ 4448175 h 4448175"/>
              <a:gd name="connsiteX3" fmla="*/ 6602412 w 7907337"/>
              <a:gd name="connsiteY3" fmla="*/ 4446078 h 4448175"/>
              <a:gd name="connsiteX4" fmla="*/ 0 w 7907337"/>
              <a:gd name="connsiteY4" fmla="*/ 4448175 h 4448175"/>
              <a:gd name="connsiteX5" fmla="*/ 0 w 7907337"/>
              <a:gd name="connsiteY5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907337 w 7907337"/>
              <a:gd name="connsiteY3" fmla="*/ 4448175 h 4448175"/>
              <a:gd name="connsiteX4" fmla="*/ 6602412 w 7907337"/>
              <a:gd name="connsiteY4" fmla="*/ 4446078 h 4448175"/>
              <a:gd name="connsiteX5" fmla="*/ 0 w 7907337"/>
              <a:gd name="connsiteY5" fmla="*/ 4448175 h 4448175"/>
              <a:gd name="connsiteX6" fmla="*/ 0 w 7907337"/>
              <a:gd name="connsiteY6" fmla="*/ 0 h 4448175"/>
              <a:gd name="connsiteX0" fmla="*/ 0 w 8000921"/>
              <a:gd name="connsiteY0" fmla="*/ 0 h 4448175"/>
              <a:gd name="connsiteX1" fmla="*/ 7907337 w 8000921"/>
              <a:gd name="connsiteY1" fmla="*/ 0 h 4448175"/>
              <a:gd name="connsiteX2" fmla="*/ 7906279 w 8000921"/>
              <a:gd name="connsiteY2" fmla="*/ 3167743 h 4448175"/>
              <a:gd name="connsiteX3" fmla="*/ 7897812 w 8000921"/>
              <a:gd name="connsiteY3" fmla="*/ 4115912 h 4448175"/>
              <a:gd name="connsiteX4" fmla="*/ 7907337 w 8000921"/>
              <a:gd name="connsiteY4" fmla="*/ 4448175 h 4448175"/>
              <a:gd name="connsiteX5" fmla="*/ 6602412 w 8000921"/>
              <a:gd name="connsiteY5" fmla="*/ 4446078 h 4448175"/>
              <a:gd name="connsiteX6" fmla="*/ 0 w 8000921"/>
              <a:gd name="connsiteY6" fmla="*/ 4448175 h 4448175"/>
              <a:gd name="connsiteX7" fmla="*/ 0 w 8000921"/>
              <a:gd name="connsiteY7" fmla="*/ 0 h 4448175"/>
              <a:gd name="connsiteX0" fmla="*/ 0 w 7929582"/>
              <a:gd name="connsiteY0" fmla="*/ 0 h 4448175"/>
              <a:gd name="connsiteX1" fmla="*/ 7907337 w 7929582"/>
              <a:gd name="connsiteY1" fmla="*/ 0 h 4448175"/>
              <a:gd name="connsiteX2" fmla="*/ 7906279 w 7929582"/>
              <a:gd name="connsiteY2" fmla="*/ 3167743 h 4448175"/>
              <a:gd name="connsiteX3" fmla="*/ 7897812 w 7929582"/>
              <a:gd name="connsiteY3" fmla="*/ 4115912 h 4448175"/>
              <a:gd name="connsiteX4" fmla="*/ 7907337 w 7929582"/>
              <a:gd name="connsiteY4" fmla="*/ 4448175 h 4448175"/>
              <a:gd name="connsiteX5" fmla="*/ 7567612 w 7929582"/>
              <a:gd name="connsiteY5" fmla="*/ 4446078 h 4448175"/>
              <a:gd name="connsiteX6" fmla="*/ 6602412 w 7929582"/>
              <a:gd name="connsiteY6" fmla="*/ 4446078 h 4448175"/>
              <a:gd name="connsiteX7" fmla="*/ 0 w 7929582"/>
              <a:gd name="connsiteY7" fmla="*/ 4448175 h 4448175"/>
              <a:gd name="connsiteX8" fmla="*/ 0 w 7929582"/>
              <a:gd name="connsiteY8" fmla="*/ 0 h 4448175"/>
              <a:gd name="connsiteX0" fmla="*/ 0 w 7929582"/>
              <a:gd name="connsiteY0" fmla="*/ 0 h 4448175"/>
              <a:gd name="connsiteX1" fmla="*/ 7907337 w 7929582"/>
              <a:gd name="connsiteY1" fmla="*/ 0 h 4448175"/>
              <a:gd name="connsiteX2" fmla="*/ 7906279 w 7929582"/>
              <a:gd name="connsiteY2" fmla="*/ 3167743 h 4448175"/>
              <a:gd name="connsiteX3" fmla="*/ 7897812 w 7929582"/>
              <a:gd name="connsiteY3" fmla="*/ 4115912 h 4448175"/>
              <a:gd name="connsiteX4" fmla="*/ 7907337 w 7929582"/>
              <a:gd name="connsiteY4" fmla="*/ 4448175 h 4448175"/>
              <a:gd name="connsiteX5" fmla="*/ 7567612 w 7929582"/>
              <a:gd name="connsiteY5" fmla="*/ 4446078 h 4448175"/>
              <a:gd name="connsiteX6" fmla="*/ 6602412 w 7929582"/>
              <a:gd name="connsiteY6" fmla="*/ 4446078 h 4448175"/>
              <a:gd name="connsiteX7" fmla="*/ 0 w 7929582"/>
              <a:gd name="connsiteY7" fmla="*/ 4448175 h 4448175"/>
              <a:gd name="connsiteX8" fmla="*/ 0 w 7929582"/>
              <a:gd name="connsiteY8" fmla="*/ 0 h 4448175"/>
              <a:gd name="connsiteX0" fmla="*/ 0 w 7929582"/>
              <a:gd name="connsiteY0" fmla="*/ 0 h 4448175"/>
              <a:gd name="connsiteX1" fmla="*/ 7907337 w 7929582"/>
              <a:gd name="connsiteY1" fmla="*/ 0 h 4448175"/>
              <a:gd name="connsiteX2" fmla="*/ 7906279 w 7929582"/>
              <a:gd name="connsiteY2" fmla="*/ 3167743 h 4448175"/>
              <a:gd name="connsiteX3" fmla="*/ 7897812 w 7929582"/>
              <a:gd name="connsiteY3" fmla="*/ 4115912 h 4448175"/>
              <a:gd name="connsiteX4" fmla="*/ 7907337 w 7929582"/>
              <a:gd name="connsiteY4" fmla="*/ 4448175 h 4448175"/>
              <a:gd name="connsiteX5" fmla="*/ 7567612 w 7929582"/>
              <a:gd name="connsiteY5" fmla="*/ 4446078 h 4448175"/>
              <a:gd name="connsiteX6" fmla="*/ 6602412 w 7929582"/>
              <a:gd name="connsiteY6" fmla="*/ 4446078 h 4448175"/>
              <a:gd name="connsiteX7" fmla="*/ 0 w 7929582"/>
              <a:gd name="connsiteY7" fmla="*/ 4448175 h 4448175"/>
              <a:gd name="connsiteX8" fmla="*/ 0 w 7929582"/>
              <a:gd name="connsiteY8" fmla="*/ 0 h 4448175"/>
              <a:gd name="connsiteX0" fmla="*/ 0 w 7929582"/>
              <a:gd name="connsiteY0" fmla="*/ 0 h 4448175"/>
              <a:gd name="connsiteX1" fmla="*/ 7907337 w 7929582"/>
              <a:gd name="connsiteY1" fmla="*/ 0 h 4448175"/>
              <a:gd name="connsiteX2" fmla="*/ 7906279 w 7929582"/>
              <a:gd name="connsiteY2" fmla="*/ 3167743 h 4448175"/>
              <a:gd name="connsiteX3" fmla="*/ 7897812 w 7929582"/>
              <a:gd name="connsiteY3" fmla="*/ 4115912 h 4448175"/>
              <a:gd name="connsiteX4" fmla="*/ 7907337 w 7929582"/>
              <a:gd name="connsiteY4" fmla="*/ 4448175 h 4448175"/>
              <a:gd name="connsiteX5" fmla="*/ 7567612 w 7929582"/>
              <a:gd name="connsiteY5" fmla="*/ 4446078 h 4448175"/>
              <a:gd name="connsiteX6" fmla="*/ 6602412 w 7929582"/>
              <a:gd name="connsiteY6" fmla="*/ 4446078 h 4448175"/>
              <a:gd name="connsiteX7" fmla="*/ 0 w 7929582"/>
              <a:gd name="connsiteY7" fmla="*/ 4448175 h 4448175"/>
              <a:gd name="connsiteX8" fmla="*/ 0 w 7929582"/>
              <a:gd name="connsiteY8" fmla="*/ 0 h 4448175"/>
              <a:gd name="connsiteX0" fmla="*/ 0 w 7929582"/>
              <a:gd name="connsiteY0" fmla="*/ 0 h 4448175"/>
              <a:gd name="connsiteX1" fmla="*/ 7907337 w 7929582"/>
              <a:gd name="connsiteY1" fmla="*/ 0 h 4448175"/>
              <a:gd name="connsiteX2" fmla="*/ 7906279 w 7929582"/>
              <a:gd name="connsiteY2" fmla="*/ 3167743 h 4448175"/>
              <a:gd name="connsiteX3" fmla="*/ 7897812 w 7929582"/>
              <a:gd name="connsiteY3" fmla="*/ 4115912 h 4448175"/>
              <a:gd name="connsiteX4" fmla="*/ 7907337 w 7929582"/>
              <a:gd name="connsiteY4" fmla="*/ 4448175 h 4448175"/>
              <a:gd name="connsiteX5" fmla="*/ 7567612 w 7929582"/>
              <a:gd name="connsiteY5" fmla="*/ 4446078 h 4448175"/>
              <a:gd name="connsiteX6" fmla="*/ 6602412 w 7929582"/>
              <a:gd name="connsiteY6" fmla="*/ 4446078 h 4448175"/>
              <a:gd name="connsiteX7" fmla="*/ 0 w 7929582"/>
              <a:gd name="connsiteY7" fmla="*/ 4448175 h 4448175"/>
              <a:gd name="connsiteX8" fmla="*/ 0 w 7929582"/>
              <a:gd name="connsiteY8" fmla="*/ 0 h 4448175"/>
              <a:gd name="connsiteX0" fmla="*/ 0 w 7908154"/>
              <a:gd name="connsiteY0" fmla="*/ 0 h 4451939"/>
              <a:gd name="connsiteX1" fmla="*/ 7907337 w 7908154"/>
              <a:gd name="connsiteY1" fmla="*/ 0 h 4451939"/>
              <a:gd name="connsiteX2" fmla="*/ 7906279 w 7908154"/>
              <a:gd name="connsiteY2" fmla="*/ 3167743 h 4451939"/>
              <a:gd name="connsiteX3" fmla="*/ 7897812 w 7908154"/>
              <a:gd name="connsiteY3" fmla="*/ 4115912 h 4451939"/>
              <a:gd name="connsiteX4" fmla="*/ 7907337 w 7908154"/>
              <a:gd name="connsiteY4" fmla="*/ 4448175 h 4451939"/>
              <a:gd name="connsiteX5" fmla="*/ 7567612 w 7908154"/>
              <a:gd name="connsiteY5" fmla="*/ 4446078 h 4451939"/>
              <a:gd name="connsiteX6" fmla="*/ 6602412 w 7908154"/>
              <a:gd name="connsiteY6" fmla="*/ 4446078 h 4451939"/>
              <a:gd name="connsiteX7" fmla="*/ 0 w 7908154"/>
              <a:gd name="connsiteY7" fmla="*/ 4448175 h 4451939"/>
              <a:gd name="connsiteX8" fmla="*/ 0 w 7908154"/>
              <a:gd name="connsiteY8" fmla="*/ 0 h 4451939"/>
              <a:gd name="connsiteX0" fmla="*/ 0 w 7908154"/>
              <a:gd name="connsiteY0" fmla="*/ 0 h 4521159"/>
              <a:gd name="connsiteX1" fmla="*/ 7907337 w 7908154"/>
              <a:gd name="connsiteY1" fmla="*/ 0 h 4521159"/>
              <a:gd name="connsiteX2" fmla="*/ 7906279 w 7908154"/>
              <a:gd name="connsiteY2" fmla="*/ 3167743 h 4521159"/>
              <a:gd name="connsiteX3" fmla="*/ 7897812 w 7908154"/>
              <a:gd name="connsiteY3" fmla="*/ 4115912 h 4521159"/>
              <a:gd name="connsiteX4" fmla="*/ 7907337 w 7908154"/>
              <a:gd name="connsiteY4" fmla="*/ 4448175 h 4521159"/>
              <a:gd name="connsiteX5" fmla="*/ 7567612 w 7908154"/>
              <a:gd name="connsiteY5" fmla="*/ 4446078 h 4521159"/>
              <a:gd name="connsiteX6" fmla="*/ 6602412 w 7908154"/>
              <a:gd name="connsiteY6" fmla="*/ 4446078 h 4521159"/>
              <a:gd name="connsiteX7" fmla="*/ 0 w 7908154"/>
              <a:gd name="connsiteY7" fmla="*/ 4448175 h 4521159"/>
              <a:gd name="connsiteX8" fmla="*/ 0 w 7908154"/>
              <a:gd name="connsiteY8" fmla="*/ 0 h 4521159"/>
              <a:gd name="connsiteX0" fmla="*/ 0 w 7908154"/>
              <a:gd name="connsiteY0" fmla="*/ 0 h 4449738"/>
              <a:gd name="connsiteX1" fmla="*/ 7907337 w 7908154"/>
              <a:gd name="connsiteY1" fmla="*/ 0 h 4449738"/>
              <a:gd name="connsiteX2" fmla="*/ 7906279 w 7908154"/>
              <a:gd name="connsiteY2" fmla="*/ 3167743 h 4449738"/>
              <a:gd name="connsiteX3" fmla="*/ 7897812 w 7908154"/>
              <a:gd name="connsiteY3" fmla="*/ 4115912 h 4449738"/>
              <a:gd name="connsiteX4" fmla="*/ 7907337 w 7908154"/>
              <a:gd name="connsiteY4" fmla="*/ 4448175 h 4449738"/>
              <a:gd name="connsiteX5" fmla="*/ 7567612 w 7908154"/>
              <a:gd name="connsiteY5" fmla="*/ 4446078 h 4449738"/>
              <a:gd name="connsiteX6" fmla="*/ 6602412 w 7908154"/>
              <a:gd name="connsiteY6" fmla="*/ 4446078 h 4449738"/>
              <a:gd name="connsiteX7" fmla="*/ 0 w 7908154"/>
              <a:gd name="connsiteY7" fmla="*/ 4448175 h 4449738"/>
              <a:gd name="connsiteX8" fmla="*/ 0 w 7908154"/>
              <a:gd name="connsiteY8" fmla="*/ 0 h 4449738"/>
              <a:gd name="connsiteX0" fmla="*/ 0 w 8001548"/>
              <a:gd name="connsiteY0" fmla="*/ 0 h 4448187"/>
              <a:gd name="connsiteX1" fmla="*/ 7907337 w 8001548"/>
              <a:gd name="connsiteY1" fmla="*/ 0 h 4448187"/>
              <a:gd name="connsiteX2" fmla="*/ 7906279 w 8001548"/>
              <a:gd name="connsiteY2" fmla="*/ 3167743 h 4448187"/>
              <a:gd name="connsiteX3" fmla="*/ 7897812 w 8001548"/>
              <a:gd name="connsiteY3" fmla="*/ 4115912 h 4448187"/>
              <a:gd name="connsiteX4" fmla="*/ 7907337 w 8001548"/>
              <a:gd name="connsiteY4" fmla="*/ 4448175 h 4448187"/>
              <a:gd name="connsiteX5" fmla="*/ 6593945 w 8001548"/>
              <a:gd name="connsiteY5" fmla="*/ 4107446 h 4448187"/>
              <a:gd name="connsiteX6" fmla="*/ 6602412 w 8001548"/>
              <a:gd name="connsiteY6" fmla="*/ 4446078 h 4448187"/>
              <a:gd name="connsiteX7" fmla="*/ 0 w 8001548"/>
              <a:gd name="connsiteY7" fmla="*/ 4448175 h 4448187"/>
              <a:gd name="connsiteX8" fmla="*/ 0 w 8001548"/>
              <a:gd name="connsiteY8" fmla="*/ 0 h 4448187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897812 w 7907337"/>
              <a:gd name="connsiteY3" fmla="*/ 4115912 h 4448175"/>
              <a:gd name="connsiteX4" fmla="*/ 7534804 w 7907337"/>
              <a:gd name="connsiteY4" fmla="*/ 4109543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34804 w 7907337"/>
              <a:gd name="connsiteY4" fmla="*/ 4109543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34804 w 7907337"/>
              <a:gd name="connsiteY4" fmla="*/ 4109543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34804 w 7907337"/>
              <a:gd name="connsiteY4" fmla="*/ 4109543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34804 w 7907337"/>
              <a:gd name="connsiteY4" fmla="*/ 4109543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34804 w 7907337"/>
              <a:gd name="connsiteY4" fmla="*/ 4109543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822670 w 7907337"/>
              <a:gd name="connsiteY4" fmla="*/ 436351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14857"/>
              <a:gd name="connsiteY0" fmla="*/ 0 h 4448175"/>
              <a:gd name="connsiteX1" fmla="*/ 7907337 w 7914857"/>
              <a:gd name="connsiteY1" fmla="*/ 0 h 4448175"/>
              <a:gd name="connsiteX2" fmla="*/ 7914746 w 7914857"/>
              <a:gd name="connsiteY2" fmla="*/ 2930700 h 4448175"/>
              <a:gd name="connsiteX3" fmla="*/ 7550679 w 7914857"/>
              <a:gd name="connsiteY3" fmla="*/ 3159277 h 4448175"/>
              <a:gd name="connsiteX4" fmla="*/ 7568670 w 7914857"/>
              <a:gd name="connsiteY4" fmla="*/ 4101077 h 4448175"/>
              <a:gd name="connsiteX5" fmla="*/ 6593945 w 7914857"/>
              <a:gd name="connsiteY5" fmla="*/ 4107446 h 4448175"/>
              <a:gd name="connsiteX6" fmla="*/ 6602412 w 7914857"/>
              <a:gd name="connsiteY6" fmla="*/ 4446078 h 4448175"/>
              <a:gd name="connsiteX7" fmla="*/ 0 w 7914857"/>
              <a:gd name="connsiteY7" fmla="*/ 4448175 h 4448175"/>
              <a:gd name="connsiteX8" fmla="*/ 0 w 7914857"/>
              <a:gd name="connsiteY8" fmla="*/ 0 h 4448175"/>
              <a:gd name="connsiteX0" fmla="*/ 0 w 7914857"/>
              <a:gd name="connsiteY0" fmla="*/ 0 h 4448175"/>
              <a:gd name="connsiteX1" fmla="*/ 7907337 w 7914857"/>
              <a:gd name="connsiteY1" fmla="*/ 0 h 4448175"/>
              <a:gd name="connsiteX2" fmla="*/ 7914746 w 7914857"/>
              <a:gd name="connsiteY2" fmla="*/ 3150810 h 4448175"/>
              <a:gd name="connsiteX3" fmla="*/ 7550679 w 7914857"/>
              <a:gd name="connsiteY3" fmla="*/ 3159277 h 4448175"/>
              <a:gd name="connsiteX4" fmla="*/ 7568670 w 7914857"/>
              <a:gd name="connsiteY4" fmla="*/ 4101077 h 4448175"/>
              <a:gd name="connsiteX5" fmla="*/ 6593945 w 7914857"/>
              <a:gd name="connsiteY5" fmla="*/ 4107446 h 4448175"/>
              <a:gd name="connsiteX6" fmla="*/ 6602412 w 7914857"/>
              <a:gd name="connsiteY6" fmla="*/ 4446078 h 4448175"/>
              <a:gd name="connsiteX7" fmla="*/ 0 w 7914857"/>
              <a:gd name="connsiteY7" fmla="*/ 4448175 h 4448175"/>
              <a:gd name="connsiteX8" fmla="*/ 0 w 7914857"/>
              <a:gd name="connsiteY8" fmla="*/ 0 h 4448175"/>
              <a:gd name="connsiteX0" fmla="*/ 0 w 7914842"/>
              <a:gd name="connsiteY0" fmla="*/ 0 h 4448175"/>
              <a:gd name="connsiteX1" fmla="*/ 7907337 w 7914842"/>
              <a:gd name="connsiteY1" fmla="*/ 0 h 4448175"/>
              <a:gd name="connsiteX2" fmla="*/ 7914746 w 7914842"/>
              <a:gd name="connsiteY2" fmla="*/ 3150810 h 4448175"/>
              <a:gd name="connsiteX3" fmla="*/ 7550679 w 7914842"/>
              <a:gd name="connsiteY3" fmla="*/ 3159277 h 4448175"/>
              <a:gd name="connsiteX4" fmla="*/ 7568670 w 7914842"/>
              <a:gd name="connsiteY4" fmla="*/ 4101077 h 4448175"/>
              <a:gd name="connsiteX5" fmla="*/ 6593945 w 7914842"/>
              <a:gd name="connsiteY5" fmla="*/ 4107446 h 4448175"/>
              <a:gd name="connsiteX6" fmla="*/ 6602412 w 7914842"/>
              <a:gd name="connsiteY6" fmla="*/ 4446078 h 4448175"/>
              <a:gd name="connsiteX7" fmla="*/ 0 w 7914842"/>
              <a:gd name="connsiteY7" fmla="*/ 4448175 h 4448175"/>
              <a:gd name="connsiteX8" fmla="*/ 0 w 7914842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89346 w 7907337"/>
              <a:gd name="connsiteY2" fmla="*/ 3447113 h 4448175"/>
              <a:gd name="connsiteX3" fmla="*/ 7550679 w 7907337"/>
              <a:gd name="connsiteY3" fmla="*/ 31592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80 w 7907337"/>
              <a:gd name="connsiteY2" fmla="*/ 3176208 h 4448175"/>
              <a:gd name="connsiteX3" fmla="*/ 7550679 w 7907337"/>
              <a:gd name="connsiteY3" fmla="*/ 31592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80 w 7907337"/>
              <a:gd name="connsiteY2" fmla="*/ 3176208 h 4448175"/>
              <a:gd name="connsiteX3" fmla="*/ 7550679 w 7907337"/>
              <a:gd name="connsiteY3" fmla="*/ 31592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82574"/>
              <a:gd name="connsiteY0" fmla="*/ 0 h 4448175"/>
              <a:gd name="connsiteX1" fmla="*/ 7907337 w 7982574"/>
              <a:gd name="connsiteY1" fmla="*/ 0 h 4448175"/>
              <a:gd name="connsiteX2" fmla="*/ 7982480 w 7982574"/>
              <a:gd name="connsiteY2" fmla="*/ 2371957 h 4448175"/>
              <a:gd name="connsiteX3" fmla="*/ 7550679 w 7982574"/>
              <a:gd name="connsiteY3" fmla="*/ 3159277 h 4448175"/>
              <a:gd name="connsiteX4" fmla="*/ 7568670 w 7982574"/>
              <a:gd name="connsiteY4" fmla="*/ 4101077 h 4448175"/>
              <a:gd name="connsiteX5" fmla="*/ 6593945 w 7982574"/>
              <a:gd name="connsiteY5" fmla="*/ 4107446 h 4448175"/>
              <a:gd name="connsiteX6" fmla="*/ 6602412 w 7982574"/>
              <a:gd name="connsiteY6" fmla="*/ 4446078 h 4448175"/>
              <a:gd name="connsiteX7" fmla="*/ 0 w 7982574"/>
              <a:gd name="connsiteY7" fmla="*/ 4448175 h 4448175"/>
              <a:gd name="connsiteX8" fmla="*/ 0 w 7982574"/>
              <a:gd name="connsiteY8" fmla="*/ 0 h 4448175"/>
              <a:gd name="connsiteX0" fmla="*/ 0 w 7914858"/>
              <a:gd name="connsiteY0" fmla="*/ 0 h 4448175"/>
              <a:gd name="connsiteX1" fmla="*/ 7907337 w 7914858"/>
              <a:gd name="connsiteY1" fmla="*/ 0 h 4448175"/>
              <a:gd name="connsiteX2" fmla="*/ 7914747 w 7914858"/>
              <a:gd name="connsiteY2" fmla="*/ 3176207 h 4448175"/>
              <a:gd name="connsiteX3" fmla="*/ 7550679 w 7914858"/>
              <a:gd name="connsiteY3" fmla="*/ 3159277 h 4448175"/>
              <a:gd name="connsiteX4" fmla="*/ 7568670 w 7914858"/>
              <a:gd name="connsiteY4" fmla="*/ 4101077 h 4448175"/>
              <a:gd name="connsiteX5" fmla="*/ 6593945 w 7914858"/>
              <a:gd name="connsiteY5" fmla="*/ 4107446 h 4448175"/>
              <a:gd name="connsiteX6" fmla="*/ 6602412 w 7914858"/>
              <a:gd name="connsiteY6" fmla="*/ 4446078 h 4448175"/>
              <a:gd name="connsiteX7" fmla="*/ 0 w 7914858"/>
              <a:gd name="connsiteY7" fmla="*/ 4448175 h 4448175"/>
              <a:gd name="connsiteX8" fmla="*/ 0 w 7914858"/>
              <a:gd name="connsiteY8" fmla="*/ 0 h 4448175"/>
              <a:gd name="connsiteX0" fmla="*/ 0 w 7926869"/>
              <a:gd name="connsiteY0" fmla="*/ 0 h 4448175"/>
              <a:gd name="connsiteX1" fmla="*/ 7907337 w 7926869"/>
              <a:gd name="connsiteY1" fmla="*/ 0 h 4448175"/>
              <a:gd name="connsiteX2" fmla="*/ 7914747 w 7926869"/>
              <a:gd name="connsiteY2" fmla="*/ 3176207 h 4448175"/>
              <a:gd name="connsiteX3" fmla="*/ 7720012 w 7926869"/>
              <a:gd name="connsiteY3" fmla="*/ 3497909 h 4448175"/>
              <a:gd name="connsiteX4" fmla="*/ 7568670 w 7926869"/>
              <a:gd name="connsiteY4" fmla="*/ 4101077 h 4448175"/>
              <a:gd name="connsiteX5" fmla="*/ 6593945 w 7926869"/>
              <a:gd name="connsiteY5" fmla="*/ 4107446 h 4448175"/>
              <a:gd name="connsiteX6" fmla="*/ 6602412 w 7926869"/>
              <a:gd name="connsiteY6" fmla="*/ 4446078 h 4448175"/>
              <a:gd name="connsiteX7" fmla="*/ 0 w 7926869"/>
              <a:gd name="connsiteY7" fmla="*/ 4448175 h 4448175"/>
              <a:gd name="connsiteX8" fmla="*/ 0 w 7926869"/>
              <a:gd name="connsiteY8" fmla="*/ 0 h 4448175"/>
              <a:gd name="connsiteX0" fmla="*/ 0 w 7926869"/>
              <a:gd name="connsiteY0" fmla="*/ 0 h 4448175"/>
              <a:gd name="connsiteX1" fmla="*/ 7907337 w 7926869"/>
              <a:gd name="connsiteY1" fmla="*/ 0 h 4448175"/>
              <a:gd name="connsiteX2" fmla="*/ 7914747 w 7926869"/>
              <a:gd name="connsiteY2" fmla="*/ 3176207 h 4448175"/>
              <a:gd name="connsiteX3" fmla="*/ 7720012 w 7926869"/>
              <a:gd name="connsiteY3" fmla="*/ 3497909 h 4448175"/>
              <a:gd name="connsiteX4" fmla="*/ 7568670 w 7926869"/>
              <a:gd name="connsiteY4" fmla="*/ 4101077 h 4448175"/>
              <a:gd name="connsiteX5" fmla="*/ 6593945 w 7926869"/>
              <a:gd name="connsiteY5" fmla="*/ 4107446 h 4448175"/>
              <a:gd name="connsiteX6" fmla="*/ 6602412 w 7926869"/>
              <a:gd name="connsiteY6" fmla="*/ 4446078 h 4448175"/>
              <a:gd name="connsiteX7" fmla="*/ 0 w 7926869"/>
              <a:gd name="connsiteY7" fmla="*/ 4448175 h 4448175"/>
              <a:gd name="connsiteX8" fmla="*/ 0 w 7926869"/>
              <a:gd name="connsiteY8" fmla="*/ 0 h 4448175"/>
              <a:gd name="connsiteX0" fmla="*/ 0 w 7926869"/>
              <a:gd name="connsiteY0" fmla="*/ 0 h 4448175"/>
              <a:gd name="connsiteX1" fmla="*/ 7907337 w 7926869"/>
              <a:gd name="connsiteY1" fmla="*/ 0 h 4448175"/>
              <a:gd name="connsiteX2" fmla="*/ 7914747 w 7926869"/>
              <a:gd name="connsiteY2" fmla="*/ 3176207 h 4448175"/>
              <a:gd name="connsiteX3" fmla="*/ 7720012 w 7926869"/>
              <a:gd name="connsiteY3" fmla="*/ 3497909 h 4448175"/>
              <a:gd name="connsiteX4" fmla="*/ 7568670 w 7926869"/>
              <a:gd name="connsiteY4" fmla="*/ 4101077 h 4448175"/>
              <a:gd name="connsiteX5" fmla="*/ 6593945 w 7926869"/>
              <a:gd name="connsiteY5" fmla="*/ 4107446 h 4448175"/>
              <a:gd name="connsiteX6" fmla="*/ 6602412 w 7926869"/>
              <a:gd name="connsiteY6" fmla="*/ 4446078 h 4448175"/>
              <a:gd name="connsiteX7" fmla="*/ 0 w 7926869"/>
              <a:gd name="connsiteY7" fmla="*/ 4448175 h 4448175"/>
              <a:gd name="connsiteX8" fmla="*/ 0 w 7926869"/>
              <a:gd name="connsiteY8" fmla="*/ 0 h 4448175"/>
              <a:gd name="connsiteX0" fmla="*/ 0 w 7937977"/>
              <a:gd name="connsiteY0" fmla="*/ 0 h 4448175"/>
              <a:gd name="connsiteX1" fmla="*/ 7907337 w 7937977"/>
              <a:gd name="connsiteY1" fmla="*/ 0 h 4448175"/>
              <a:gd name="connsiteX2" fmla="*/ 7914747 w 7937977"/>
              <a:gd name="connsiteY2" fmla="*/ 3176207 h 4448175"/>
              <a:gd name="connsiteX3" fmla="*/ 7568670 w 7937977"/>
              <a:gd name="connsiteY3" fmla="*/ 4101077 h 4448175"/>
              <a:gd name="connsiteX4" fmla="*/ 6593945 w 7937977"/>
              <a:gd name="connsiteY4" fmla="*/ 4107446 h 4448175"/>
              <a:gd name="connsiteX5" fmla="*/ 6602412 w 7937977"/>
              <a:gd name="connsiteY5" fmla="*/ 4446078 h 4448175"/>
              <a:gd name="connsiteX6" fmla="*/ 0 w 7937977"/>
              <a:gd name="connsiteY6" fmla="*/ 4448175 h 4448175"/>
              <a:gd name="connsiteX7" fmla="*/ 0 w 7937977"/>
              <a:gd name="connsiteY7" fmla="*/ 0 h 4448175"/>
              <a:gd name="connsiteX0" fmla="*/ 0 w 7937977"/>
              <a:gd name="connsiteY0" fmla="*/ 0 h 4448175"/>
              <a:gd name="connsiteX1" fmla="*/ 7907337 w 7937977"/>
              <a:gd name="connsiteY1" fmla="*/ 0 h 4448175"/>
              <a:gd name="connsiteX2" fmla="*/ 7914747 w 7937977"/>
              <a:gd name="connsiteY2" fmla="*/ 3176207 h 4448175"/>
              <a:gd name="connsiteX3" fmla="*/ 7568670 w 7937977"/>
              <a:gd name="connsiteY3" fmla="*/ 4101077 h 4448175"/>
              <a:gd name="connsiteX4" fmla="*/ 6593945 w 7937977"/>
              <a:gd name="connsiteY4" fmla="*/ 4107446 h 4448175"/>
              <a:gd name="connsiteX5" fmla="*/ 6602412 w 7937977"/>
              <a:gd name="connsiteY5" fmla="*/ 4446078 h 4448175"/>
              <a:gd name="connsiteX6" fmla="*/ 0 w 7937977"/>
              <a:gd name="connsiteY6" fmla="*/ 4448175 h 4448175"/>
              <a:gd name="connsiteX7" fmla="*/ 0 w 7937977"/>
              <a:gd name="connsiteY7" fmla="*/ 0 h 4448175"/>
              <a:gd name="connsiteX0" fmla="*/ 0 w 7914764"/>
              <a:gd name="connsiteY0" fmla="*/ 0 h 4448175"/>
              <a:gd name="connsiteX1" fmla="*/ 7907337 w 7914764"/>
              <a:gd name="connsiteY1" fmla="*/ 0 h 4448175"/>
              <a:gd name="connsiteX2" fmla="*/ 7914747 w 7914764"/>
              <a:gd name="connsiteY2" fmla="*/ 3176207 h 4448175"/>
              <a:gd name="connsiteX3" fmla="*/ 7568670 w 7914764"/>
              <a:gd name="connsiteY3" fmla="*/ 4101077 h 4448175"/>
              <a:gd name="connsiteX4" fmla="*/ 6593945 w 7914764"/>
              <a:gd name="connsiteY4" fmla="*/ 4107446 h 4448175"/>
              <a:gd name="connsiteX5" fmla="*/ 6602412 w 7914764"/>
              <a:gd name="connsiteY5" fmla="*/ 4446078 h 4448175"/>
              <a:gd name="connsiteX6" fmla="*/ 0 w 7914764"/>
              <a:gd name="connsiteY6" fmla="*/ 4448175 h 4448175"/>
              <a:gd name="connsiteX7" fmla="*/ 0 w 7914764"/>
              <a:gd name="connsiteY7" fmla="*/ 0 h 4448175"/>
              <a:gd name="connsiteX0" fmla="*/ 0 w 7914764"/>
              <a:gd name="connsiteY0" fmla="*/ 0 h 4448175"/>
              <a:gd name="connsiteX1" fmla="*/ 7907337 w 7914764"/>
              <a:gd name="connsiteY1" fmla="*/ 0 h 4448175"/>
              <a:gd name="connsiteX2" fmla="*/ 7914747 w 7914764"/>
              <a:gd name="connsiteY2" fmla="*/ 3176207 h 4448175"/>
              <a:gd name="connsiteX3" fmla="*/ 7568670 w 7914764"/>
              <a:gd name="connsiteY3" fmla="*/ 4101077 h 4448175"/>
              <a:gd name="connsiteX4" fmla="*/ 6593945 w 7914764"/>
              <a:gd name="connsiteY4" fmla="*/ 4107446 h 4448175"/>
              <a:gd name="connsiteX5" fmla="*/ 6602412 w 7914764"/>
              <a:gd name="connsiteY5" fmla="*/ 4446078 h 4448175"/>
              <a:gd name="connsiteX6" fmla="*/ 0 w 7914764"/>
              <a:gd name="connsiteY6" fmla="*/ 4448175 h 4448175"/>
              <a:gd name="connsiteX7" fmla="*/ 0 w 7914764"/>
              <a:gd name="connsiteY7" fmla="*/ 0 h 4448175"/>
              <a:gd name="connsiteX0" fmla="*/ 0 w 7914747"/>
              <a:gd name="connsiteY0" fmla="*/ 0 h 4448175"/>
              <a:gd name="connsiteX1" fmla="*/ 7907337 w 7914747"/>
              <a:gd name="connsiteY1" fmla="*/ 0 h 4448175"/>
              <a:gd name="connsiteX2" fmla="*/ 7914747 w 7914747"/>
              <a:gd name="connsiteY2" fmla="*/ 3176207 h 4448175"/>
              <a:gd name="connsiteX3" fmla="*/ 7770813 w 7914747"/>
              <a:gd name="connsiteY3" fmla="*/ 3565636 h 4448175"/>
              <a:gd name="connsiteX4" fmla="*/ 7568670 w 7914747"/>
              <a:gd name="connsiteY4" fmla="*/ 4101077 h 4448175"/>
              <a:gd name="connsiteX5" fmla="*/ 6593945 w 7914747"/>
              <a:gd name="connsiteY5" fmla="*/ 4107446 h 4448175"/>
              <a:gd name="connsiteX6" fmla="*/ 6602412 w 7914747"/>
              <a:gd name="connsiteY6" fmla="*/ 4446078 h 4448175"/>
              <a:gd name="connsiteX7" fmla="*/ 0 w 7914747"/>
              <a:gd name="connsiteY7" fmla="*/ 4448175 h 4448175"/>
              <a:gd name="connsiteX8" fmla="*/ 0 w 7914747"/>
              <a:gd name="connsiteY8" fmla="*/ 0 h 4448175"/>
              <a:gd name="connsiteX0" fmla="*/ 0 w 7938679"/>
              <a:gd name="connsiteY0" fmla="*/ 0 h 4448175"/>
              <a:gd name="connsiteX1" fmla="*/ 7907337 w 7938679"/>
              <a:gd name="connsiteY1" fmla="*/ 0 h 4448175"/>
              <a:gd name="connsiteX2" fmla="*/ 7914747 w 7938679"/>
              <a:gd name="connsiteY2" fmla="*/ 3176207 h 4448175"/>
              <a:gd name="connsiteX3" fmla="*/ 7559146 w 7938679"/>
              <a:gd name="connsiteY3" fmla="*/ 3167744 h 4448175"/>
              <a:gd name="connsiteX4" fmla="*/ 7568670 w 7938679"/>
              <a:gd name="connsiteY4" fmla="*/ 4101077 h 4448175"/>
              <a:gd name="connsiteX5" fmla="*/ 6593945 w 7938679"/>
              <a:gd name="connsiteY5" fmla="*/ 4107446 h 4448175"/>
              <a:gd name="connsiteX6" fmla="*/ 6602412 w 7938679"/>
              <a:gd name="connsiteY6" fmla="*/ 4446078 h 4448175"/>
              <a:gd name="connsiteX7" fmla="*/ 0 w 7938679"/>
              <a:gd name="connsiteY7" fmla="*/ 4448175 h 4448175"/>
              <a:gd name="connsiteX8" fmla="*/ 0 w 7938679"/>
              <a:gd name="connsiteY8" fmla="*/ 0 h 4448175"/>
              <a:gd name="connsiteX0" fmla="*/ 0 w 7938679"/>
              <a:gd name="connsiteY0" fmla="*/ 0 h 4448175"/>
              <a:gd name="connsiteX1" fmla="*/ 7907337 w 7938679"/>
              <a:gd name="connsiteY1" fmla="*/ 0 h 4448175"/>
              <a:gd name="connsiteX2" fmla="*/ 7914747 w 7938679"/>
              <a:gd name="connsiteY2" fmla="*/ 3176207 h 4448175"/>
              <a:gd name="connsiteX3" fmla="*/ 7559146 w 7938679"/>
              <a:gd name="connsiteY3" fmla="*/ 3167744 h 4448175"/>
              <a:gd name="connsiteX4" fmla="*/ 7568670 w 7938679"/>
              <a:gd name="connsiteY4" fmla="*/ 4101077 h 4448175"/>
              <a:gd name="connsiteX5" fmla="*/ 6593945 w 7938679"/>
              <a:gd name="connsiteY5" fmla="*/ 4107446 h 4448175"/>
              <a:gd name="connsiteX6" fmla="*/ 6602412 w 7938679"/>
              <a:gd name="connsiteY6" fmla="*/ 4446078 h 4448175"/>
              <a:gd name="connsiteX7" fmla="*/ 0 w 7938679"/>
              <a:gd name="connsiteY7" fmla="*/ 4448175 h 4448175"/>
              <a:gd name="connsiteX8" fmla="*/ 0 w 7938679"/>
              <a:gd name="connsiteY8" fmla="*/ 0 h 4448175"/>
              <a:gd name="connsiteX0" fmla="*/ 0 w 7938679"/>
              <a:gd name="connsiteY0" fmla="*/ 0 h 4448175"/>
              <a:gd name="connsiteX1" fmla="*/ 7907337 w 7938679"/>
              <a:gd name="connsiteY1" fmla="*/ 0 h 4448175"/>
              <a:gd name="connsiteX2" fmla="*/ 7914747 w 7938679"/>
              <a:gd name="connsiteY2" fmla="*/ 3176207 h 4448175"/>
              <a:gd name="connsiteX3" fmla="*/ 7559146 w 7938679"/>
              <a:gd name="connsiteY3" fmla="*/ 3167744 h 4448175"/>
              <a:gd name="connsiteX4" fmla="*/ 7568670 w 7938679"/>
              <a:gd name="connsiteY4" fmla="*/ 4101077 h 4448175"/>
              <a:gd name="connsiteX5" fmla="*/ 6593945 w 7938679"/>
              <a:gd name="connsiteY5" fmla="*/ 4107446 h 4448175"/>
              <a:gd name="connsiteX6" fmla="*/ 6602412 w 7938679"/>
              <a:gd name="connsiteY6" fmla="*/ 4446078 h 4448175"/>
              <a:gd name="connsiteX7" fmla="*/ 0 w 7938679"/>
              <a:gd name="connsiteY7" fmla="*/ 4448175 h 4448175"/>
              <a:gd name="connsiteX8" fmla="*/ 0 w 7938679"/>
              <a:gd name="connsiteY8" fmla="*/ 0 h 4448175"/>
              <a:gd name="connsiteX0" fmla="*/ 0 w 7926236"/>
              <a:gd name="connsiteY0" fmla="*/ 0 h 4448175"/>
              <a:gd name="connsiteX1" fmla="*/ 7907337 w 7926236"/>
              <a:gd name="connsiteY1" fmla="*/ 0 h 4448175"/>
              <a:gd name="connsiteX2" fmla="*/ 7897813 w 7926236"/>
              <a:gd name="connsiteY2" fmla="*/ 3150807 h 4448175"/>
              <a:gd name="connsiteX3" fmla="*/ 7559146 w 7926236"/>
              <a:gd name="connsiteY3" fmla="*/ 3167744 h 4448175"/>
              <a:gd name="connsiteX4" fmla="*/ 7568670 w 7926236"/>
              <a:gd name="connsiteY4" fmla="*/ 4101077 h 4448175"/>
              <a:gd name="connsiteX5" fmla="*/ 6593945 w 7926236"/>
              <a:gd name="connsiteY5" fmla="*/ 4107446 h 4448175"/>
              <a:gd name="connsiteX6" fmla="*/ 6602412 w 7926236"/>
              <a:gd name="connsiteY6" fmla="*/ 4446078 h 4448175"/>
              <a:gd name="connsiteX7" fmla="*/ 0 w 7926236"/>
              <a:gd name="connsiteY7" fmla="*/ 4448175 h 4448175"/>
              <a:gd name="connsiteX8" fmla="*/ 0 w 7926236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50807 h 4448175"/>
              <a:gd name="connsiteX3" fmla="*/ 7559146 w 7907337"/>
              <a:gd name="connsiteY3" fmla="*/ 3167744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13968"/>
              <a:gd name="connsiteY0" fmla="*/ 0 h 4448175"/>
              <a:gd name="connsiteX1" fmla="*/ 7907337 w 7913968"/>
              <a:gd name="connsiteY1" fmla="*/ 0 h 4448175"/>
              <a:gd name="connsiteX2" fmla="*/ 7897813 w 7913968"/>
              <a:gd name="connsiteY2" fmla="*/ 3150807 h 4448175"/>
              <a:gd name="connsiteX3" fmla="*/ 7728479 w 7913968"/>
              <a:gd name="connsiteY3" fmla="*/ 3256644 h 4448175"/>
              <a:gd name="connsiteX4" fmla="*/ 7568670 w 7913968"/>
              <a:gd name="connsiteY4" fmla="*/ 4101077 h 4448175"/>
              <a:gd name="connsiteX5" fmla="*/ 6593945 w 7913968"/>
              <a:gd name="connsiteY5" fmla="*/ 4107446 h 4448175"/>
              <a:gd name="connsiteX6" fmla="*/ 6602412 w 7913968"/>
              <a:gd name="connsiteY6" fmla="*/ 4446078 h 4448175"/>
              <a:gd name="connsiteX7" fmla="*/ 0 w 7913968"/>
              <a:gd name="connsiteY7" fmla="*/ 4448175 h 4448175"/>
              <a:gd name="connsiteX8" fmla="*/ 0 w 7913968"/>
              <a:gd name="connsiteY8" fmla="*/ 0 h 4448175"/>
              <a:gd name="connsiteX0" fmla="*/ 0 w 7925925"/>
              <a:gd name="connsiteY0" fmla="*/ 0 h 4448175"/>
              <a:gd name="connsiteX1" fmla="*/ 7907337 w 7925925"/>
              <a:gd name="connsiteY1" fmla="*/ 0 h 4448175"/>
              <a:gd name="connsiteX2" fmla="*/ 7897813 w 7925925"/>
              <a:gd name="connsiteY2" fmla="*/ 3150807 h 4448175"/>
              <a:gd name="connsiteX3" fmla="*/ 7563379 w 7925925"/>
              <a:gd name="connsiteY3" fmla="*/ 3146577 h 4448175"/>
              <a:gd name="connsiteX4" fmla="*/ 7568670 w 7925925"/>
              <a:gd name="connsiteY4" fmla="*/ 4101077 h 4448175"/>
              <a:gd name="connsiteX5" fmla="*/ 6593945 w 7925925"/>
              <a:gd name="connsiteY5" fmla="*/ 4107446 h 4448175"/>
              <a:gd name="connsiteX6" fmla="*/ 6602412 w 7925925"/>
              <a:gd name="connsiteY6" fmla="*/ 4446078 h 4448175"/>
              <a:gd name="connsiteX7" fmla="*/ 0 w 7925925"/>
              <a:gd name="connsiteY7" fmla="*/ 4448175 h 4448175"/>
              <a:gd name="connsiteX8" fmla="*/ 0 w 7925925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50807 h 4448175"/>
              <a:gd name="connsiteX3" fmla="*/ 7563379 w 7907337"/>
              <a:gd name="connsiteY3" fmla="*/ 31465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50807 h 4448175"/>
              <a:gd name="connsiteX3" fmla="*/ 7563379 w 7907337"/>
              <a:gd name="connsiteY3" fmla="*/ 31465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50311"/>
              <a:gd name="connsiteX1" fmla="*/ 7907337 w 7907337"/>
              <a:gd name="connsiteY1" fmla="*/ 0 h 4450311"/>
              <a:gd name="connsiteX2" fmla="*/ 7897813 w 7907337"/>
              <a:gd name="connsiteY2" fmla="*/ 3150807 h 4450311"/>
              <a:gd name="connsiteX3" fmla="*/ 7563379 w 7907337"/>
              <a:gd name="connsiteY3" fmla="*/ 3146577 h 4450311"/>
              <a:gd name="connsiteX4" fmla="*/ 7568670 w 7907337"/>
              <a:gd name="connsiteY4" fmla="*/ 4101077 h 4450311"/>
              <a:gd name="connsiteX5" fmla="*/ 6593945 w 7907337"/>
              <a:gd name="connsiteY5" fmla="*/ 4107446 h 4450311"/>
              <a:gd name="connsiteX6" fmla="*/ 6708245 w 7907337"/>
              <a:gd name="connsiteY6" fmla="*/ 4450311 h 4450311"/>
              <a:gd name="connsiteX7" fmla="*/ 0 w 7907337"/>
              <a:gd name="connsiteY7" fmla="*/ 4448175 h 4450311"/>
              <a:gd name="connsiteX8" fmla="*/ 0 w 7907337"/>
              <a:gd name="connsiteY8" fmla="*/ 0 h 4450311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50807 h 4448175"/>
              <a:gd name="connsiteX3" fmla="*/ 7563379 w 7907337"/>
              <a:gd name="connsiteY3" fmla="*/ 31465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598178 w 7907337"/>
              <a:gd name="connsiteY6" fmla="*/ 4441845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2046 w 7907337"/>
              <a:gd name="connsiteY2" fmla="*/ 3028040 h 4448175"/>
              <a:gd name="connsiteX3" fmla="*/ 7563379 w 7907337"/>
              <a:gd name="connsiteY3" fmla="*/ 31465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598178 w 7907337"/>
              <a:gd name="connsiteY6" fmla="*/ 4441845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46574 h 4448175"/>
              <a:gd name="connsiteX3" fmla="*/ 7563379 w 7907337"/>
              <a:gd name="connsiteY3" fmla="*/ 31465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598178 w 7907337"/>
              <a:gd name="connsiteY6" fmla="*/ 4441845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46574 h 4448175"/>
              <a:gd name="connsiteX3" fmla="*/ 7563379 w 7907337"/>
              <a:gd name="connsiteY3" fmla="*/ 3146577 h 4448175"/>
              <a:gd name="connsiteX4" fmla="*/ 7670270 w 7907337"/>
              <a:gd name="connsiteY4" fmla="*/ 4109543 h 4448175"/>
              <a:gd name="connsiteX5" fmla="*/ 6593945 w 7907337"/>
              <a:gd name="connsiteY5" fmla="*/ 4107446 h 4448175"/>
              <a:gd name="connsiteX6" fmla="*/ 6598178 w 7907337"/>
              <a:gd name="connsiteY6" fmla="*/ 4441845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46574 h 4448175"/>
              <a:gd name="connsiteX3" fmla="*/ 7563379 w 7907337"/>
              <a:gd name="connsiteY3" fmla="*/ 3146577 h 4448175"/>
              <a:gd name="connsiteX4" fmla="*/ 7560203 w 7907337"/>
              <a:gd name="connsiteY4" fmla="*/ 4105310 h 4448175"/>
              <a:gd name="connsiteX5" fmla="*/ 6593945 w 7907337"/>
              <a:gd name="connsiteY5" fmla="*/ 4107446 h 4448175"/>
              <a:gd name="connsiteX6" fmla="*/ 6598178 w 7907337"/>
              <a:gd name="connsiteY6" fmla="*/ 4441845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07337" h="4448175">
                <a:moveTo>
                  <a:pt x="0" y="0"/>
                </a:moveTo>
                <a:lnTo>
                  <a:pt x="7907337" y="0"/>
                </a:lnTo>
                <a:cubicBezTo>
                  <a:pt x="7906984" y="1055914"/>
                  <a:pt x="7900105" y="3138612"/>
                  <a:pt x="7897813" y="3146574"/>
                </a:cubicBezTo>
                <a:cubicBezTo>
                  <a:pt x="7895521" y="3154536"/>
                  <a:pt x="7553325" y="3149065"/>
                  <a:pt x="7563379" y="3146577"/>
                </a:cubicBezTo>
                <a:cubicBezTo>
                  <a:pt x="7564966" y="3148322"/>
                  <a:pt x="7560909" y="4093332"/>
                  <a:pt x="7560203" y="4105310"/>
                </a:cubicBezTo>
                <a:cubicBezTo>
                  <a:pt x="7559497" y="4117288"/>
                  <a:pt x="6907565" y="4108145"/>
                  <a:pt x="6593945" y="4107446"/>
                </a:cubicBezTo>
                <a:lnTo>
                  <a:pt x="6598178" y="4441845"/>
                </a:lnTo>
                <a:lnTo>
                  <a:pt x="0" y="4448175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lIns="68564" tIns="34283" rIns="68564" bIns="34283" anchor="ctr" anchorCtr="0"/>
          <a:lstStyle>
            <a:lvl1pPr marL="0" indent="0" algn="ctr">
              <a:buNone/>
              <a:defRPr sz="1600">
                <a:solidFill>
                  <a:srgbClr val="464646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r>
              <a:rPr lang="en-US"/>
              <a:t>Add your picture here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8352420" y="4407954"/>
            <a:ext cx="486054" cy="6480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43508" y="33468"/>
            <a:ext cx="486054" cy="6480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 userDrawn="1"/>
        </p:nvSpPr>
        <p:spPr>
          <a:xfrm>
            <a:off x="9216516" y="0"/>
            <a:ext cx="1728192" cy="233140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/>
            <a:r>
              <a:rPr lang="en-GB" sz="800"/>
              <a:t>This image is layered with text over the top. </a:t>
            </a:r>
          </a:p>
          <a:p>
            <a:pPr algn="l"/>
            <a:endParaRPr lang="en-GB" sz="800"/>
          </a:p>
          <a:p>
            <a:pPr algn="l"/>
            <a:r>
              <a:rPr lang="en-GB" sz="800"/>
              <a:t>To replace the image in the background, right click on the right hand side of the image and select “Send to back”.</a:t>
            </a:r>
          </a:p>
          <a:p>
            <a:pPr algn="l"/>
            <a:endParaRPr lang="en-GB" sz="800"/>
          </a:p>
          <a:p>
            <a:pPr algn="l"/>
            <a:r>
              <a:rPr lang="en-GB" sz="800"/>
              <a:t>Delete the existing Cat image and click on the icon in the centre to browse to the image you want to use. Click on</a:t>
            </a:r>
            <a:r>
              <a:rPr lang="en-GB" sz="800" b="1"/>
              <a:t> OPEN.</a:t>
            </a:r>
          </a:p>
          <a:p>
            <a:pPr algn="l"/>
            <a:endParaRPr lang="en-GB" sz="800" b="1"/>
          </a:p>
          <a:p>
            <a:pPr algn="l"/>
            <a:r>
              <a:rPr lang="en-GB" sz="800"/>
              <a:t>This will automatically be placed in front of any objects.</a:t>
            </a:r>
            <a:r>
              <a:rPr lang="en-GB" sz="800" baseline="0"/>
              <a:t> </a:t>
            </a:r>
            <a:r>
              <a:rPr lang="en-GB" sz="800"/>
              <a:t>Crop the picture as necessary, and then </a:t>
            </a:r>
            <a:r>
              <a:rPr lang="en-GB" sz="800" b="1"/>
              <a:t>right click </a:t>
            </a:r>
            <a:r>
              <a:rPr lang="en-GB" sz="800"/>
              <a:t>and select </a:t>
            </a:r>
            <a:r>
              <a:rPr lang="en-GB" sz="800" b="1"/>
              <a:t>send to back </a:t>
            </a:r>
            <a:r>
              <a:rPr lang="en-GB" sz="800"/>
              <a:t>from the dropdown.</a:t>
            </a:r>
          </a:p>
        </p:txBody>
      </p:sp>
    </p:spTree>
    <p:extLst>
      <p:ext uri="{BB962C8B-B14F-4D97-AF65-F5344CB8AC3E}">
        <p14:creationId xmlns:p14="http://schemas.microsoft.com/office/powerpoint/2010/main" val="121124155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photo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-5970" y="1"/>
            <a:ext cx="9166905" cy="5151959"/>
          </a:xfrm>
          <a:custGeom>
            <a:avLst/>
            <a:gdLst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7337 w 7907337"/>
              <a:gd name="connsiteY2" fmla="*/ 4448175 h 4448175"/>
              <a:gd name="connsiteX3" fmla="*/ 0 w 7907337"/>
              <a:gd name="connsiteY3" fmla="*/ 4448175 h 4448175"/>
              <a:gd name="connsiteX4" fmla="*/ 0 w 7907337"/>
              <a:gd name="connsiteY4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7337 w 7907337"/>
              <a:gd name="connsiteY2" fmla="*/ 4448175 h 4448175"/>
              <a:gd name="connsiteX3" fmla="*/ 6602412 w 7907337"/>
              <a:gd name="connsiteY3" fmla="*/ 4446078 h 4448175"/>
              <a:gd name="connsiteX4" fmla="*/ 0 w 7907337"/>
              <a:gd name="connsiteY4" fmla="*/ 4448175 h 4448175"/>
              <a:gd name="connsiteX5" fmla="*/ 0 w 7907337"/>
              <a:gd name="connsiteY5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907337 w 7907337"/>
              <a:gd name="connsiteY3" fmla="*/ 4448175 h 4448175"/>
              <a:gd name="connsiteX4" fmla="*/ 6602412 w 7907337"/>
              <a:gd name="connsiteY4" fmla="*/ 4446078 h 4448175"/>
              <a:gd name="connsiteX5" fmla="*/ 0 w 7907337"/>
              <a:gd name="connsiteY5" fmla="*/ 4448175 h 4448175"/>
              <a:gd name="connsiteX6" fmla="*/ 0 w 7907337"/>
              <a:gd name="connsiteY6" fmla="*/ 0 h 4448175"/>
              <a:gd name="connsiteX0" fmla="*/ 0 w 8000921"/>
              <a:gd name="connsiteY0" fmla="*/ 0 h 4448175"/>
              <a:gd name="connsiteX1" fmla="*/ 7907337 w 8000921"/>
              <a:gd name="connsiteY1" fmla="*/ 0 h 4448175"/>
              <a:gd name="connsiteX2" fmla="*/ 7906279 w 8000921"/>
              <a:gd name="connsiteY2" fmla="*/ 3167743 h 4448175"/>
              <a:gd name="connsiteX3" fmla="*/ 7897812 w 8000921"/>
              <a:gd name="connsiteY3" fmla="*/ 4115912 h 4448175"/>
              <a:gd name="connsiteX4" fmla="*/ 7907337 w 8000921"/>
              <a:gd name="connsiteY4" fmla="*/ 4448175 h 4448175"/>
              <a:gd name="connsiteX5" fmla="*/ 6602412 w 8000921"/>
              <a:gd name="connsiteY5" fmla="*/ 4446078 h 4448175"/>
              <a:gd name="connsiteX6" fmla="*/ 0 w 8000921"/>
              <a:gd name="connsiteY6" fmla="*/ 4448175 h 4448175"/>
              <a:gd name="connsiteX7" fmla="*/ 0 w 8000921"/>
              <a:gd name="connsiteY7" fmla="*/ 0 h 4448175"/>
              <a:gd name="connsiteX0" fmla="*/ 0 w 7929582"/>
              <a:gd name="connsiteY0" fmla="*/ 0 h 4448175"/>
              <a:gd name="connsiteX1" fmla="*/ 7907337 w 7929582"/>
              <a:gd name="connsiteY1" fmla="*/ 0 h 4448175"/>
              <a:gd name="connsiteX2" fmla="*/ 7906279 w 7929582"/>
              <a:gd name="connsiteY2" fmla="*/ 3167743 h 4448175"/>
              <a:gd name="connsiteX3" fmla="*/ 7897812 w 7929582"/>
              <a:gd name="connsiteY3" fmla="*/ 4115912 h 4448175"/>
              <a:gd name="connsiteX4" fmla="*/ 7907337 w 7929582"/>
              <a:gd name="connsiteY4" fmla="*/ 4448175 h 4448175"/>
              <a:gd name="connsiteX5" fmla="*/ 7567612 w 7929582"/>
              <a:gd name="connsiteY5" fmla="*/ 4446078 h 4448175"/>
              <a:gd name="connsiteX6" fmla="*/ 6602412 w 7929582"/>
              <a:gd name="connsiteY6" fmla="*/ 4446078 h 4448175"/>
              <a:gd name="connsiteX7" fmla="*/ 0 w 7929582"/>
              <a:gd name="connsiteY7" fmla="*/ 4448175 h 4448175"/>
              <a:gd name="connsiteX8" fmla="*/ 0 w 7929582"/>
              <a:gd name="connsiteY8" fmla="*/ 0 h 4448175"/>
              <a:gd name="connsiteX0" fmla="*/ 0 w 7929582"/>
              <a:gd name="connsiteY0" fmla="*/ 0 h 4448175"/>
              <a:gd name="connsiteX1" fmla="*/ 7907337 w 7929582"/>
              <a:gd name="connsiteY1" fmla="*/ 0 h 4448175"/>
              <a:gd name="connsiteX2" fmla="*/ 7906279 w 7929582"/>
              <a:gd name="connsiteY2" fmla="*/ 3167743 h 4448175"/>
              <a:gd name="connsiteX3" fmla="*/ 7897812 w 7929582"/>
              <a:gd name="connsiteY3" fmla="*/ 4115912 h 4448175"/>
              <a:gd name="connsiteX4" fmla="*/ 7907337 w 7929582"/>
              <a:gd name="connsiteY4" fmla="*/ 4448175 h 4448175"/>
              <a:gd name="connsiteX5" fmla="*/ 7567612 w 7929582"/>
              <a:gd name="connsiteY5" fmla="*/ 4446078 h 4448175"/>
              <a:gd name="connsiteX6" fmla="*/ 6602412 w 7929582"/>
              <a:gd name="connsiteY6" fmla="*/ 4446078 h 4448175"/>
              <a:gd name="connsiteX7" fmla="*/ 0 w 7929582"/>
              <a:gd name="connsiteY7" fmla="*/ 4448175 h 4448175"/>
              <a:gd name="connsiteX8" fmla="*/ 0 w 7929582"/>
              <a:gd name="connsiteY8" fmla="*/ 0 h 4448175"/>
              <a:gd name="connsiteX0" fmla="*/ 0 w 7929582"/>
              <a:gd name="connsiteY0" fmla="*/ 0 h 4448175"/>
              <a:gd name="connsiteX1" fmla="*/ 7907337 w 7929582"/>
              <a:gd name="connsiteY1" fmla="*/ 0 h 4448175"/>
              <a:gd name="connsiteX2" fmla="*/ 7906279 w 7929582"/>
              <a:gd name="connsiteY2" fmla="*/ 3167743 h 4448175"/>
              <a:gd name="connsiteX3" fmla="*/ 7897812 w 7929582"/>
              <a:gd name="connsiteY3" fmla="*/ 4115912 h 4448175"/>
              <a:gd name="connsiteX4" fmla="*/ 7907337 w 7929582"/>
              <a:gd name="connsiteY4" fmla="*/ 4448175 h 4448175"/>
              <a:gd name="connsiteX5" fmla="*/ 7567612 w 7929582"/>
              <a:gd name="connsiteY5" fmla="*/ 4446078 h 4448175"/>
              <a:gd name="connsiteX6" fmla="*/ 6602412 w 7929582"/>
              <a:gd name="connsiteY6" fmla="*/ 4446078 h 4448175"/>
              <a:gd name="connsiteX7" fmla="*/ 0 w 7929582"/>
              <a:gd name="connsiteY7" fmla="*/ 4448175 h 4448175"/>
              <a:gd name="connsiteX8" fmla="*/ 0 w 7929582"/>
              <a:gd name="connsiteY8" fmla="*/ 0 h 4448175"/>
              <a:gd name="connsiteX0" fmla="*/ 0 w 7929582"/>
              <a:gd name="connsiteY0" fmla="*/ 0 h 4448175"/>
              <a:gd name="connsiteX1" fmla="*/ 7907337 w 7929582"/>
              <a:gd name="connsiteY1" fmla="*/ 0 h 4448175"/>
              <a:gd name="connsiteX2" fmla="*/ 7906279 w 7929582"/>
              <a:gd name="connsiteY2" fmla="*/ 3167743 h 4448175"/>
              <a:gd name="connsiteX3" fmla="*/ 7897812 w 7929582"/>
              <a:gd name="connsiteY3" fmla="*/ 4115912 h 4448175"/>
              <a:gd name="connsiteX4" fmla="*/ 7907337 w 7929582"/>
              <a:gd name="connsiteY4" fmla="*/ 4448175 h 4448175"/>
              <a:gd name="connsiteX5" fmla="*/ 7567612 w 7929582"/>
              <a:gd name="connsiteY5" fmla="*/ 4446078 h 4448175"/>
              <a:gd name="connsiteX6" fmla="*/ 6602412 w 7929582"/>
              <a:gd name="connsiteY6" fmla="*/ 4446078 h 4448175"/>
              <a:gd name="connsiteX7" fmla="*/ 0 w 7929582"/>
              <a:gd name="connsiteY7" fmla="*/ 4448175 h 4448175"/>
              <a:gd name="connsiteX8" fmla="*/ 0 w 7929582"/>
              <a:gd name="connsiteY8" fmla="*/ 0 h 4448175"/>
              <a:gd name="connsiteX0" fmla="*/ 0 w 7929582"/>
              <a:gd name="connsiteY0" fmla="*/ 0 h 4448175"/>
              <a:gd name="connsiteX1" fmla="*/ 7907337 w 7929582"/>
              <a:gd name="connsiteY1" fmla="*/ 0 h 4448175"/>
              <a:gd name="connsiteX2" fmla="*/ 7906279 w 7929582"/>
              <a:gd name="connsiteY2" fmla="*/ 3167743 h 4448175"/>
              <a:gd name="connsiteX3" fmla="*/ 7897812 w 7929582"/>
              <a:gd name="connsiteY3" fmla="*/ 4115912 h 4448175"/>
              <a:gd name="connsiteX4" fmla="*/ 7907337 w 7929582"/>
              <a:gd name="connsiteY4" fmla="*/ 4448175 h 4448175"/>
              <a:gd name="connsiteX5" fmla="*/ 7567612 w 7929582"/>
              <a:gd name="connsiteY5" fmla="*/ 4446078 h 4448175"/>
              <a:gd name="connsiteX6" fmla="*/ 6602412 w 7929582"/>
              <a:gd name="connsiteY6" fmla="*/ 4446078 h 4448175"/>
              <a:gd name="connsiteX7" fmla="*/ 0 w 7929582"/>
              <a:gd name="connsiteY7" fmla="*/ 4448175 h 4448175"/>
              <a:gd name="connsiteX8" fmla="*/ 0 w 7929582"/>
              <a:gd name="connsiteY8" fmla="*/ 0 h 4448175"/>
              <a:gd name="connsiteX0" fmla="*/ 0 w 7908154"/>
              <a:gd name="connsiteY0" fmla="*/ 0 h 4451939"/>
              <a:gd name="connsiteX1" fmla="*/ 7907337 w 7908154"/>
              <a:gd name="connsiteY1" fmla="*/ 0 h 4451939"/>
              <a:gd name="connsiteX2" fmla="*/ 7906279 w 7908154"/>
              <a:gd name="connsiteY2" fmla="*/ 3167743 h 4451939"/>
              <a:gd name="connsiteX3" fmla="*/ 7897812 w 7908154"/>
              <a:gd name="connsiteY3" fmla="*/ 4115912 h 4451939"/>
              <a:gd name="connsiteX4" fmla="*/ 7907337 w 7908154"/>
              <a:gd name="connsiteY4" fmla="*/ 4448175 h 4451939"/>
              <a:gd name="connsiteX5" fmla="*/ 7567612 w 7908154"/>
              <a:gd name="connsiteY5" fmla="*/ 4446078 h 4451939"/>
              <a:gd name="connsiteX6" fmla="*/ 6602412 w 7908154"/>
              <a:gd name="connsiteY6" fmla="*/ 4446078 h 4451939"/>
              <a:gd name="connsiteX7" fmla="*/ 0 w 7908154"/>
              <a:gd name="connsiteY7" fmla="*/ 4448175 h 4451939"/>
              <a:gd name="connsiteX8" fmla="*/ 0 w 7908154"/>
              <a:gd name="connsiteY8" fmla="*/ 0 h 4451939"/>
              <a:gd name="connsiteX0" fmla="*/ 0 w 7908154"/>
              <a:gd name="connsiteY0" fmla="*/ 0 h 4521159"/>
              <a:gd name="connsiteX1" fmla="*/ 7907337 w 7908154"/>
              <a:gd name="connsiteY1" fmla="*/ 0 h 4521159"/>
              <a:gd name="connsiteX2" fmla="*/ 7906279 w 7908154"/>
              <a:gd name="connsiteY2" fmla="*/ 3167743 h 4521159"/>
              <a:gd name="connsiteX3" fmla="*/ 7897812 w 7908154"/>
              <a:gd name="connsiteY3" fmla="*/ 4115912 h 4521159"/>
              <a:gd name="connsiteX4" fmla="*/ 7907337 w 7908154"/>
              <a:gd name="connsiteY4" fmla="*/ 4448175 h 4521159"/>
              <a:gd name="connsiteX5" fmla="*/ 7567612 w 7908154"/>
              <a:gd name="connsiteY5" fmla="*/ 4446078 h 4521159"/>
              <a:gd name="connsiteX6" fmla="*/ 6602412 w 7908154"/>
              <a:gd name="connsiteY6" fmla="*/ 4446078 h 4521159"/>
              <a:gd name="connsiteX7" fmla="*/ 0 w 7908154"/>
              <a:gd name="connsiteY7" fmla="*/ 4448175 h 4521159"/>
              <a:gd name="connsiteX8" fmla="*/ 0 w 7908154"/>
              <a:gd name="connsiteY8" fmla="*/ 0 h 4521159"/>
              <a:gd name="connsiteX0" fmla="*/ 0 w 7908154"/>
              <a:gd name="connsiteY0" fmla="*/ 0 h 4449738"/>
              <a:gd name="connsiteX1" fmla="*/ 7907337 w 7908154"/>
              <a:gd name="connsiteY1" fmla="*/ 0 h 4449738"/>
              <a:gd name="connsiteX2" fmla="*/ 7906279 w 7908154"/>
              <a:gd name="connsiteY2" fmla="*/ 3167743 h 4449738"/>
              <a:gd name="connsiteX3" fmla="*/ 7897812 w 7908154"/>
              <a:gd name="connsiteY3" fmla="*/ 4115912 h 4449738"/>
              <a:gd name="connsiteX4" fmla="*/ 7907337 w 7908154"/>
              <a:gd name="connsiteY4" fmla="*/ 4448175 h 4449738"/>
              <a:gd name="connsiteX5" fmla="*/ 7567612 w 7908154"/>
              <a:gd name="connsiteY5" fmla="*/ 4446078 h 4449738"/>
              <a:gd name="connsiteX6" fmla="*/ 6602412 w 7908154"/>
              <a:gd name="connsiteY6" fmla="*/ 4446078 h 4449738"/>
              <a:gd name="connsiteX7" fmla="*/ 0 w 7908154"/>
              <a:gd name="connsiteY7" fmla="*/ 4448175 h 4449738"/>
              <a:gd name="connsiteX8" fmla="*/ 0 w 7908154"/>
              <a:gd name="connsiteY8" fmla="*/ 0 h 4449738"/>
              <a:gd name="connsiteX0" fmla="*/ 0 w 8001548"/>
              <a:gd name="connsiteY0" fmla="*/ 0 h 4448187"/>
              <a:gd name="connsiteX1" fmla="*/ 7907337 w 8001548"/>
              <a:gd name="connsiteY1" fmla="*/ 0 h 4448187"/>
              <a:gd name="connsiteX2" fmla="*/ 7906279 w 8001548"/>
              <a:gd name="connsiteY2" fmla="*/ 3167743 h 4448187"/>
              <a:gd name="connsiteX3" fmla="*/ 7897812 w 8001548"/>
              <a:gd name="connsiteY3" fmla="*/ 4115912 h 4448187"/>
              <a:gd name="connsiteX4" fmla="*/ 7907337 w 8001548"/>
              <a:gd name="connsiteY4" fmla="*/ 4448175 h 4448187"/>
              <a:gd name="connsiteX5" fmla="*/ 6593945 w 8001548"/>
              <a:gd name="connsiteY5" fmla="*/ 4107446 h 4448187"/>
              <a:gd name="connsiteX6" fmla="*/ 6602412 w 8001548"/>
              <a:gd name="connsiteY6" fmla="*/ 4446078 h 4448187"/>
              <a:gd name="connsiteX7" fmla="*/ 0 w 8001548"/>
              <a:gd name="connsiteY7" fmla="*/ 4448175 h 4448187"/>
              <a:gd name="connsiteX8" fmla="*/ 0 w 8001548"/>
              <a:gd name="connsiteY8" fmla="*/ 0 h 4448187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897812 w 7907337"/>
              <a:gd name="connsiteY3" fmla="*/ 4115912 h 4448175"/>
              <a:gd name="connsiteX4" fmla="*/ 7534804 w 7907337"/>
              <a:gd name="connsiteY4" fmla="*/ 4109543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34804 w 7907337"/>
              <a:gd name="connsiteY4" fmla="*/ 4109543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34804 w 7907337"/>
              <a:gd name="connsiteY4" fmla="*/ 4109543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34804 w 7907337"/>
              <a:gd name="connsiteY4" fmla="*/ 4109543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34804 w 7907337"/>
              <a:gd name="connsiteY4" fmla="*/ 4109543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34804 w 7907337"/>
              <a:gd name="connsiteY4" fmla="*/ 4109543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822670 w 7907337"/>
              <a:gd name="connsiteY4" fmla="*/ 436351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14857"/>
              <a:gd name="connsiteY0" fmla="*/ 0 h 4448175"/>
              <a:gd name="connsiteX1" fmla="*/ 7907337 w 7914857"/>
              <a:gd name="connsiteY1" fmla="*/ 0 h 4448175"/>
              <a:gd name="connsiteX2" fmla="*/ 7914746 w 7914857"/>
              <a:gd name="connsiteY2" fmla="*/ 2930700 h 4448175"/>
              <a:gd name="connsiteX3" fmla="*/ 7550679 w 7914857"/>
              <a:gd name="connsiteY3" fmla="*/ 3159277 h 4448175"/>
              <a:gd name="connsiteX4" fmla="*/ 7568670 w 7914857"/>
              <a:gd name="connsiteY4" fmla="*/ 4101077 h 4448175"/>
              <a:gd name="connsiteX5" fmla="*/ 6593945 w 7914857"/>
              <a:gd name="connsiteY5" fmla="*/ 4107446 h 4448175"/>
              <a:gd name="connsiteX6" fmla="*/ 6602412 w 7914857"/>
              <a:gd name="connsiteY6" fmla="*/ 4446078 h 4448175"/>
              <a:gd name="connsiteX7" fmla="*/ 0 w 7914857"/>
              <a:gd name="connsiteY7" fmla="*/ 4448175 h 4448175"/>
              <a:gd name="connsiteX8" fmla="*/ 0 w 7914857"/>
              <a:gd name="connsiteY8" fmla="*/ 0 h 4448175"/>
              <a:gd name="connsiteX0" fmla="*/ 0 w 7914857"/>
              <a:gd name="connsiteY0" fmla="*/ 0 h 4448175"/>
              <a:gd name="connsiteX1" fmla="*/ 7907337 w 7914857"/>
              <a:gd name="connsiteY1" fmla="*/ 0 h 4448175"/>
              <a:gd name="connsiteX2" fmla="*/ 7914746 w 7914857"/>
              <a:gd name="connsiteY2" fmla="*/ 3150810 h 4448175"/>
              <a:gd name="connsiteX3" fmla="*/ 7550679 w 7914857"/>
              <a:gd name="connsiteY3" fmla="*/ 3159277 h 4448175"/>
              <a:gd name="connsiteX4" fmla="*/ 7568670 w 7914857"/>
              <a:gd name="connsiteY4" fmla="*/ 4101077 h 4448175"/>
              <a:gd name="connsiteX5" fmla="*/ 6593945 w 7914857"/>
              <a:gd name="connsiteY5" fmla="*/ 4107446 h 4448175"/>
              <a:gd name="connsiteX6" fmla="*/ 6602412 w 7914857"/>
              <a:gd name="connsiteY6" fmla="*/ 4446078 h 4448175"/>
              <a:gd name="connsiteX7" fmla="*/ 0 w 7914857"/>
              <a:gd name="connsiteY7" fmla="*/ 4448175 h 4448175"/>
              <a:gd name="connsiteX8" fmla="*/ 0 w 7914857"/>
              <a:gd name="connsiteY8" fmla="*/ 0 h 4448175"/>
              <a:gd name="connsiteX0" fmla="*/ 0 w 7914842"/>
              <a:gd name="connsiteY0" fmla="*/ 0 h 4448175"/>
              <a:gd name="connsiteX1" fmla="*/ 7907337 w 7914842"/>
              <a:gd name="connsiteY1" fmla="*/ 0 h 4448175"/>
              <a:gd name="connsiteX2" fmla="*/ 7914746 w 7914842"/>
              <a:gd name="connsiteY2" fmla="*/ 3150810 h 4448175"/>
              <a:gd name="connsiteX3" fmla="*/ 7550679 w 7914842"/>
              <a:gd name="connsiteY3" fmla="*/ 3159277 h 4448175"/>
              <a:gd name="connsiteX4" fmla="*/ 7568670 w 7914842"/>
              <a:gd name="connsiteY4" fmla="*/ 4101077 h 4448175"/>
              <a:gd name="connsiteX5" fmla="*/ 6593945 w 7914842"/>
              <a:gd name="connsiteY5" fmla="*/ 4107446 h 4448175"/>
              <a:gd name="connsiteX6" fmla="*/ 6602412 w 7914842"/>
              <a:gd name="connsiteY6" fmla="*/ 4446078 h 4448175"/>
              <a:gd name="connsiteX7" fmla="*/ 0 w 7914842"/>
              <a:gd name="connsiteY7" fmla="*/ 4448175 h 4448175"/>
              <a:gd name="connsiteX8" fmla="*/ 0 w 7914842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89346 w 7907337"/>
              <a:gd name="connsiteY2" fmla="*/ 3447113 h 4448175"/>
              <a:gd name="connsiteX3" fmla="*/ 7550679 w 7907337"/>
              <a:gd name="connsiteY3" fmla="*/ 31592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80 w 7907337"/>
              <a:gd name="connsiteY2" fmla="*/ 3176208 h 4448175"/>
              <a:gd name="connsiteX3" fmla="*/ 7550679 w 7907337"/>
              <a:gd name="connsiteY3" fmla="*/ 31592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80 w 7907337"/>
              <a:gd name="connsiteY2" fmla="*/ 3176208 h 4448175"/>
              <a:gd name="connsiteX3" fmla="*/ 7550679 w 7907337"/>
              <a:gd name="connsiteY3" fmla="*/ 31592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82574"/>
              <a:gd name="connsiteY0" fmla="*/ 0 h 4448175"/>
              <a:gd name="connsiteX1" fmla="*/ 7907337 w 7982574"/>
              <a:gd name="connsiteY1" fmla="*/ 0 h 4448175"/>
              <a:gd name="connsiteX2" fmla="*/ 7982480 w 7982574"/>
              <a:gd name="connsiteY2" fmla="*/ 2371957 h 4448175"/>
              <a:gd name="connsiteX3" fmla="*/ 7550679 w 7982574"/>
              <a:gd name="connsiteY3" fmla="*/ 3159277 h 4448175"/>
              <a:gd name="connsiteX4" fmla="*/ 7568670 w 7982574"/>
              <a:gd name="connsiteY4" fmla="*/ 4101077 h 4448175"/>
              <a:gd name="connsiteX5" fmla="*/ 6593945 w 7982574"/>
              <a:gd name="connsiteY5" fmla="*/ 4107446 h 4448175"/>
              <a:gd name="connsiteX6" fmla="*/ 6602412 w 7982574"/>
              <a:gd name="connsiteY6" fmla="*/ 4446078 h 4448175"/>
              <a:gd name="connsiteX7" fmla="*/ 0 w 7982574"/>
              <a:gd name="connsiteY7" fmla="*/ 4448175 h 4448175"/>
              <a:gd name="connsiteX8" fmla="*/ 0 w 7982574"/>
              <a:gd name="connsiteY8" fmla="*/ 0 h 4448175"/>
              <a:gd name="connsiteX0" fmla="*/ 0 w 7914858"/>
              <a:gd name="connsiteY0" fmla="*/ 0 h 4448175"/>
              <a:gd name="connsiteX1" fmla="*/ 7907337 w 7914858"/>
              <a:gd name="connsiteY1" fmla="*/ 0 h 4448175"/>
              <a:gd name="connsiteX2" fmla="*/ 7914747 w 7914858"/>
              <a:gd name="connsiteY2" fmla="*/ 3176207 h 4448175"/>
              <a:gd name="connsiteX3" fmla="*/ 7550679 w 7914858"/>
              <a:gd name="connsiteY3" fmla="*/ 3159277 h 4448175"/>
              <a:gd name="connsiteX4" fmla="*/ 7568670 w 7914858"/>
              <a:gd name="connsiteY4" fmla="*/ 4101077 h 4448175"/>
              <a:gd name="connsiteX5" fmla="*/ 6593945 w 7914858"/>
              <a:gd name="connsiteY5" fmla="*/ 4107446 h 4448175"/>
              <a:gd name="connsiteX6" fmla="*/ 6602412 w 7914858"/>
              <a:gd name="connsiteY6" fmla="*/ 4446078 h 4448175"/>
              <a:gd name="connsiteX7" fmla="*/ 0 w 7914858"/>
              <a:gd name="connsiteY7" fmla="*/ 4448175 h 4448175"/>
              <a:gd name="connsiteX8" fmla="*/ 0 w 7914858"/>
              <a:gd name="connsiteY8" fmla="*/ 0 h 4448175"/>
              <a:gd name="connsiteX0" fmla="*/ 0 w 7926869"/>
              <a:gd name="connsiteY0" fmla="*/ 0 h 4448175"/>
              <a:gd name="connsiteX1" fmla="*/ 7907337 w 7926869"/>
              <a:gd name="connsiteY1" fmla="*/ 0 h 4448175"/>
              <a:gd name="connsiteX2" fmla="*/ 7914747 w 7926869"/>
              <a:gd name="connsiteY2" fmla="*/ 3176207 h 4448175"/>
              <a:gd name="connsiteX3" fmla="*/ 7720012 w 7926869"/>
              <a:gd name="connsiteY3" fmla="*/ 3497909 h 4448175"/>
              <a:gd name="connsiteX4" fmla="*/ 7568670 w 7926869"/>
              <a:gd name="connsiteY4" fmla="*/ 4101077 h 4448175"/>
              <a:gd name="connsiteX5" fmla="*/ 6593945 w 7926869"/>
              <a:gd name="connsiteY5" fmla="*/ 4107446 h 4448175"/>
              <a:gd name="connsiteX6" fmla="*/ 6602412 w 7926869"/>
              <a:gd name="connsiteY6" fmla="*/ 4446078 h 4448175"/>
              <a:gd name="connsiteX7" fmla="*/ 0 w 7926869"/>
              <a:gd name="connsiteY7" fmla="*/ 4448175 h 4448175"/>
              <a:gd name="connsiteX8" fmla="*/ 0 w 7926869"/>
              <a:gd name="connsiteY8" fmla="*/ 0 h 4448175"/>
              <a:gd name="connsiteX0" fmla="*/ 0 w 7926869"/>
              <a:gd name="connsiteY0" fmla="*/ 0 h 4448175"/>
              <a:gd name="connsiteX1" fmla="*/ 7907337 w 7926869"/>
              <a:gd name="connsiteY1" fmla="*/ 0 h 4448175"/>
              <a:gd name="connsiteX2" fmla="*/ 7914747 w 7926869"/>
              <a:gd name="connsiteY2" fmla="*/ 3176207 h 4448175"/>
              <a:gd name="connsiteX3" fmla="*/ 7720012 w 7926869"/>
              <a:gd name="connsiteY3" fmla="*/ 3497909 h 4448175"/>
              <a:gd name="connsiteX4" fmla="*/ 7568670 w 7926869"/>
              <a:gd name="connsiteY4" fmla="*/ 4101077 h 4448175"/>
              <a:gd name="connsiteX5" fmla="*/ 6593945 w 7926869"/>
              <a:gd name="connsiteY5" fmla="*/ 4107446 h 4448175"/>
              <a:gd name="connsiteX6" fmla="*/ 6602412 w 7926869"/>
              <a:gd name="connsiteY6" fmla="*/ 4446078 h 4448175"/>
              <a:gd name="connsiteX7" fmla="*/ 0 w 7926869"/>
              <a:gd name="connsiteY7" fmla="*/ 4448175 h 4448175"/>
              <a:gd name="connsiteX8" fmla="*/ 0 w 7926869"/>
              <a:gd name="connsiteY8" fmla="*/ 0 h 4448175"/>
              <a:gd name="connsiteX0" fmla="*/ 0 w 7926869"/>
              <a:gd name="connsiteY0" fmla="*/ 0 h 4448175"/>
              <a:gd name="connsiteX1" fmla="*/ 7907337 w 7926869"/>
              <a:gd name="connsiteY1" fmla="*/ 0 h 4448175"/>
              <a:gd name="connsiteX2" fmla="*/ 7914747 w 7926869"/>
              <a:gd name="connsiteY2" fmla="*/ 3176207 h 4448175"/>
              <a:gd name="connsiteX3" fmla="*/ 7720012 w 7926869"/>
              <a:gd name="connsiteY3" fmla="*/ 3497909 h 4448175"/>
              <a:gd name="connsiteX4" fmla="*/ 7568670 w 7926869"/>
              <a:gd name="connsiteY4" fmla="*/ 4101077 h 4448175"/>
              <a:gd name="connsiteX5" fmla="*/ 6593945 w 7926869"/>
              <a:gd name="connsiteY5" fmla="*/ 4107446 h 4448175"/>
              <a:gd name="connsiteX6" fmla="*/ 6602412 w 7926869"/>
              <a:gd name="connsiteY6" fmla="*/ 4446078 h 4448175"/>
              <a:gd name="connsiteX7" fmla="*/ 0 w 7926869"/>
              <a:gd name="connsiteY7" fmla="*/ 4448175 h 4448175"/>
              <a:gd name="connsiteX8" fmla="*/ 0 w 7926869"/>
              <a:gd name="connsiteY8" fmla="*/ 0 h 4448175"/>
              <a:gd name="connsiteX0" fmla="*/ 0 w 7937977"/>
              <a:gd name="connsiteY0" fmla="*/ 0 h 4448175"/>
              <a:gd name="connsiteX1" fmla="*/ 7907337 w 7937977"/>
              <a:gd name="connsiteY1" fmla="*/ 0 h 4448175"/>
              <a:gd name="connsiteX2" fmla="*/ 7914747 w 7937977"/>
              <a:gd name="connsiteY2" fmla="*/ 3176207 h 4448175"/>
              <a:gd name="connsiteX3" fmla="*/ 7568670 w 7937977"/>
              <a:gd name="connsiteY3" fmla="*/ 4101077 h 4448175"/>
              <a:gd name="connsiteX4" fmla="*/ 6593945 w 7937977"/>
              <a:gd name="connsiteY4" fmla="*/ 4107446 h 4448175"/>
              <a:gd name="connsiteX5" fmla="*/ 6602412 w 7937977"/>
              <a:gd name="connsiteY5" fmla="*/ 4446078 h 4448175"/>
              <a:gd name="connsiteX6" fmla="*/ 0 w 7937977"/>
              <a:gd name="connsiteY6" fmla="*/ 4448175 h 4448175"/>
              <a:gd name="connsiteX7" fmla="*/ 0 w 7937977"/>
              <a:gd name="connsiteY7" fmla="*/ 0 h 4448175"/>
              <a:gd name="connsiteX0" fmla="*/ 0 w 7937977"/>
              <a:gd name="connsiteY0" fmla="*/ 0 h 4448175"/>
              <a:gd name="connsiteX1" fmla="*/ 7907337 w 7937977"/>
              <a:gd name="connsiteY1" fmla="*/ 0 h 4448175"/>
              <a:gd name="connsiteX2" fmla="*/ 7914747 w 7937977"/>
              <a:gd name="connsiteY2" fmla="*/ 3176207 h 4448175"/>
              <a:gd name="connsiteX3" fmla="*/ 7568670 w 7937977"/>
              <a:gd name="connsiteY3" fmla="*/ 4101077 h 4448175"/>
              <a:gd name="connsiteX4" fmla="*/ 6593945 w 7937977"/>
              <a:gd name="connsiteY4" fmla="*/ 4107446 h 4448175"/>
              <a:gd name="connsiteX5" fmla="*/ 6602412 w 7937977"/>
              <a:gd name="connsiteY5" fmla="*/ 4446078 h 4448175"/>
              <a:gd name="connsiteX6" fmla="*/ 0 w 7937977"/>
              <a:gd name="connsiteY6" fmla="*/ 4448175 h 4448175"/>
              <a:gd name="connsiteX7" fmla="*/ 0 w 7937977"/>
              <a:gd name="connsiteY7" fmla="*/ 0 h 4448175"/>
              <a:gd name="connsiteX0" fmla="*/ 0 w 7914764"/>
              <a:gd name="connsiteY0" fmla="*/ 0 h 4448175"/>
              <a:gd name="connsiteX1" fmla="*/ 7907337 w 7914764"/>
              <a:gd name="connsiteY1" fmla="*/ 0 h 4448175"/>
              <a:gd name="connsiteX2" fmla="*/ 7914747 w 7914764"/>
              <a:gd name="connsiteY2" fmla="*/ 3176207 h 4448175"/>
              <a:gd name="connsiteX3" fmla="*/ 7568670 w 7914764"/>
              <a:gd name="connsiteY3" fmla="*/ 4101077 h 4448175"/>
              <a:gd name="connsiteX4" fmla="*/ 6593945 w 7914764"/>
              <a:gd name="connsiteY4" fmla="*/ 4107446 h 4448175"/>
              <a:gd name="connsiteX5" fmla="*/ 6602412 w 7914764"/>
              <a:gd name="connsiteY5" fmla="*/ 4446078 h 4448175"/>
              <a:gd name="connsiteX6" fmla="*/ 0 w 7914764"/>
              <a:gd name="connsiteY6" fmla="*/ 4448175 h 4448175"/>
              <a:gd name="connsiteX7" fmla="*/ 0 w 7914764"/>
              <a:gd name="connsiteY7" fmla="*/ 0 h 4448175"/>
              <a:gd name="connsiteX0" fmla="*/ 0 w 7914764"/>
              <a:gd name="connsiteY0" fmla="*/ 0 h 4448175"/>
              <a:gd name="connsiteX1" fmla="*/ 7907337 w 7914764"/>
              <a:gd name="connsiteY1" fmla="*/ 0 h 4448175"/>
              <a:gd name="connsiteX2" fmla="*/ 7914747 w 7914764"/>
              <a:gd name="connsiteY2" fmla="*/ 3176207 h 4448175"/>
              <a:gd name="connsiteX3" fmla="*/ 7568670 w 7914764"/>
              <a:gd name="connsiteY3" fmla="*/ 4101077 h 4448175"/>
              <a:gd name="connsiteX4" fmla="*/ 6593945 w 7914764"/>
              <a:gd name="connsiteY4" fmla="*/ 4107446 h 4448175"/>
              <a:gd name="connsiteX5" fmla="*/ 6602412 w 7914764"/>
              <a:gd name="connsiteY5" fmla="*/ 4446078 h 4448175"/>
              <a:gd name="connsiteX6" fmla="*/ 0 w 7914764"/>
              <a:gd name="connsiteY6" fmla="*/ 4448175 h 4448175"/>
              <a:gd name="connsiteX7" fmla="*/ 0 w 7914764"/>
              <a:gd name="connsiteY7" fmla="*/ 0 h 4448175"/>
              <a:gd name="connsiteX0" fmla="*/ 0 w 7914747"/>
              <a:gd name="connsiteY0" fmla="*/ 0 h 4448175"/>
              <a:gd name="connsiteX1" fmla="*/ 7907337 w 7914747"/>
              <a:gd name="connsiteY1" fmla="*/ 0 h 4448175"/>
              <a:gd name="connsiteX2" fmla="*/ 7914747 w 7914747"/>
              <a:gd name="connsiteY2" fmla="*/ 3176207 h 4448175"/>
              <a:gd name="connsiteX3" fmla="*/ 7770813 w 7914747"/>
              <a:gd name="connsiteY3" fmla="*/ 3565636 h 4448175"/>
              <a:gd name="connsiteX4" fmla="*/ 7568670 w 7914747"/>
              <a:gd name="connsiteY4" fmla="*/ 4101077 h 4448175"/>
              <a:gd name="connsiteX5" fmla="*/ 6593945 w 7914747"/>
              <a:gd name="connsiteY5" fmla="*/ 4107446 h 4448175"/>
              <a:gd name="connsiteX6" fmla="*/ 6602412 w 7914747"/>
              <a:gd name="connsiteY6" fmla="*/ 4446078 h 4448175"/>
              <a:gd name="connsiteX7" fmla="*/ 0 w 7914747"/>
              <a:gd name="connsiteY7" fmla="*/ 4448175 h 4448175"/>
              <a:gd name="connsiteX8" fmla="*/ 0 w 7914747"/>
              <a:gd name="connsiteY8" fmla="*/ 0 h 4448175"/>
              <a:gd name="connsiteX0" fmla="*/ 0 w 7938679"/>
              <a:gd name="connsiteY0" fmla="*/ 0 h 4448175"/>
              <a:gd name="connsiteX1" fmla="*/ 7907337 w 7938679"/>
              <a:gd name="connsiteY1" fmla="*/ 0 h 4448175"/>
              <a:gd name="connsiteX2" fmla="*/ 7914747 w 7938679"/>
              <a:gd name="connsiteY2" fmla="*/ 3176207 h 4448175"/>
              <a:gd name="connsiteX3" fmla="*/ 7559146 w 7938679"/>
              <a:gd name="connsiteY3" fmla="*/ 3167744 h 4448175"/>
              <a:gd name="connsiteX4" fmla="*/ 7568670 w 7938679"/>
              <a:gd name="connsiteY4" fmla="*/ 4101077 h 4448175"/>
              <a:gd name="connsiteX5" fmla="*/ 6593945 w 7938679"/>
              <a:gd name="connsiteY5" fmla="*/ 4107446 h 4448175"/>
              <a:gd name="connsiteX6" fmla="*/ 6602412 w 7938679"/>
              <a:gd name="connsiteY6" fmla="*/ 4446078 h 4448175"/>
              <a:gd name="connsiteX7" fmla="*/ 0 w 7938679"/>
              <a:gd name="connsiteY7" fmla="*/ 4448175 h 4448175"/>
              <a:gd name="connsiteX8" fmla="*/ 0 w 7938679"/>
              <a:gd name="connsiteY8" fmla="*/ 0 h 4448175"/>
              <a:gd name="connsiteX0" fmla="*/ 0 w 7938679"/>
              <a:gd name="connsiteY0" fmla="*/ 0 h 4448175"/>
              <a:gd name="connsiteX1" fmla="*/ 7907337 w 7938679"/>
              <a:gd name="connsiteY1" fmla="*/ 0 h 4448175"/>
              <a:gd name="connsiteX2" fmla="*/ 7914747 w 7938679"/>
              <a:gd name="connsiteY2" fmla="*/ 3176207 h 4448175"/>
              <a:gd name="connsiteX3" fmla="*/ 7559146 w 7938679"/>
              <a:gd name="connsiteY3" fmla="*/ 3167744 h 4448175"/>
              <a:gd name="connsiteX4" fmla="*/ 7568670 w 7938679"/>
              <a:gd name="connsiteY4" fmla="*/ 4101077 h 4448175"/>
              <a:gd name="connsiteX5" fmla="*/ 6593945 w 7938679"/>
              <a:gd name="connsiteY5" fmla="*/ 4107446 h 4448175"/>
              <a:gd name="connsiteX6" fmla="*/ 6602412 w 7938679"/>
              <a:gd name="connsiteY6" fmla="*/ 4446078 h 4448175"/>
              <a:gd name="connsiteX7" fmla="*/ 0 w 7938679"/>
              <a:gd name="connsiteY7" fmla="*/ 4448175 h 4448175"/>
              <a:gd name="connsiteX8" fmla="*/ 0 w 7938679"/>
              <a:gd name="connsiteY8" fmla="*/ 0 h 4448175"/>
              <a:gd name="connsiteX0" fmla="*/ 0 w 7938679"/>
              <a:gd name="connsiteY0" fmla="*/ 0 h 4448175"/>
              <a:gd name="connsiteX1" fmla="*/ 7907337 w 7938679"/>
              <a:gd name="connsiteY1" fmla="*/ 0 h 4448175"/>
              <a:gd name="connsiteX2" fmla="*/ 7914747 w 7938679"/>
              <a:gd name="connsiteY2" fmla="*/ 3176207 h 4448175"/>
              <a:gd name="connsiteX3" fmla="*/ 7559146 w 7938679"/>
              <a:gd name="connsiteY3" fmla="*/ 3167744 h 4448175"/>
              <a:gd name="connsiteX4" fmla="*/ 7568670 w 7938679"/>
              <a:gd name="connsiteY4" fmla="*/ 4101077 h 4448175"/>
              <a:gd name="connsiteX5" fmla="*/ 6593945 w 7938679"/>
              <a:gd name="connsiteY5" fmla="*/ 4107446 h 4448175"/>
              <a:gd name="connsiteX6" fmla="*/ 6602412 w 7938679"/>
              <a:gd name="connsiteY6" fmla="*/ 4446078 h 4448175"/>
              <a:gd name="connsiteX7" fmla="*/ 0 w 7938679"/>
              <a:gd name="connsiteY7" fmla="*/ 4448175 h 4448175"/>
              <a:gd name="connsiteX8" fmla="*/ 0 w 7938679"/>
              <a:gd name="connsiteY8" fmla="*/ 0 h 4448175"/>
              <a:gd name="connsiteX0" fmla="*/ 0 w 7926236"/>
              <a:gd name="connsiteY0" fmla="*/ 0 h 4448175"/>
              <a:gd name="connsiteX1" fmla="*/ 7907337 w 7926236"/>
              <a:gd name="connsiteY1" fmla="*/ 0 h 4448175"/>
              <a:gd name="connsiteX2" fmla="*/ 7897813 w 7926236"/>
              <a:gd name="connsiteY2" fmla="*/ 3150807 h 4448175"/>
              <a:gd name="connsiteX3" fmla="*/ 7559146 w 7926236"/>
              <a:gd name="connsiteY3" fmla="*/ 3167744 h 4448175"/>
              <a:gd name="connsiteX4" fmla="*/ 7568670 w 7926236"/>
              <a:gd name="connsiteY4" fmla="*/ 4101077 h 4448175"/>
              <a:gd name="connsiteX5" fmla="*/ 6593945 w 7926236"/>
              <a:gd name="connsiteY5" fmla="*/ 4107446 h 4448175"/>
              <a:gd name="connsiteX6" fmla="*/ 6602412 w 7926236"/>
              <a:gd name="connsiteY6" fmla="*/ 4446078 h 4448175"/>
              <a:gd name="connsiteX7" fmla="*/ 0 w 7926236"/>
              <a:gd name="connsiteY7" fmla="*/ 4448175 h 4448175"/>
              <a:gd name="connsiteX8" fmla="*/ 0 w 7926236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50807 h 4448175"/>
              <a:gd name="connsiteX3" fmla="*/ 7559146 w 7907337"/>
              <a:gd name="connsiteY3" fmla="*/ 3167744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13968"/>
              <a:gd name="connsiteY0" fmla="*/ 0 h 4448175"/>
              <a:gd name="connsiteX1" fmla="*/ 7907337 w 7913968"/>
              <a:gd name="connsiteY1" fmla="*/ 0 h 4448175"/>
              <a:gd name="connsiteX2" fmla="*/ 7897813 w 7913968"/>
              <a:gd name="connsiteY2" fmla="*/ 3150807 h 4448175"/>
              <a:gd name="connsiteX3" fmla="*/ 7728479 w 7913968"/>
              <a:gd name="connsiteY3" fmla="*/ 3256644 h 4448175"/>
              <a:gd name="connsiteX4" fmla="*/ 7568670 w 7913968"/>
              <a:gd name="connsiteY4" fmla="*/ 4101077 h 4448175"/>
              <a:gd name="connsiteX5" fmla="*/ 6593945 w 7913968"/>
              <a:gd name="connsiteY5" fmla="*/ 4107446 h 4448175"/>
              <a:gd name="connsiteX6" fmla="*/ 6602412 w 7913968"/>
              <a:gd name="connsiteY6" fmla="*/ 4446078 h 4448175"/>
              <a:gd name="connsiteX7" fmla="*/ 0 w 7913968"/>
              <a:gd name="connsiteY7" fmla="*/ 4448175 h 4448175"/>
              <a:gd name="connsiteX8" fmla="*/ 0 w 7913968"/>
              <a:gd name="connsiteY8" fmla="*/ 0 h 4448175"/>
              <a:gd name="connsiteX0" fmla="*/ 0 w 7925925"/>
              <a:gd name="connsiteY0" fmla="*/ 0 h 4448175"/>
              <a:gd name="connsiteX1" fmla="*/ 7907337 w 7925925"/>
              <a:gd name="connsiteY1" fmla="*/ 0 h 4448175"/>
              <a:gd name="connsiteX2" fmla="*/ 7897813 w 7925925"/>
              <a:gd name="connsiteY2" fmla="*/ 3150807 h 4448175"/>
              <a:gd name="connsiteX3" fmla="*/ 7563379 w 7925925"/>
              <a:gd name="connsiteY3" fmla="*/ 3146577 h 4448175"/>
              <a:gd name="connsiteX4" fmla="*/ 7568670 w 7925925"/>
              <a:gd name="connsiteY4" fmla="*/ 4101077 h 4448175"/>
              <a:gd name="connsiteX5" fmla="*/ 6593945 w 7925925"/>
              <a:gd name="connsiteY5" fmla="*/ 4107446 h 4448175"/>
              <a:gd name="connsiteX6" fmla="*/ 6602412 w 7925925"/>
              <a:gd name="connsiteY6" fmla="*/ 4446078 h 4448175"/>
              <a:gd name="connsiteX7" fmla="*/ 0 w 7925925"/>
              <a:gd name="connsiteY7" fmla="*/ 4448175 h 4448175"/>
              <a:gd name="connsiteX8" fmla="*/ 0 w 7925925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50807 h 4448175"/>
              <a:gd name="connsiteX3" fmla="*/ 7563379 w 7907337"/>
              <a:gd name="connsiteY3" fmla="*/ 31465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50807 h 4448175"/>
              <a:gd name="connsiteX3" fmla="*/ 7563379 w 7907337"/>
              <a:gd name="connsiteY3" fmla="*/ 31465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50311"/>
              <a:gd name="connsiteX1" fmla="*/ 7907337 w 7907337"/>
              <a:gd name="connsiteY1" fmla="*/ 0 h 4450311"/>
              <a:gd name="connsiteX2" fmla="*/ 7897813 w 7907337"/>
              <a:gd name="connsiteY2" fmla="*/ 3150807 h 4450311"/>
              <a:gd name="connsiteX3" fmla="*/ 7563379 w 7907337"/>
              <a:gd name="connsiteY3" fmla="*/ 3146577 h 4450311"/>
              <a:gd name="connsiteX4" fmla="*/ 7568670 w 7907337"/>
              <a:gd name="connsiteY4" fmla="*/ 4101077 h 4450311"/>
              <a:gd name="connsiteX5" fmla="*/ 6593945 w 7907337"/>
              <a:gd name="connsiteY5" fmla="*/ 4107446 h 4450311"/>
              <a:gd name="connsiteX6" fmla="*/ 6708245 w 7907337"/>
              <a:gd name="connsiteY6" fmla="*/ 4450311 h 4450311"/>
              <a:gd name="connsiteX7" fmla="*/ 0 w 7907337"/>
              <a:gd name="connsiteY7" fmla="*/ 4448175 h 4450311"/>
              <a:gd name="connsiteX8" fmla="*/ 0 w 7907337"/>
              <a:gd name="connsiteY8" fmla="*/ 0 h 4450311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50807 h 4448175"/>
              <a:gd name="connsiteX3" fmla="*/ 7563379 w 7907337"/>
              <a:gd name="connsiteY3" fmla="*/ 31465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598178 w 7907337"/>
              <a:gd name="connsiteY6" fmla="*/ 4441845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2046 w 7907337"/>
              <a:gd name="connsiteY2" fmla="*/ 3028040 h 4448175"/>
              <a:gd name="connsiteX3" fmla="*/ 7563379 w 7907337"/>
              <a:gd name="connsiteY3" fmla="*/ 31465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598178 w 7907337"/>
              <a:gd name="connsiteY6" fmla="*/ 4441845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46574 h 4448175"/>
              <a:gd name="connsiteX3" fmla="*/ 7563379 w 7907337"/>
              <a:gd name="connsiteY3" fmla="*/ 31465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598178 w 7907337"/>
              <a:gd name="connsiteY6" fmla="*/ 4441845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46574 h 4448175"/>
              <a:gd name="connsiteX3" fmla="*/ 7563379 w 7907337"/>
              <a:gd name="connsiteY3" fmla="*/ 3146577 h 4448175"/>
              <a:gd name="connsiteX4" fmla="*/ 7670270 w 7907337"/>
              <a:gd name="connsiteY4" fmla="*/ 4109543 h 4448175"/>
              <a:gd name="connsiteX5" fmla="*/ 6593945 w 7907337"/>
              <a:gd name="connsiteY5" fmla="*/ 4107446 h 4448175"/>
              <a:gd name="connsiteX6" fmla="*/ 6598178 w 7907337"/>
              <a:gd name="connsiteY6" fmla="*/ 4441845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46574 h 4448175"/>
              <a:gd name="connsiteX3" fmla="*/ 7563379 w 7907337"/>
              <a:gd name="connsiteY3" fmla="*/ 3146577 h 4448175"/>
              <a:gd name="connsiteX4" fmla="*/ 7560203 w 7907337"/>
              <a:gd name="connsiteY4" fmla="*/ 4105310 h 4448175"/>
              <a:gd name="connsiteX5" fmla="*/ 6593945 w 7907337"/>
              <a:gd name="connsiteY5" fmla="*/ 4107446 h 4448175"/>
              <a:gd name="connsiteX6" fmla="*/ 6598178 w 7907337"/>
              <a:gd name="connsiteY6" fmla="*/ 4441845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07337" h="4448175">
                <a:moveTo>
                  <a:pt x="0" y="0"/>
                </a:moveTo>
                <a:lnTo>
                  <a:pt x="7907337" y="0"/>
                </a:lnTo>
                <a:cubicBezTo>
                  <a:pt x="7906984" y="1055914"/>
                  <a:pt x="7900105" y="3138612"/>
                  <a:pt x="7897813" y="3146574"/>
                </a:cubicBezTo>
                <a:cubicBezTo>
                  <a:pt x="7895521" y="3154536"/>
                  <a:pt x="7553325" y="3149065"/>
                  <a:pt x="7563379" y="3146577"/>
                </a:cubicBezTo>
                <a:cubicBezTo>
                  <a:pt x="7564966" y="3148322"/>
                  <a:pt x="7560909" y="4093332"/>
                  <a:pt x="7560203" y="4105310"/>
                </a:cubicBezTo>
                <a:cubicBezTo>
                  <a:pt x="7559497" y="4117288"/>
                  <a:pt x="6907565" y="4108145"/>
                  <a:pt x="6593945" y="4107446"/>
                </a:cubicBezTo>
                <a:lnTo>
                  <a:pt x="6598178" y="4441845"/>
                </a:lnTo>
                <a:lnTo>
                  <a:pt x="0" y="4448175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lIns="68564" tIns="34283" rIns="68564" bIns="34283" anchor="ctr" anchorCtr="0"/>
          <a:lstStyle>
            <a:lvl1pPr marL="0" indent="0" algn="ctr">
              <a:buNone/>
              <a:defRPr sz="1600">
                <a:solidFill>
                  <a:srgbClr val="464646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r>
              <a:rPr lang="en-US"/>
              <a:t>Add your picture here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9216516" y="0"/>
            <a:ext cx="1728192" cy="233140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/>
            <a:r>
              <a:rPr lang="en-GB" sz="800"/>
              <a:t>This image is layered with text over the top. </a:t>
            </a:r>
          </a:p>
          <a:p>
            <a:pPr algn="l"/>
            <a:endParaRPr lang="en-GB" sz="800"/>
          </a:p>
          <a:p>
            <a:pPr algn="l"/>
            <a:r>
              <a:rPr lang="en-GB" sz="800"/>
              <a:t>To replace the image in the background, right click on the right hand side of the image and select “Send to back”.</a:t>
            </a:r>
          </a:p>
          <a:p>
            <a:pPr algn="l"/>
            <a:endParaRPr lang="en-GB" sz="800"/>
          </a:p>
          <a:p>
            <a:pPr algn="l"/>
            <a:r>
              <a:rPr lang="en-GB" sz="800"/>
              <a:t>Delete the existing Cat image and click on the icon in the centre to browse to the image you want to use. Click on</a:t>
            </a:r>
            <a:r>
              <a:rPr lang="en-GB" sz="800" b="1"/>
              <a:t> OPEN.</a:t>
            </a:r>
          </a:p>
          <a:p>
            <a:pPr algn="l"/>
            <a:endParaRPr lang="en-GB" sz="800" b="1"/>
          </a:p>
          <a:p>
            <a:pPr algn="l"/>
            <a:r>
              <a:rPr lang="en-GB" sz="800"/>
              <a:t>This will automatically be placed in front of any objects.</a:t>
            </a:r>
            <a:r>
              <a:rPr lang="en-GB" sz="800" baseline="0"/>
              <a:t> </a:t>
            </a:r>
            <a:r>
              <a:rPr lang="en-GB" sz="800"/>
              <a:t>Crop the picture as necessary, and then </a:t>
            </a:r>
            <a:r>
              <a:rPr lang="en-GB" sz="800" b="1"/>
              <a:t>right click </a:t>
            </a:r>
            <a:r>
              <a:rPr lang="en-GB" sz="800"/>
              <a:t>and select </a:t>
            </a:r>
            <a:r>
              <a:rPr lang="en-GB" sz="800" b="1"/>
              <a:t>send to back </a:t>
            </a:r>
            <a:r>
              <a:rPr lang="en-GB" sz="800"/>
              <a:t>from the dropdown.</a:t>
            </a:r>
          </a:p>
        </p:txBody>
      </p:sp>
    </p:spTree>
    <p:extLst>
      <p:ext uri="{BB962C8B-B14F-4D97-AF65-F5344CB8AC3E}">
        <p14:creationId xmlns:p14="http://schemas.microsoft.com/office/powerpoint/2010/main" val="209101791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-Shape 3"/>
          <p:cNvSpPr/>
          <p:nvPr userDrawn="1"/>
        </p:nvSpPr>
        <p:spPr>
          <a:xfrm rot="16200000">
            <a:off x="7948695" y="4085755"/>
            <a:ext cx="272166" cy="272418"/>
          </a:xfrm>
          <a:prstGeom prst="corner">
            <a:avLst>
              <a:gd name="adj1" fmla="val 26665"/>
              <a:gd name="adj2" fmla="val 26362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858789"/>
              </a:solidFill>
            </a:endParaRPr>
          </a:p>
        </p:txBody>
      </p:sp>
      <p:sp>
        <p:nvSpPr>
          <p:cNvPr id="5" name="L-Shape 4"/>
          <p:cNvSpPr/>
          <p:nvPr userDrawn="1"/>
        </p:nvSpPr>
        <p:spPr>
          <a:xfrm rot="5400000">
            <a:off x="869285" y="348755"/>
            <a:ext cx="272166" cy="272418"/>
          </a:xfrm>
          <a:prstGeom prst="corner">
            <a:avLst>
              <a:gd name="adj1" fmla="val 26665"/>
              <a:gd name="adj2" fmla="val 26362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858789"/>
              </a:solidFill>
            </a:endParaRPr>
          </a:p>
        </p:txBody>
      </p:sp>
      <p:sp>
        <p:nvSpPr>
          <p:cNvPr id="10" name="Media Placeholder 8"/>
          <p:cNvSpPr>
            <a:spLocks noGrp="1"/>
          </p:cNvSpPr>
          <p:nvPr>
            <p:ph type="media" sz="quarter" idx="13" hasCustomPrompt="1"/>
          </p:nvPr>
        </p:nvSpPr>
        <p:spPr>
          <a:xfrm>
            <a:off x="948267" y="423471"/>
            <a:ext cx="7197197" cy="3855642"/>
          </a:xfrm>
          <a:prstGeom prst="rect">
            <a:avLst/>
          </a:prstGeom>
        </p:spPr>
        <p:txBody>
          <a:bodyPr vert="horz" lIns="68564" tIns="34283" rIns="68564" bIns="34283" anchor="ctr" anchorCtr="0"/>
          <a:lstStyle>
            <a:lvl1pPr marL="0" indent="0" algn="ctr">
              <a:buNone/>
              <a:defRPr sz="1400" baseline="0">
                <a:solidFill>
                  <a:schemeClr val="bg1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r>
              <a:rPr lang="en-US"/>
              <a:t>Video to be placed in between frames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9" name="Freeform 5"/>
          <p:cNvSpPr>
            <a:spLocks noEditPoints="1"/>
          </p:cNvSpPr>
          <p:nvPr userDrawn="1"/>
        </p:nvSpPr>
        <p:spPr bwMode="auto">
          <a:xfrm>
            <a:off x="227164" y="4694447"/>
            <a:ext cx="370170" cy="243810"/>
          </a:xfrm>
          <a:custGeom>
            <a:avLst/>
            <a:gdLst>
              <a:gd name="T0" fmla="*/ 846 w 914"/>
              <a:gd name="T1" fmla="*/ 52 h 602"/>
              <a:gd name="T2" fmla="*/ 858 w 914"/>
              <a:gd name="T3" fmla="*/ 70 h 602"/>
              <a:gd name="T4" fmla="*/ 850 w 914"/>
              <a:gd name="T5" fmla="*/ 126 h 602"/>
              <a:gd name="T6" fmla="*/ 814 w 914"/>
              <a:gd name="T7" fmla="*/ 180 h 602"/>
              <a:gd name="T8" fmla="*/ 830 w 914"/>
              <a:gd name="T9" fmla="*/ 64 h 602"/>
              <a:gd name="T10" fmla="*/ 680 w 914"/>
              <a:gd name="T11" fmla="*/ 430 h 602"/>
              <a:gd name="T12" fmla="*/ 626 w 914"/>
              <a:gd name="T13" fmla="*/ 386 h 602"/>
              <a:gd name="T14" fmla="*/ 626 w 914"/>
              <a:gd name="T15" fmla="*/ 318 h 602"/>
              <a:gd name="T16" fmla="*/ 678 w 914"/>
              <a:gd name="T17" fmla="*/ 270 h 602"/>
              <a:gd name="T18" fmla="*/ 734 w 914"/>
              <a:gd name="T19" fmla="*/ 280 h 602"/>
              <a:gd name="T20" fmla="*/ 770 w 914"/>
              <a:gd name="T21" fmla="*/ 350 h 602"/>
              <a:gd name="T22" fmla="*/ 746 w 914"/>
              <a:gd name="T23" fmla="*/ 410 h 602"/>
              <a:gd name="T24" fmla="*/ 148 w 914"/>
              <a:gd name="T25" fmla="*/ 432 h 602"/>
              <a:gd name="T26" fmla="*/ 96 w 914"/>
              <a:gd name="T27" fmla="*/ 408 h 602"/>
              <a:gd name="T28" fmla="*/ 74 w 914"/>
              <a:gd name="T29" fmla="*/ 350 h 602"/>
              <a:gd name="T30" fmla="*/ 106 w 914"/>
              <a:gd name="T31" fmla="*/ 282 h 602"/>
              <a:gd name="T32" fmla="*/ 164 w 914"/>
              <a:gd name="T33" fmla="*/ 270 h 602"/>
              <a:gd name="T34" fmla="*/ 218 w 914"/>
              <a:gd name="T35" fmla="*/ 322 h 602"/>
              <a:gd name="T36" fmla="*/ 218 w 914"/>
              <a:gd name="T37" fmla="*/ 384 h 602"/>
              <a:gd name="T38" fmla="*/ 164 w 914"/>
              <a:gd name="T39" fmla="*/ 430 h 602"/>
              <a:gd name="T40" fmla="*/ 880 w 914"/>
              <a:gd name="T41" fmla="*/ 428 h 602"/>
              <a:gd name="T42" fmla="*/ 850 w 914"/>
              <a:gd name="T43" fmla="*/ 378 h 602"/>
              <a:gd name="T44" fmla="*/ 876 w 914"/>
              <a:gd name="T45" fmla="*/ 258 h 602"/>
              <a:gd name="T46" fmla="*/ 900 w 914"/>
              <a:gd name="T47" fmla="*/ 158 h 602"/>
              <a:gd name="T48" fmla="*/ 894 w 914"/>
              <a:gd name="T49" fmla="*/ 46 h 602"/>
              <a:gd name="T50" fmla="*/ 862 w 914"/>
              <a:gd name="T51" fmla="*/ 6 h 602"/>
              <a:gd name="T52" fmla="*/ 820 w 914"/>
              <a:gd name="T53" fmla="*/ 6 h 602"/>
              <a:gd name="T54" fmla="*/ 788 w 914"/>
              <a:gd name="T55" fmla="*/ 34 h 602"/>
              <a:gd name="T56" fmla="*/ 756 w 914"/>
              <a:gd name="T57" fmla="*/ 132 h 602"/>
              <a:gd name="T58" fmla="*/ 754 w 914"/>
              <a:gd name="T59" fmla="*/ 220 h 602"/>
              <a:gd name="T60" fmla="*/ 684 w 914"/>
              <a:gd name="T61" fmla="*/ 200 h 602"/>
              <a:gd name="T62" fmla="*/ 592 w 914"/>
              <a:gd name="T63" fmla="*/ 234 h 602"/>
              <a:gd name="T64" fmla="*/ 556 w 914"/>
              <a:gd name="T65" fmla="*/ 284 h 602"/>
              <a:gd name="T66" fmla="*/ 542 w 914"/>
              <a:gd name="T67" fmla="*/ 248 h 602"/>
              <a:gd name="T68" fmla="*/ 476 w 914"/>
              <a:gd name="T69" fmla="*/ 200 h 602"/>
              <a:gd name="T70" fmla="*/ 428 w 914"/>
              <a:gd name="T71" fmla="*/ 202 h 602"/>
              <a:gd name="T72" fmla="*/ 288 w 914"/>
              <a:gd name="T73" fmla="*/ 100 h 602"/>
              <a:gd name="T74" fmla="*/ 252 w 914"/>
              <a:gd name="T75" fmla="*/ 228 h 602"/>
              <a:gd name="T76" fmla="*/ 162 w 914"/>
              <a:gd name="T77" fmla="*/ 198 h 602"/>
              <a:gd name="T78" fmla="*/ 114 w 914"/>
              <a:gd name="T79" fmla="*/ 208 h 602"/>
              <a:gd name="T80" fmla="*/ 74 w 914"/>
              <a:gd name="T81" fmla="*/ 204 h 602"/>
              <a:gd name="T82" fmla="*/ 74 w 914"/>
              <a:gd name="T83" fmla="*/ 466 h 602"/>
              <a:gd name="T84" fmla="*/ 162 w 914"/>
              <a:gd name="T85" fmla="*/ 500 h 602"/>
              <a:gd name="T86" fmla="*/ 254 w 914"/>
              <a:gd name="T87" fmla="*/ 468 h 602"/>
              <a:gd name="T88" fmla="*/ 366 w 914"/>
              <a:gd name="T89" fmla="*/ 492 h 602"/>
              <a:gd name="T90" fmla="*/ 368 w 914"/>
              <a:gd name="T91" fmla="*/ 308 h 602"/>
              <a:gd name="T92" fmla="*/ 402 w 914"/>
              <a:gd name="T93" fmla="*/ 278 h 602"/>
              <a:gd name="T94" fmla="*/ 452 w 914"/>
              <a:gd name="T95" fmla="*/ 270 h 602"/>
              <a:gd name="T96" fmla="*/ 482 w 914"/>
              <a:gd name="T97" fmla="*/ 306 h 602"/>
              <a:gd name="T98" fmla="*/ 562 w 914"/>
              <a:gd name="T99" fmla="*/ 428 h 602"/>
              <a:gd name="T100" fmla="*/ 584 w 914"/>
              <a:gd name="T101" fmla="*/ 460 h 602"/>
              <a:gd name="T102" fmla="*/ 664 w 914"/>
              <a:gd name="T103" fmla="*/ 500 h 602"/>
              <a:gd name="T104" fmla="*/ 732 w 914"/>
              <a:gd name="T105" fmla="*/ 492 h 602"/>
              <a:gd name="T106" fmla="*/ 800 w 914"/>
              <a:gd name="T107" fmla="*/ 452 h 602"/>
              <a:gd name="T108" fmla="*/ 848 w 914"/>
              <a:gd name="T109" fmla="*/ 490 h 602"/>
              <a:gd name="T110" fmla="*/ 914 w 914"/>
              <a:gd name="T111" fmla="*/ 432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914" h="602">
                <a:moveTo>
                  <a:pt x="838" y="54"/>
                </a:moveTo>
                <a:lnTo>
                  <a:pt x="838" y="54"/>
                </a:lnTo>
                <a:lnTo>
                  <a:pt x="842" y="54"/>
                </a:lnTo>
                <a:lnTo>
                  <a:pt x="846" y="52"/>
                </a:lnTo>
                <a:lnTo>
                  <a:pt x="846" y="52"/>
                </a:lnTo>
                <a:lnTo>
                  <a:pt x="850" y="54"/>
                </a:lnTo>
                <a:lnTo>
                  <a:pt x="852" y="54"/>
                </a:lnTo>
                <a:lnTo>
                  <a:pt x="852" y="54"/>
                </a:lnTo>
                <a:lnTo>
                  <a:pt x="856" y="60"/>
                </a:lnTo>
                <a:lnTo>
                  <a:pt x="858" y="70"/>
                </a:lnTo>
                <a:lnTo>
                  <a:pt x="858" y="80"/>
                </a:lnTo>
                <a:lnTo>
                  <a:pt x="858" y="92"/>
                </a:lnTo>
                <a:lnTo>
                  <a:pt x="854" y="108"/>
                </a:lnTo>
                <a:lnTo>
                  <a:pt x="850" y="126"/>
                </a:lnTo>
                <a:lnTo>
                  <a:pt x="850" y="126"/>
                </a:lnTo>
                <a:lnTo>
                  <a:pt x="832" y="186"/>
                </a:lnTo>
                <a:lnTo>
                  <a:pt x="818" y="228"/>
                </a:lnTo>
                <a:lnTo>
                  <a:pt x="818" y="228"/>
                </a:lnTo>
                <a:lnTo>
                  <a:pt x="816" y="206"/>
                </a:lnTo>
                <a:lnTo>
                  <a:pt x="814" y="180"/>
                </a:lnTo>
                <a:lnTo>
                  <a:pt x="814" y="152"/>
                </a:lnTo>
                <a:lnTo>
                  <a:pt x="816" y="126"/>
                </a:lnTo>
                <a:lnTo>
                  <a:pt x="820" y="100"/>
                </a:lnTo>
                <a:lnTo>
                  <a:pt x="824" y="80"/>
                </a:lnTo>
                <a:lnTo>
                  <a:pt x="830" y="64"/>
                </a:lnTo>
                <a:lnTo>
                  <a:pt x="834" y="58"/>
                </a:lnTo>
                <a:lnTo>
                  <a:pt x="838" y="54"/>
                </a:lnTo>
                <a:close/>
                <a:moveTo>
                  <a:pt x="694" y="432"/>
                </a:moveTo>
                <a:lnTo>
                  <a:pt x="694" y="432"/>
                </a:lnTo>
                <a:lnTo>
                  <a:pt x="680" y="430"/>
                </a:lnTo>
                <a:lnTo>
                  <a:pt x="666" y="426"/>
                </a:lnTo>
                <a:lnTo>
                  <a:pt x="654" y="420"/>
                </a:lnTo>
                <a:lnTo>
                  <a:pt x="642" y="410"/>
                </a:lnTo>
                <a:lnTo>
                  <a:pt x="634" y="400"/>
                </a:lnTo>
                <a:lnTo>
                  <a:pt x="626" y="386"/>
                </a:lnTo>
                <a:lnTo>
                  <a:pt x="622" y="370"/>
                </a:lnTo>
                <a:lnTo>
                  <a:pt x="620" y="350"/>
                </a:lnTo>
                <a:lnTo>
                  <a:pt x="620" y="350"/>
                </a:lnTo>
                <a:lnTo>
                  <a:pt x="622" y="332"/>
                </a:lnTo>
                <a:lnTo>
                  <a:pt x="626" y="318"/>
                </a:lnTo>
                <a:lnTo>
                  <a:pt x="632" y="304"/>
                </a:lnTo>
                <a:lnTo>
                  <a:pt x="640" y="292"/>
                </a:lnTo>
                <a:lnTo>
                  <a:pt x="652" y="282"/>
                </a:lnTo>
                <a:lnTo>
                  <a:pt x="664" y="274"/>
                </a:lnTo>
                <a:lnTo>
                  <a:pt x="678" y="270"/>
                </a:lnTo>
                <a:lnTo>
                  <a:pt x="694" y="268"/>
                </a:lnTo>
                <a:lnTo>
                  <a:pt x="694" y="268"/>
                </a:lnTo>
                <a:lnTo>
                  <a:pt x="708" y="270"/>
                </a:lnTo>
                <a:lnTo>
                  <a:pt x="722" y="274"/>
                </a:lnTo>
                <a:lnTo>
                  <a:pt x="734" y="280"/>
                </a:lnTo>
                <a:lnTo>
                  <a:pt x="746" y="290"/>
                </a:lnTo>
                <a:lnTo>
                  <a:pt x="754" y="302"/>
                </a:lnTo>
                <a:lnTo>
                  <a:pt x="762" y="316"/>
                </a:lnTo>
                <a:lnTo>
                  <a:pt x="768" y="332"/>
                </a:lnTo>
                <a:lnTo>
                  <a:pt x="770" y="350"/>
                </a:lnTo>
                <a:lnTo>
                  <a:pt x="770" y="350"/>
                </a:lnTo>
                <a:lnTo>
                  <a:pt x="768" y="368"/>
                </a:lnTo>
                <a:lnTo>
                  <a:pt x="762" y="386"/>
                </a:lnTo>
                <a:lnTo>
                  <a:pt x="754" y="400"/>
                </a:lnTo>
                <a:lnTo>
                  <a:pt x="746" y="410"/>
                </a:lnTo>
                <a:lnTo>
                  <a:pt x="734" y="420"/>
                </a:lnTo>
                <a:lnTo>
                  <a:pt x="722" y="426"/>
                </a:lnTo>
                <a:lnTo>
                  <a:pt x="708" y="430"/>
                </a:lnTo>
                <a:lnTo>
                  <a:pt x="694" y="432"/>
                </a:lnTo>
                <a:close/>
                <a:moveTo>
                  <a:pt x="148" y="432"/>
                </a:moveTo>
                <a:lnTo>
                  <a:pt x="148" y="432"/>
                </a:lnTo>
                <a:lnTo>
                  <a:pt x="132" y="430"/>
                </a:lnTo>
                <a:lnTo>
                  <a:pt x="118" y="424"/>
                </a:lnTo>
                <a:lnTo>
                  <a:pt x="106" y="418"/>
                </a:lnTo>
                <a:lnTo>
                  <a:pt x="96" y="408"/>
                </a:lnTo>
                <a:lnTo>
                  <a:pt x="86" y="396"/>
                </a:lnTo>
                <a:lnTo>
                  <a:pt x="80" y="382"/>
                </a:lnTo>
                <a:lnTo>
                  <a:pt x="74" y="366"/>
                </a:lnTo>
                <a:lnTo>
                  <a:pt x="74" y="350"/>
                </a:lnTo>
                <a:lnTo>
                  <a:pt x="74" y="350"/>
                </a:lnTo>
                <a:lnTo>
                  <a:pt x="74" y="334"/>
                </a:lnTo>
                <a:lnTo>
                  <a:pt x="78" y="318"/>
                </a:lnTo>
                <a:lnTo>
                  <a:pt x="86" y="304"/>
                </a:lnTo>
                <a:lnTo>
                  <a:pt x="94" y="292"/>
                </a:lnTo>
                <a:lnTo>
                  <a:pt x="106" y="282"/>
                </a:lnTo>
                <a:lnTo>
                  <a:pt x="118" y="274"/>
                </a:lnTo>
                <a:lnTo>
                  <a:pt x="132" y="270"/>
                </a:lnTo>
                <a:lnTo>
                  <a:pt x="148" y="268"/>
                </a:lnTo>
                <a:lnTo>
                  <a:pt x="148" y="268"/>
                </a:lnTo>
                <a:lnTo>
                  <a:pt x="164" y="270"/>
                </a:lnTo>
                <a:lnTo>
                  <a:pt x="180" y="276"/>
                </a:lnTo>
                <a:lnTo>
                  <a:pt x="192" y="284"/>
                </a:lnTo>
                <a:lnTo>
                  <a:pt x="204" y="294"/>
                </a:lnTo>
                <a:lnTo>
                  <a:pt x="212" y="308"/>
                </a:lnTo>
                <a:lnTo>
                  <a:pt x="218" y="322"/>
                </a:lnTo>
                <a:lnTo>
                  <a:pt x="222" y="336"/>
                </a:lnTo>
                <a:lnTo>
                  <a:pt x="222" y="350"/>
                </a:lnTo>
                <a:lnTo>
                  <a:pt x="222" y="350"/>
                </a:lnTo>
                <a:lnTo>
                  <a:pt x="222" y="368"/>
                </a:lnTo>
                <a:lnTo>
                  <a:pt x="218" y="384"/>
                </a:lnTo>
                <a:lnTo>
                  <a:pt x="210" y="398"/>
                </a:lnTo>
                <a:lnTo>
                  <a:pt x="202" y="408"/>
                </a:lnTo>
                <a:lnTo>
                  <a:pt x="190" y="418"/>
                </a:lnTo>
                <a:lnTo>
                  <a:pt x="178" y="426"/>
                </a:lnTo>
                <a:lnTo>
                  <a:pt x="164" y="430"/>
                </a:lnTo>
                <a:lnTo>
                  <a:pt x="148" y="432"/>
                </a:lnTo>
                <a:close/>
                <a:moveTo>
                  <a:pt x="906" y="432"/>
                </a:moveTo>
                <a:lnTo>
                  <a:pt x="906" y="432"/>
                </a:lnTo>
                <a:lnTo>
                  <a:pt x="892" y="430"/>
                </a:lnTo>
                <a:lnTo>
                  <a:pt x="880" y="428"/>
                </a:lnTo>
                <a:lnTo>
                  <a:pt x="870" y="422"/>
                </a:lnTo>
                <a:lnTo>
                  <a:pt x="862" y="414"/>
                </a:lnTo>
                <a:lnTo>
                  <a:pt x="856" y="404"/>
                </a:lnTo>
                <a:lnTo>
                  <a:pt x="852" y="392"/>
                </a:lnTo>
                <a:lnTo>
                  <a:pt x="850" y="378"/>
                </a:lnTo>
                <a:lnTo>
                  <a:pt x="850" y="362"/>
                </a:lnTo>
                <a:lnTo>
                  <a:pt x="850" y="362"/>
                </a:lnTo>
                <a:lnTo>
                  <a:pt x="852" y="346"/>
                </a:lnTo>
                <a:lnTo>
                  <a:pt x="856" y="326"/>
                </a:lnTo>
                <a:lnTo>
                  <a:pt x="876" y="258"/>
                </a:lnTo>
                <a:lnTo>
                  <a:pt x="876" y="258"/>
                </a:lnTo>
                <a:lnTo>
                  <a:pt x="888" y="212"/>
                </a:lnTo>
                <a:lnTo>
                  <a:pt x="888" y="212"/>
                </a:lnTo>
                <a:lnTo>
                  <a:pt x="896" y="184"/>
                </a:lnTo>
                <a:lnTo>
                  <a:pt x="900" y="158"/>
                </a:lnTo>
                <a:lnTo>
                  <a:pt x="904" y="132"/>
                </a:lnTo>
                <a:lnTo>
                  <a:pt x="904" y="108"/>
                </a:lnTo>
                <a:lnTo>
                  <a:pt x="904" y="84"/>
                </a:lnTo>
                <a:lnTo>
                  <a:pt x="900" y="64"/>
                </a:lnTo>
                <a:lnTo>
                  <a:pt x="894" y="46"/>
                </a:lnTo>
                <a:lnTo>
                  <a:pt x="886" y="30"/>
                </a:lnTo>
                <a:lnTo>
                  <a:pt x="886" y="30"/>
                </a:lnTo>
                <a:lnTo>
                  <a:pt x="880" y="20"/>
                </a:lnTo>
                <a:lnTo>
                  <a:pt x="872" y="10"/>
                </a:lnTo>
                <a:lnTo>
                  <a:pt x="862" y="6"/>
                </a:lnTo>
                <a:lnTo>
                  <a:pt x="852" y="2"/>
                </a:lnTo>
                <a:lnTo>
                  <a:pt x="852" y="2"/>
                </a:lnTo>
                <a:lnTo>
                  <a:pt x="842" y="0"/>
                </a:lnTo>
                <a:lnTo>
                  <a:pt x="832" y="2"/>
                </a:lnTo>
                <a:lnTo>
                  <a:pt x="820" y="6"/>
                </a:lnTo>
                <a:lnTo>
                  <a:pt x="810" y="12"/>
                </a:lnTo>
                <a:lnTo>
                  <a:pt x="810" y="12"/>
                </a:lnTo>
                <a:lnTo>
                  <a:pt x="802" y="18"/>
                </a:lnTo>
                <a:lnTo>
                  <a:pt x="796" y="24"/>
                </a:lnTo>
                <a:lnTo>
                  <a:pt x="788" y="34"/>
                </a:lnTo>
                <a:lnTo>
                  <a:pt x="780" y="48"/>
                </a:lnTo>
                <a:lnTo>
                  <a:pt x="772" y="64"/>
                </a:lnTo>
                <a:lnTo>
                  <a:pt x="766" y="82"/>
                </a:lnTo>
                <a:lnTo>
                  <a:pt x="760" y="106"/>
                </a:lnTo>
                <a:lnTo>
                  <a:pt x="756" y="132"/>
                </a:lnTo>
                <a:lnTo>
                  <a:pt x="756" y="132"/>
                </a:lnTo>
                <a:lnTo>
                  <a:pt x="754" y="170"/>
                </a:lnTo>
                <a:lnTo>
                  <a:pt x="752" y="196"/>
                </a:lnTo>
                <a:lnTo>
                  <a:pt x="754" y="220"/>
                </a:lnTo>
                <a:lnTo>
                  <a:pt x="754" y="220"/>
                </a:lnTo>
                <a:lnTo>
                  <a:pt x="738" y="212"/>
                </a:lnTo>
                <a:lnTo>
                  <a:pt x="720" y="204"/>
                </a:lnTo>
                <a:lnTo>
                  <a:pt x="702" y="200"/>
                </a:lnTo>
                <a:lnTo>
                  <a:pt x="684" y="200"/>
                </a:lnTo>
                <a:lnTo>
                  <a:pt x="684" y="200"/>
                </a:lnTo>
                <a:lnTo>
                  <a:pt x="662" y="202"/>
                </a:lnTo>
                <a:lnTo>
                  <a:pt x="644" y="206"/>
                </a:lnTo>
                <a:lnTo>
                  <a:pt x="624" y="212"/>
                </a:lnTo>
                <a:lnTo>
                  <a:pt x="608" y="222"/>
                </a:lnTo>
                <a:lnTo>
                  <a:pt x="592" y="234"/>
                </a:lnTo>
                <a:lnTo>
                  <a:pt x="578" y="248"/>
                </a:lnTo>
                <a:lnTo>
                  <a:pt x="566" y="264"/>
                </a:lnTo>
                <a:lnTo>
                  <a:pt x="558" y="282"/>
                </a:lnTo>
                <a:lnTo>
                  <a:pt x="558" y="282"/>
                </a:lnTo>
                <a:lnTo>
                  <a:pt x="556" y="284"/>
                </a:lnTo>
                <a:lnTo>
                  <a:pt x="556" y="284"/>
                </a:lnTo>
                <a:lnTo>
                  <a:pt x="556" y="284"/>
                </a:lnTo>
                <a:lnTo>
                  <a:pt x="556" y="284"/>
                </a:lnTo>
                <a:lnTo>
                  <a:pt x="550" y="264"/>
                </a:lnTo>
                <a:lnTo>
                  <a:pt x="542" y="248"/>
                </a:lnTo>
                <a:lnTo>
                  <a:pt x="532" y="234"/>
                </a:lnTo>
                <a:lnTo>
                  <a:pt x="520" y="220"/>
                </a:lnTo>
                <a:lnTo>
                  <a:pt x="506" y="212"/>
                </a:lnTo>
                <a:lnTo>
                  <a:pt x="492" y="204"/>
                </a:lnTo>
                <a:lnTo>
                  <a:pt x="476" y="200"/>
                </a:lnTo>
                <a:lnTo>
                  <a:pt x="458" y="198"/>
                </a:lnTo>
                <a:lnTo>
                  <a:pt x="458" y="198"/>
                </a:lnTo>
                <a:lnTo>
                  <a:pt x="458" y="198"/>
                </a:lnTo>
                <a:lnTo>
                  <a:pt x="442" y="200"/>
                </a:lnTo>
                <a:lnTo>
                  <a:pt x="428" y="202"/>
                </a:lnTo>
                <a:lnTo>
                  <a:pt x="402" y="208"/>
                </a:lnTo>
                <a:lnTo>
                  <a:pt x="382" y="216"/>
                </a:lnTo>
                <a:lnTo>
                  <a:pt x="366" y="224"/>
                </a:lnTo>
                <a:lnTo>
                  <a:pt x="366" y="100"/>
                </a:lnTo>
                <a:lnTo>
                  <a:pt x="288" y="100"/>
                </a:lnTo>
                <a:lnTo>
                  <a:pt x="288" y="276"/>
                </a:lnTo>
                <a:lnTo>
                  <a:pt x="288" y="276"/>
                </a:lnTo>
                <a:lnTo>
                  <a:pt x="278" y="258"/>
                </a:lnTo>
                <a:lnTo>
                  <a:pt x="266" y="242"/>
                </a:lnTo>
                <a:lnTo>
                  <a:pt x="252" y="228"/>
                </a:lnTo>
                <a:lnTo>
                  <a:pt x="236" y="218"/>
                </a:lnTo>
                <a:lnTo>
                  <a:pt x="218" y="210"/>
                </a:lnTo>
                <a:lnTo>
                  <a:pt x="200" y="204"/>
                </a:lnTo>
                <a:lnTo>
                  <a:pt x="182" y="200"/>
                </a:lnTo>
                <a:lnTo>
                  <a:pt x="162" y="198"/>
                </a:lnTo>
                <a:lnTo>
                  <a:pt x="162" y="198"/>
                </a:lnTo>
                <a:lnTo>
                  <a:pt x="150" y="198"/>
                </a:lnTo>
                <a:lnTo>
                  <a:pt x="138" y="200"/>
                </a:lnTo>
                <a:lnTo>
                  <a:pt x="126" y="204"/>
                </a:lnTo>
                <a:lnTo>
                  <a:pt x="114" y="208"/>
                </a:lnTo>
                <a:lnTo>
                  <a:pt x="104" y="214"/>
                </a:lnTo>
                <a:lnTo>
                  <a:pt x="94" y="220"/>
                </a:lnTo>
                <a:lnTo>
                  <a:pt x="84" y="228"/>
                </a:lnTo>
                <a:lnTo>
                  <a:pt x="74" y="238"/>
                </a:lnTo>
                <a:lnTo>
                  <a:pt x="74" y="204"/>
                </a:lnTo>
                <a:lnTo>
                  <a:pt x="0" y="204"/>
                </a:lnTo>
                <a:lnTo>
                  <a:pt x="0" y="602"/>
                </a:lnTo>
                <a:lnTo>
                  <a:pt x="74" y="602"/>
                </a:lnTo>
                <a:lnTo>
                  <a:pt x="74" y="466"/>
                </a:lnTo>
                <a:lnTo>
                  <a:pt x="74" y="466"/>
                </a:lnTo>
                <a:lnTo>
                  <a:pt x="94" y="480"/>
                </a:lnTo>
                <a:lnTo>
                  <a:pt x="116" y="492"/>
                </a:lnTo>
                <a:lnTo>
                  <a:pt x="138" y="498"/>
                </a:lnTo>
                <a:lnTo>
                  <a:pt x="162" y="500"/>
                </a:lnTo>
                <a:lnTo>
                  <a:pt x="162" y="500"/>
                </a:lnTo>
                <a:lnTo>
                  <a:pt x="184" y="498"/>
                </a:lnTo>
                <a:lnTo>
                  <a:pt x="204" y="494"/>
                </a:lnTo>
                <a:lnTo>
                  <a:pt x="222" y="488"/>
                </a:lnTo>
                <a:lnTo>
                  <a:pt x="238" y="478"/>
                </a:lnTo>
                <a:lnTo>
                  <a:pt x="254" y="468"/>
                </a:lnTo>
                <a:lnTo>
                  <a:pt x="268" y="454"/>
                </a:lnTo>
                <a:lnTo>
                  <a:pt x="278" y="438"/>
                </a:lnTo>
                <a:lnTo>
                  <a:pt x="288" y="420"/>
                </a:lnTo>
                <a:lnTo>
                  <a:pt x="288" y="492"/>
                </a:lnTo>
                <a:lnTo>
                  <a:pt x="366" y="492"/>
                </a:lnTo>
                <a:lnTo>
                  <a:pt x="366" y="330"/>
                </a:lnTo>
                <a:lnTo>
                  <a:pt x="366" y="330"/>
                </a:lnTo>
                <a:lnTo>
                  <a:pt x="366" y="320"/>
                </a:lnTo>
                <a:lnTo>
                  <a:pt x="368" y="308"/>
                </a:lnTo>
                <a:lnTo>
                  <a:pt x="368" y="308"/>
                </a:lnTo>
                <a:lnTo>
                  <a:pt x="372" y="302"/>
                </a:lnTo>
                <a:lnTo>
                  <a:pt x="376" y="296"/>
                </a:lnTo>
                <a:lnTo>
                  <a:pt x="384" y="288"/>
                </a:lnTo>
                <a:lnTo>
                  <a:pt x="392" y="282"/>
                </a:lnTo>
                <a:lnTo>
                  <a:pt x="402" y="278"/>
                </a:lnTo>
                <a:lnTo>
                  <a:pt x="414" y="272"/>
                </a:lnTo>
                <a:lnTo>
                  <a:pt x="426" y="270"/>
                </a:lnTo>
                <a:lnTo>
                  <a:pt x="440" y="268"/>
                </a:lnTo>
                <a:lnTo>
                  <a:pt x="440" y="268"/>
                </a:lnTo>
                <a:lnTo>
                  <a:pt x="452" y="270"/>
                </a:lnTo>
                <a:lnTo>
                  <a:pt x="462" y="272"/>
                </a:lnTo>
                <a:lnTo>
                  <a:pt x="468" y="278"/>
                </a:lnTo>
                <a:lnTo>
                  <a:pt x="474" y="284"/>
                </a:lnTo>
                <a:lnTo>
                  <a:pt x="480" y="294"/>
                </a:lnTo>
                <a:lnTo>
                  <a:pt x="482" y="306"/>
                </a:lnTo>
                <a:lnTo>
                  <a:pt x="484" y="322"/>
                </a:lnTo>
                <a:lnTo>
                  <a:pt x="484" y="340"/>
                </a:lnTo>
                <a:lnTo>
                  <a:pt x="484" y="492"/>
                </a:lnTo>
                <a:lnTo>
                  <a:pt x="562" y="492"/>
                </a:lnTo>
                <a:lnTo>
                  <a:pt x="562" y="428"/>
                </a:lnTo>
                <a:lnTo>
                  <a:pt x="562" y="428"/>
                </a:lnTo>
                <a:lnTo>
                  <a:pt x="564" y="430"/>
                </a:lnTo>
                <a:lnTo>
                  <a:pt x="564" y="430"/>
                </a:lnTo>
                <a:lnTo>
                  <a:pt x="574" y="444"/>
                </a:lnTo>
                <a:lnTo>
                  <a:pt x="584" y="460"/>
                </a:lnTo>
                <a:lnTo>
                  <a:pt x="598" y="472"/>
                </a:lnTo>
                <a:lnTo>
                  <a:pt x="614" y="482"/>
                </a:lnTo>
                <a:lnTo>
                  <a:pt x="630" y="490"/>
                </a:lnTo>
                <a:lnTo>
                  <a:pt x="646" y="496"/>
                </a:lnTo>
                <a:lnTo>
                  <a:pt x="664" y="500"/>
                </a:lnTo>
                <a:lnTo>
                  <a:pt x="684" y="500"/>
                </a:lnTo>
                <a:lnTo>
                  <a:pt x="684" y="500"/>
                </a:lnTo>
                <a:lnTo>
                  <a:pt x="700" y="500"/>
                </a:lnTo>
                <a:lnTo>
                  <a:pt x="716" y="498"/>
                </a:lnTo>
                <a:lnTo>
                  <a:pt x="732" y="492"/>
                </a:lnTo>
                <a:lnTo>
                  <a:pt x="748" y="488"/>
                </a:lnTo>
                <a:lnTo>
                  <a:pt x="762" y="480"/>
                </a:lnTo>
                <a:lnTo>
                  <a:pt x="776" y="472"/>
                </a:lnTo>
                <a:lnTo>
                  <a:pt x="788" y="462"/>
                </a:lnTo>
                <a:lnTo>
                  <a:pt x="800" y="452"/>
                </a:lnTo>
                <a:lnTo>
                  <a:pt x="800" y="452"/>
                </a:lnTo>
                <a:lnTo>
                  <a:pt x="812" y="468"/>
                </a:lnTo>
                <a:lnTo>
                  <a:pt x="822" y="476"/>
                </a:lnTo>
                <a:lnTo>
                  <a:pt x="832" y="484"/>
                </a:lnTo>
                <a:lnTo>
                  <a:pt x="848" y="490"/>
                </a:lnTo>
                <a:lnTo>
                  <a:pt x="864" y="496"/>
                </a:lnTo>
                <a:lnTo>
                  <a:pt x="884" y="500"/>
                </a:lnTo>
                <a:lnTo>
                  <a:pt x="906" y="502"/>
                </a:lnTo>
                <a:lnTo>
                  <a:pt x="914" y="502"/>
                </a:lnTo>
                <a:lnTo>
                  <a:pt x="914" y="432"/>
                </a:lnTo>
                <a:lnTo>
                  <a:pt x="906" y="4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622151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7674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 userDrawn="1"/>
        </p:nvSpPr>
        <p:spPr>
          <a:xfrm>
            <a:off x="7823202" y="376419"/>
            <a:ext cx="69283" cy="311618"/>
          </a:xfrm>
          <a:prstGeom prst="rect">
            <a:avLst/>
          </a:prstGeom>
          <a:noFill/>
        </p:spPr>
        <p:txBody>
          <a:bodyPr wrap="none" lIns="34283" tIns="17142" rIns="34283" bIns="17142" rtlCol="0">
            <a:spAutoFit/>
          </a:bodyPr>
          <a:lstStyle/>
          <a:p>
            <a:pPr algn="l" defTabSz="456670" rtl="0"/>
            <a:endParaRPr lang="en-US" sz="1800" kern="1200">
              <a:solidFill>
                <a:srgbClr val="1399C3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396420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ullets - sty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26307" y="1356718"/>
            <a:ext cx="7209830" cy="307836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59454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83457" y="260653"/>
            <a:ext cx="6183687" cy="474894"/>
          </a:xfrm>
        </p:spPr>
        <p:txBody>
          <a:bodyPr lIns="148500" tIns="121500">
            <a:normAutofit/>
          </a:bodyPr>
          <a:lstStyle>
            <a:lvl1pPr>
              <a:defRPr sz="1500">
                <a:solidFill>
                  <a:srgbClr val="3D115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Content Placeholder 10"/>
          <p:cNvSpPr>
            <a:spLocks noGrp="1"/>
          </p:cNvSpPr>
          <p:nvPr>
            <p:ph sz="quarter" idx="12"/>
          </p:nvPr>
        </p:nvSpPr>
        <p:spPr>
          <a:xfrm>
            <a:off x="926307" y="1356718"/>
            <a:ext cx="7209830" cy="485952"/>
          </a:xfrm>
        </p:spPr>
        <p:txBody>
          <a:bodyPr/>
          <a:lstStyle>
            <a:lvl1pPr>
              <a:defRPr sz="2700">
                <a:solidFill>
                  <a:srgbClr val="009CA6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7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3"/>
          </p:nvPr>
        </p:nvSpPr>
        <p:spPr>
          <a:xfrm>
            <a:off x="926306" y="1950840"/>
            <a:ext cx="3511154" cy="2484239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 marL="206574" indent="-196454">
              <a:buFont typeface="+mj-lt"/>
              <a:buAutoNum type="arabicPeriod"/>
              <a:tabLst/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4"/>
          </p:nvPr>
        </p:nvSpPr>
        <p:spPr>
          <a:xfrm>
            <a:off x="4707732" y="1950840"/>
            <a:ext cx="3428405" cy="2484239"/>
          </a:xfrm>
        </p:spPr>
        <p:txBody>
          <a:bodyPr/>
          <a:lstStyle>
            <a:lvl1pPr>
              <a:defRPr sz="1700">
                <a:solidFill>
                  <a:srgbClr val="009CA6"/>
                </a:solidFill>
              </a:defRPr>
            </a:lvl1pPr>
            <a:lvl2pPr>
              <a:defRPr sz="1400"/>
            </a:lvl2pPr>
            <a:lvl3pPr marL="288727" indent="-278606">
              <a:defRPr lang="en-GB" sz="1400" kern="1200" dirty="0" smtClean="0">
                <a:solidFill>
                  <a:schemeClr val="accent6"/>
                </a:solidFill>
                <a:latin typeface="Averta Regular" panose="00000500000000000000" pitchFamily="50" charset="0"/>
                <a:ea typeface="Averta Regular" panose="00000500000000000000" pitchFamily="50" charset="0"/>
                <a:cs typeface="Averta Regular" panose="00000500000000000000" pitchFamily="50" charset="0"/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marL="206574" lvl="2" indent="-196454" algn="l" defTabSz="456670" rtl="0" eaLnBrk="1" latinLnBrk="0" hangingPunct="1">
              <a:lnSpc>
                <a:spcPct val="110000"/>
              </a:lnSpc>
              <a:spcBef>
                <a:spcPts val="713"/>
              </a:spcBef>
              <a:spcAft>
                <a:spcPts val="713"/>
              </a:spcAft>
              <a:buClr>
                <a:schemeClr val="accent1"/>
              </a:buClr>
              <a:buSzPct val="100000"/>
              <a:buFont typeface="+mj-lt"/>
              <a:buAutoNum type="arabicPeriod"/>
              <a:tabLst/>
            </a:pPr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6410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39">
          <p15:clr>
            <a:srgbClr val="FBAE40"/>
          </p15:clr>
        </p15:guide>
        <p15:guide id="2" orient="horz" pos="1435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99592" y="1384301"/>
            <a:ext cx="3510000" cy="3060000"/>
          </a:xfrm>
        </p:spPr>
        <p:txBody>
          <a:bodyPr/>
          <a:lstStyle>
            <a:lvl1pPr marL="135000" indent="-135000">
              <a:lnSpc>
                <a:spcPct val="110000"/>
              </a:lnSpc>
              <a:spcBef>
                <a:spcPts val="535"/>
              </a:spcBef>
              <a:spcAft>
                <a:spcPts val="535"/>
              </a:spcAft>
              <a:buClr>
                <a:schemeClr val="accent2"/>
              </a:buClr>
              <a:buFont typeface="Wingdings" pitchFamily="2" charset="2"/>
              <a:buChar char="§"/>
              <a:defRPr sz="14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716016" y="1384301"/>
            <a:ext cx="3510000" cy="3060000"/>
          </a:xfrm>
        </p:spPr>
        <p:txBody>
          <a:bodyPr/>
          <a:lstStyle>
            <a:lvl1pPr marL="135000" indent="-135000">
              <a:lnSpc>
                <a:spcPct val="110000"/>
              </a:lnSpc>
              <a:spcBef>
                <a:spcPts val="535"/>
              </a:spcBef>
              <a:spcAft>
                <a:spcPts val="535"/>
              </a:spcAft>
              <a:buClr>
                <a:schemeClr val="accent1"/>
              </a:buClr>
              <a:buFont typeface="Wingdings" pitchFamily="2" charset="2"/>
              <a:buChar char="§"/>
              <a:defRPr lang="en-US" sz="1400" b="0" kern="1200" dirty="0" smtClean="0">
                <a:solidFill>
                  <a:schemeClr val="accent6"/>
                </a:solidFill>
                <a:latin typeface="+mn-lt"/>
                <a:ea typeface="InterFace" charset="0"/>
                <a:cs typeface="InterFace" charset="0"/>
              </a:defRPr>
            </a:lvl1pPr>
          </a:lstStyle>
          <a:p>
            <a:pPr marL="135000" lvl="0" indent="-135000" algn="l" defTabSz="456670" rtl="0" eaLnBrk="1" latinLnBrk="0" hangingPunct="1">
              <a:lnSpc>
                <a:spcPct val="110000"/>
              </a:lnSpc>
              <a:spcBef>
                <a:spcPts val="535"/>
              </a:spcBef>
              <a:spcAft>
                <a:spcPts val="535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 - descrip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"/>
          <p:cNvSpPr>
            <a:spLocks noGrp="1"/>
          </p:cNvSpPr>
          <p:nvPr>
            <p:ph sz="quarter" idx="12"/>
          </p:nvPr>
        </p:nvSpPr>
        <p:spPr>
          <a:xfrm>
            <a:off x="926306" y="1356718"/>
            <a:ext cx="3511154" cy="307836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4707731" y="1356718"/>
            <a:ext cx="3511154" cy="307836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861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 - descrip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"/>
          <p:cNvSpPr>
            <a:spLocks noGrp="1"/>
          </p:cNvSpPr>
          <p:nvPr>
            <p:ph sz="quarter" idx="12"/>
          </p:nvPr>
        </p:nvSpPr>
        <p:spPr>
          <a:xfrm>
            <a:off x="926306" y="1356718"/>
            <a:ext cx="3511154" cy="307836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4707731" y="1356718"/>
            <a:ext cx="3511154" cy="307836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8443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99592" y="1384301"/>
            <a:ext cx="5400000" cy="3060000"/>
          </a:xfrm>
        </p:spPr>
        <p:txBody>
          <a:bodyPr/>
          <a:lstStyle>
            <a:lvl1pPr marL="135000" indent="-135000">
              <a:lnSpc>
                <a:spcPct val="110000"/>
              </a:lnSpc>
              <a:spcBef>
                <a:spcPts val="535"/>
              </a:spcBef>
              <a:spcAft>
                <a:spcPts val="535"/>
              </a:spcAft>
              <a:buClr>
                <a:schemeClr val="accent1"/>
              </a:buClr>
              <a:buFont typeface="Wingdings" pitchFamily="2" charset="2"/>
              <a:buChar char="§"/>
              <a:defRPr lang="en-US" sz="1400" b="0" kern="1200" dirty="0" smtClean="0">
                <a:solidFill>
                  <a:schemeClr val="accent6"/>
                </a:solidFill>
                <a:latin typeface="+mn-lt"/>
                <a:ea typeface="InterFace" charset="0"/>
                <a:cs typeface="InterFace" charset="0"/>
              </a:defRPr>
            </a:lvl1pPr>
          </a:lstStyle>
          <a:p>
            <a:pPr marL="135000" lvl="0" indent="-135000" algn="l" defTabSz="456670" rtl="0" eaLnBrk="1" latinLnBrk="0" hangingPunct="1">
              <a:lnSpc>
                <a:spcPct val="110000"/>
              </a:lnSpc>
              <a:spcBef>
                <a:spcPts val="535"/>
              </a:spcBef>
              <a:spcAft>
                <a:spcPts val="535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Bullet points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"/>
          <p:cNvSpPr>
            <a:spLocks noGrp="1"/>
          </p:cNvSpPr>
          <p:nvPr>
            <p:ph sz="quarter" idx="12"/>
          </p:nvPr>
        </p:nvSpPr>
        <p:spPr>
          <a:xfrm>
            <a:off x="926307" y="1356718"/>
            <a:ext cx="5400889" cy="307836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33532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-Shape 3"/>
          <p:cNvSpPr/>
          <p:nvPr userDrawn="1"/>
        </p:nvSpPr>
        <p:spPr>
          <a:xfrm rot="16200000">
            <a:off x="4588397" y="885056"/>
            <a:ext cx="210660" cy="210855"/>
          </a:xfrm>
          <a:prstGeom prst="corner">
            <a:avLst>
              <a:gd name="adj1" fmla="val 26665"/>
              <a:gd name="adj2" fmla="val 26362"/>
            </a:avLst>
          </a:prstGeom>
          <a:solidFill>
            <a:srgbClr val="009C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C10046"/>
              </a:solidFill>
            </a:endParaRP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620050" y="4835026"/>
            <a:ext cx="345276" cy="273844"/>
          </a:xfrm>
          <a:prstGeom prst="rect">
            <a:avLst/>
          </a:prstGeom>
        </p:spPr>
        <p:txBody>
          <a:bodyPr lIns="34283" tIns="17142" rIns="34283" bIns="17142"/>
          <a:lstStyle>
            <a:defPPr>
              <a:defRPr lang="en-US"/>
            </a:defPPr>
            <a:lvl1pPr marL="0" algn="r" defTabSz="457200" rtl="0" eaLnBrk="1" latinLnBrk="0" hangingPunct="1">
              <a:defRPr sz="600" kern="1200">
                <a:ln>
                  <a:noFill/>
                </a:ln>
                <a:solidFill>
                  <a:schemeClr val="accent5"/>
                </a:solidFill>
                <a:latin typeface="Averta Regular"/>
                <a:ea typeface="+mn-ea"/>
                <a:cs typeface="Averta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7BA7751-87A0-8741-B727-500C85245F0B}" type="slidenum">
              <a:rPr lang="en-US" sz="600" smtClean="0">
                <a:solidFill>
                  <a:srgbClr val="858789"/>
                </a:solidFill>
              </a:rPr>
              <a:pPr/>
              <a:t>‹#›</a:t>
            </a:fld>
            <a:endParaRPr lang="en-US" sz="600">
              <a:solidFill>
                <a:srgbClr val="858789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4965" y="269472"/>
            <a:ext cx="3644910" cy="769500"/>
          </a:xfrm>
        </p:spPr>
        <p:txBody>
          <a:bodyPr rIns="135000" bIns="94500" anchor="b"/>
          <a:lstStyle>
            <a:lvl1pPr algn="r">
              <a:lnSpc>
                <a:spcPct val="80000"/>
              </a:lnSpc>
              <a:defRPr sz="2300">
                <a:solidFill>
                  <a:srgbClr val="3D115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853202" y="1030112"/>
            <a:ext cx="3274804" cy="3335958"/>
          </a:xfrm>
        </p:spPr>
        <p:txBody>
          <a:bodyPr/>
          <a:lstStyle>
            <a:lvl1pPr>
              <a:defRPr>
                <a:solidFill>
                  <a:srgbClr val="009CA6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89502" y="87474"/>
            <a:ext cx="432048" cy="4320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20309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913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1 Column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620050" y="4835026"/>
            <a:ext cx="345276" cy="273844"/>
          </a:xfrm>
          <a:prstGeom prst="rect">
            <a:avLst/>
          </a:prstGeom>
        </p:spPr>
        <p:txBody>
          <a:bodyPr lIns="34283" tIns="17142" rIns="34283" bIns="17142"/>
          <a:lstStyle>
            <a:defPPr>
              <a:defRPr lang="en-US"/>
            </a:defPPr>
            <a:lvl1pPr marL="0" algn="r" defTabSz="457200" rtl="0" eaLnBrk="1" latinLnBrk="0" hangingPunct="1">
              <a:defRPr sz="600" kern="1200">
                <a:ln>
                  <a:noFill/>
                </a:ln>
                <a:solidFill>
                  <a:schemeClr val="accent5"/>
                </a:solidFill>
                <a:latin typeface="Averta Regular"/>
                <a:ea typeface="+mn-ea"/>
                <a:cs typeface="Averta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7BA7751-87A0-8741-B727-500C85245F0B}" type="slidenum">
              <a:rPr lang="en-US" sz="600" smtClean="0">
                <a:solidFill>
                  <a:srgbClr val="858789"/>
                </a:solidFill>
              </a:rPr>
              <a:pPr/>
              <a:t>‹#›</a:t>
            </a:fld>
            <a:endParaRPr lang="en-US" sz="600">
              <a:solidFill>
                <a:srgbClr val="858789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890867" y="1370853"/>
            <a:ext cx="3237138" cy="3056825"/>
          </a:xfrm>
        </p:spPr>
        <p:txBody>
          <a:bodyPr/>
          <a:lstStyle>
            <a:lvl1pPr algn="l" defTabSz="45667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GB" sz="2300" b="1" kern="1200" dirty="0" smtClean="0">
                <a:solidFill>
                  <a:srgbClr val="3D1152"/>
                </a:solidFill>
                <a:latin typeface="InterFace" charset="0"/>
                <a:ea typeface="InterFace" charset="0"/>
                <a:cs typeface="InterFace" charset="0"/>
              </a:defRPr>
            </a:lvl1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L-Shape 9"/>
          <p:cNvSpPr/>
          <p:nvPr userDrawn="1"/>
        </p:nvSpPr>
        <p:spPr>
          <a:xfrm rot="5400000">
            <a:off x="4680110" y="1167497"/>
            <a:ext cx="210660" cy="210855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9" tIns="17144" rIns="34289" bIns="17144" rtlCol="0" anchor="ctr"/>
          <a:lstStyle/>
          <a:p>
            <a:pPr defTabSz="456757" rtl="0"/>
            <a:endParaRPr lang="en-US" sz="1800" kern="1200">
              <a:solidFill>
                <a:srgbClr val="009CA6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89502" y="87474"/>
            <a:ext cx="432048" cy="4320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701903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-Shape 2"/>
          <p:cNvSpPr>
            <a:spLocks noChangeAspect="1"/>
          </p:cNvSpPr>
          <p:nvPr userDrawn="1"/>
        </p:nvSpPr>
        <p:spPr>
          <a:xfrm rot="16200000">
            <a:off x="7974560" y="3300650"/>
            <a:ext cx="391138" cy="391500"/>
          </a:xfrm>
          <a:prstGeom prst="corner">
            <a:avLst>
              <a:gd name="adj1" fmla="val 26665"/>
              <a:gd name="adj2" fmla="val 26362"/>
            </a:avLst>
          </a:prstGeom>
          <a:solidFill>
            <a:srgbClr val="009C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C10046"/>
              </a:solidFill>
            </a:endParaRPr>
          </a:p>
        </p:txBody>
      </p:sp>
      <p:sp>
        <p:nvSpPr>
          <p:cNvPr id="4" name="L-Shape 3"/>
          <p:cNvSpPr>
            <a:spLocks noChangeAspect="1"/>
          </p:cNvSpPr>
          <p:nvPr userDrawn="1"/>
        </p:nvSpPr>
        <p:spPr>
          <a:xfrm rot="5400000">
            <a:off x="4011630" y="873116"/>
            <a:ext cx="391138" cy="391500"/>
          </a:xfrm>
          <a:prstGeom prst="corner">
            <a:avLst>
              <a:gd name="adj1" fmla="val 26665"/>
              <a:gd name="adj2" fmla="val 26362"/>
            </a:avLst>
          </a:prstGeom>
          <a:solidFill>
            <a:srgbClr val="009C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chemeClr val="accent2"/>
              </a:solidFill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620050" y="4835026"/>
            <a:ext cx="345276" cy="273844"/>
          </a:xfrm>
          <a:prstGeom prst="rect">
            <a:avLst/>
          </a:prstGeom>
        </p:spPr>
        <p:txBody>
          <a:bodyPr lIns="34283" tIns="17142" rIns="34283" bIns="17142"/>
          <a:lstStyle>
            <a:defPPr>
              <a:defRPr lang="en-US"/>
            </a:defPPr>
            <a:lvl1pPr marL="0" algn="r" defTabSz="457200" rtl="0" eaLnBrk="1" latinLnBrk="0" hangingPunct="1">
              <a:defRPr sz="600" kern="1200">
                <a:ln>
                  <a:noFill/>
                </a:ln>
                <a:solidFill>
                  <a:schemeClr val="accent5"/>
                </a:solidFill>
                <a:latin typeface="Averta Regular"/>
                <a:ea typeface="+mn-ea"/>
                <a:cs typeface="Averta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7BA7751-87A0-8741-B727-500C85245F0B}" type="slidenum">
              <a:rPr lang="en-US" sz="600" smtClean="0">
                <a:solidFill>
                  <a:srgbClr val="858789"/>
                </a:solidFill>
              </a:rPr>
              <a:pPr/>
              <a:t>‹#›</a:t>
            </a:fld>
            <a:endParaRPr lang="en-US" sz="600">
              <a:solidFill>
                <a:srgbClr val="858789"/>
              </a:solidFill>
            </a:endParaRPr>
          </a:p>
        </p:txBody>
      </p:sp>
      <p:sp>
        <p:nvSpPr>
          <p:cNvPr id="9" name="Content Placeholder 5"/>
          <p:cNvSpPr>
            <a:spLocks noGrp="1"/>
          </p:cNvSpPr>
          <p:nvPr>
            <p:ph sz="quarter" idx="10"/>
          </p:nvPr>
        </p:nvSpPr>
        <p:spPr>
          <a:xfrm>
            <a:off x="4382979" y="1185972"/>
            <a:ext cx="3880489" cy="2384713"/>
          </a:xfrm>
        </p:spPr>
        <p:txBody>
          <a:bodyPr/>
          <a:lstStyle>
            <a:lvl1pPr>
              <a:lnSpc>
                <a:spcPct val="90000"/>
              </a:lnSpc>
              <a:defRPr sz="3300">
                <a:solidFill>
                  <a:schemeClr val="accent6"/>
                </a:solidFill>
              </a:defRPr>
            </a:lvl1pPr>
            <a:lvl2pPr>
              <a:lnSpc>
                <a:spcPct val="90000"/>
              </a:lnSpc>
              <a:defRPr sz="2700"/>
            </a:lvl2pPr>
            <a:lvl3pPr>
              <a:lnSpc>
                <a:spcPct val="90000"/>
              </a:lnSpc>
              <a:defRPr sz="2700"/>
            </a:lvl3pPr>
            <a:lvl4pPr>
              <a:lnSpc>
                <a:spcPct val="90000"/>
              </a:lnSpc>
              <a:defRPr sz="2700"/>
            </a:lvl4pPr>
            <a:lvl5pPr>
              <a:lnSpc>
                <a:spcPct val="90000"/>
              </a:lnSpc>
              <a:defRPr sz="3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143508" y="141480"/>
            <a:ext cx="486054" cy="4320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8263468" y="4474217"/>
            <a:ext cx="486054" cy="4320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193859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tex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855266" y="821865"/>
            <a:ext cx="1371600" cy="1065813"/>
          </a:xfrm>
          <a:prstGeom prst="rect">
            <a:avLst/>
          </a:prstGeom>
        </p:spPr>
        <p:txBody>
          <a:bodyPr vert="horz" lIns="68564" tIns="34283" rIns="68564" bIns="34283" anchor="ctr" anchorCtr="0"/>
          <a:lstStyle>
            <a:lvl1pPr marL="0" indent="0" algn="ctr">
              <a:buNone/>
              <a:defRPr sz="1200">
                <a:solidFill>
                  <a:srgbClr val="6F2F8A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1655676" y="2041676"/>
            <a:ext cx="1651001" cy="21173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 b="1" i="0" cap="all" baseline="0">
                <a:solidFill>
                  <a:srgbClr val="3D1152"/>
                </a:solidFill>
                <a:latin typeface="InterFace"/>
                <a:cs typeface="InterFace"/>
              </a:defRPr>
            </a:lvl1pPr>
          </a:lstStyle>
          <a:p>
            <a:pPr lvl="0"/>
            <a:r>
              <a:rPr lang="en-GB"/>
              <a:t>Sub header</a:t>
            </a:r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655676" y="2312888"/>
            <a:ext cx="1651001" cy="144699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marR="0" indent="0" algn="l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800" b="0" baseline="0">
                <a:solidFill>
                  <a:srgbClr val="414448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  <a:lvl2pPr>
              <a:defRPr sz="1200">
                <a:latin typeface="Averta"/>
                <a:cs typeface="Averta"/>
              </a:defRPr>
            </a:lvl2pPr>
            <a:lvl3pPr>
              <a:defRPr sz="1200">
                <a:latin typeface="Averta"/>
                <a:cs typeface="Averta"/>
              </a:defRPr>
            </a:lvl3pPr>
            <a:lvl4pPr>
              <a:defRPr sz="1200">
                <a:latin typeface="Averta"/>
                <a:cs typeface="Averta"/>
              </a:defRPr>
            </a:lvl4pPr>
            <a:lvl5pPr>
              <a:defRPr sz="1200">
                <a:latin typeface="Averta"/>
                <a:cs typeface="Averta"/>
              </a:defRPr>
            </a:lvl5pPr>
          </a:lstStyle>
          <a:p>
            <a:pPr lvl="0"/>
            <a:r>
              <a:rPr lang="en-US"/>
              <a:t>This is dummy copy to show how a paragraph works when related to a picture, photo or icon.</a:t>
            </a:r>
          </a:p>
          <a:p>
            <a:pPr lvl="0"/>
            <a:endParaRPr lang="en-US"/>
          </a:p>
          <a:p>
            <a:pPr marL="0" marR="0" lvl="0" indent="0" algn="l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This is dummy copy to show how a paragraph works when related to a picture, photo or icon.</a:t>
            </a:r>
          </a:p>
          <a:p>
            <a:pPr lvl="0"/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1655676" y="3804303"/>
            <a:ext cx="1651001" cy="495639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>
              <a:spcBef>
                <a:spcPts val="450"/>
              </a:spcBef>
              <a:buNone/>
              <a:defRPr sz="800" baseline="0">
                <a:solidFill>
                  <a:schemeClr val="accent5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pPr lvl="0"/>
            <a:r>
              <a:rPr lang="en-GB"/>
              <a:t>-</a:t>
            </a:r>
          </a:p>
          <a:p>
            <a:pPr lvl="0"/>
            <a:r>
              <a:rPr lang="en-GB"/>
              <a:t>Key phrase to sum up</a:t>
            </a:r>
            <a:endParaRPr lang="en-US"/>
          </a:p>
        </p:txBody>
      </p:sp>
      <p:sp>
        <p:nvSpPr>
          <p:cNvPr id="17" name="L-Shape 16"/>
          <p:cNvSpPr>
            <a:spLocks noChangeAspect="1"/>
          </p:cNvSpPr>
          <p:nvPr userDrawn="1"/>
        </p:nvSpPr>
        <p:spPr>
          <a:xfrm rot="5400000">
            <a:off x="1628717" y="2017348"/>
            <a:ext cx="94413" cy="94500"/>
          </a:xfrm>
          <a:prstGeom prst="corner">
            <a:avLst>
              <a:gd name="adj1" fmla="val 26665"/>
              <a:gd name="adj2" fmla="val 26362"/>
            </a:avLst>
          </a:prstGeom>
          <a:solidFill>
            <a:srgbClr val="464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464646"/>
              </a:solidFill>
            </a:endParaRPr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3284670" y="821865"/>
            <a:ext cx="1371600" cy="1065813"/>
          </a:xfrm>
          <a:prstGeom prst="rect">
            <a:avLst/>
          </a:prstGeom>
        </p:spPr>
        <p:txBody>
          <a:bodyPr vert="horz" lIns="68564" tIns="34283" rIns="68564" bIns="34283" anchor="ctr" anchorCtr="0"/>
          <a:lstStyle>
            <a:lvl1pPr marL="0" indent="0" algn="ctr">
              <a:buNone/>
              <a:defRPr sz="1200">
                <a:solidFill>
                  <a:srgbClr val="6F2F8A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085080" y="2041676"/>
            <a:ext cx="1651001" cy="21173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 b="1" i="0" cap="all" baseline="0">
                <a:solidFill>
                  <a:srgbClr val="3D1152"/>
                </a:solidFill>
                <a:latin typeface="InterFace"/>
                <a:cs typeface="InterFace"/>
              </a:defRPr>
            </a:lvl1pPr>
          </a:lstStyle>
          <a:p>
            <a:pPr lvl="0"/>
            <a:r>
              <a:rPr lang="en-GB"/>
              <a:t>Sub header</a:t>
            </a:r>
            <a:endParaRPr lang="en-US"/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4085080" y="2312888"/>
            <a:ext cx="1651001" cy="144699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marR="0" indent="0" algn="l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800" b="0" baseline="0">
                <a:solidFill>
                  <a:srgbClr val="414448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  <a:lvl2pPr>
              <a:defRPr sz="1200">
                <a:latin typeface="Averta"/>
                <a:cs typeface="Averta"/>
              </a:defRPr>
            </a:lvl2pPr>
            <a:lvl3pPr>
              <a:defRPr sz="1200">
                <a:latin typeface="Averta"/>
                <a:cs typeface="Averta"/>
              </a:defRPr>
            </a:lvl3pPr>
            <a:lvl4pPr>
              <a:defRPr sz="1200">
                <a:latin typeface="Averta"/>
                <a:cs typeface="Averta"/>
              </a:defRPr>
            </a:lvl4pPr>
            <a:lvl5pPr>
              <a:defRPr sz="1200">
                <a:latin typeface="Averta"/>
                <a:cs typeface="Averta"/>
              </a:defRPr>
            </a:lvl5pPr>
          </a:lstStyle>
          <a:p>
            <a:pPr lvl="0"/>
            <a:r>
              <a:rPr lang="en-US"/>
              <a:t>This is dummy copy to show how a paragraph works when related to a picture, photo or icon.</a:t>
            </a:r>
          </a:p>
          <a:p>
            <a:pPr lvl="0"/>
            <a:endParaRPr lang="en-US"/>
          </a:p>
          <a:p>
            <a:pPr marL="0" marR="0" lvl="0" indent="0" algn="l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This is dummy copy to show how a paragraph works when related to a picture, photo or icon.</a:t>
            </a:r>
          </a:p>
          <a:p>
            <a:pPr lvl="0"/>
            <a:endParaRPr lang="en-US"/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4085080" y="3804303"/>
            <a:ext cx="1651001" cy="495639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>
              <a:spcBef>
                <a:spcPts val="450"/>
              </a:spcBef>
              <a:buNone/>
              <a:defRPr sz="800" baseline="0">
                <a:solidFill>
                  <a:srgbClr val="858789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pPr lvl="0"/>
            <a:r>
              <a:rPr lang="en-GB"/>
              <a:t>-</a:t>
            </a:r>
          </a:p>
          <a:p>
            <a:pPr lvl="0"/>
            <a:r>
              <a:rPr lang="en-GB"/>
              <a:t>Key phrase to sum up</a:t>
            </a:r>
            <a:endParaRPr lang="en-US"/>
          </a:p>
        </p:txBody>
      </p:sp>
      <p:sp>
        <p:nvSpPr>
          <p:cNvPr id="32" name="L-Shape 31"/>
          <p:cNvSpPr>
            <a:spLocks noChangeAspect="1"/>
          </p:cNvSpPr>
          <p:nvPr userDrawn="1"/>
        </p:nvSpPr>
        <p:spPr>
          <a:xfrm rot="5400000">
            <a:off x="4058987" y="2017348"/>
            <a:ext cx="94413" cy="94500"/>
          </a:xfrm>
          <a:prstGeom prst="corner">
            <a:avLst>
              <a:gd name="adj1" fmla="val 26665"/>
              <a:gd name="adj2" fmla="val 26362"/>
            </a:avLst>
          </a:prstGeom>
          <a:solidFill>
            <a:srgbClr val="464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464646"/>
              </a:solidFill>
            </a:endParaRPr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20" hasCustomPrompt="1"/>
          </p:nvPr>
        </p:nvSpPr>
        <p:spPr>
          <a:xfrm>
            <a:off x="5714075" y="821865"/>
            <a:ext cx="1371600" cy="1065813"/>
          </a:xfrm>
          <a:prstGeom prst="rect">
            <a:avLst/>
          </a:prstGeom>
        </p:spPr>
        <p:txBody>
          <a:bodyPr vert="horz" lIns="68564" tIns="34283" rIns="68564" bIns="34283" anchor="ctr" anchorCtr="0"/>
          <a:lstStyle>
            <a:lvl1pPr marL="0" indent="0" algn="ctr">
              <a:buNone/>
              <a:defRPr sz="1200">
                <a:solidFill>
                  <a:srgbClr val="6F2F8A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6514484" y="2041676"/>
            <a:ext cx="1651001" cy="21173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 b="1" i="0" cap="all" baseline="0">
                <a:solidFill>
                  <a:srgbClr val="3D1152"/>
                </a:solidFill>
                <a:latin typeface="InterFace"/>
                <a:cs typeface="InterFace"/>
              </a:defRPr>
            </a:lvl1pPr>
          </a:lstStyle>
          <a:p>
            <a:pPr lvl="0"/>
            <a:r>
              <a:rPr lang="en-GB"/>
              <a:t>Sub header</a:t>
            </a:r>
            <a:endParaRPr lang="en-US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6514484" y="2312888"/>
            <a:ext cx="1651001" cy="144699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marR="0" indent="0" algn="l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800" b="0" baseline="0">
                <a:solidFill>
                  <a:srgbClr val="414448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  <a:lvl2pPr>
              <a:defRPr sz="1200">
                <a:latin typeface="Averta"/>
                <a:cs typeface="Averta"/>
              </a:defRPr>
            </a:lvl2pPr>
            <a:lvl3pPr>
              <a:defRPr sz="1200">
                <a:latin typeface="Averta"/>
                <a:cs typeface="Averta"/>
              </a:defRPr>
            </a:lvl3pPr>
            <a:lvl4pPr>
              <a:defRPr sz="1200">
                <a:latin typeface="Averta"/>
                <a:cs typeface="Averta"/>
              </a:defRPr>
            </a:lvl4pPr>
            <a:lvl5pPr>
              <a:defRPr sz="1200">
                <a:latin typeface="Averta"/>
                <a:cs typeface="Averta"/>
              </a:defRPr>
            </a:lvl5pPr>
          </a:lstStyle>
          <a:p>
            <a:pPr lvl="0"/>
            <a:r>
              <a:rPr lang="en-US"/>
              <a:t>This is dummy copy to show how a paragraph works when related to a picture, photo or icon.</a:t>
            </a:r>
          </a:p>
          <a:p>
            <a:pPr lvl="0"/>
            <a:endParaRPr lang="en-US"/>
          </a:p>
          <a:p>
            <a:pPr marL="0" marR="0" lvl="0" indent="0" algn="l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This is dummy copy to show how a paragraph works when related to a picture, photo or icon.</a:t>
            </a:r>
          </a:p>
          <a:p>
            <a:pPr lvl="0"/>
            <a:endParaRPr lang="en-US"/>
          </a:p>
        </p:txBody>
      </p:sp>
      <p:sp>
        <p:nvSpPr>
          <p:cNvPr id="36" name="Text Placeholder 15"/>
          <p:cNvSpPr>
            <a:spLocks noGrp="1"/>
          </p:cNvSpPr>
          <p:nvPr>
            <p:ph type="body" sz="quarter" idx="23" hasCustomPrompt="1"/>
          </p:nvPr>
        </p:nvSpPr>
        <p:spPr>
          <a:xfrm>
            <a:off x="6514484" y="3804303"/>
            <a:ext cx="1651001" cy="495639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>
              <a:spcBef>
                <a:spcPts val="450"/>
              </a:spcBef>
              <a:buNone/>
              <a:defRPr sz="800" baseline="0">
                <a:solidFill>
                  <a:srgbClr val="858789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pPr lvl="0"/>
            <a:r>
              <a:rPr lang="en-GB"/>
              <a:t>-</a:t>
            </a:r>
          </a:p>
          <a:p>
            <a:pPr lvl="0"/>
            <a:r>
              <a:rPr lang="en-GB"/>
              <a:t>Key phrase to sum up</a:t>
            </a:r>
            <a:endParaRPr lang="en-US"/>
          </a:p>
        </p:txBody>
      </p:sp>
      <p:sp>
        <p:nvSpPr>
          <p:cNvPr id="37" name="L-Shape 36"/>
          <p:cNvSpPr>
            <a:spLocks noChangeAspect="1"/>
          </p:cNvSpPr>
          <p:nvPr userDrawn="1"/>
        </p:nvSpPr>
        <p:spPr>
          <a:xfrm rot="5400000">
            <a:off x="6489257" y="2017348"/>
            <a:ext cx="94413" cy="94500"/>
          </a:xfrm>
          <a:prstGeom prst="corner">
            <a:avLst>
              <a:gd name="adj1" fmla="val 26665"/>
              <a:gd name="adj2" fmla="val 26362"/>
            </a:avLst>
          </a:prstGeom>
          <a:solidFill>
            <a:srgbClr val="464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46464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4" name="Group 93"/>
          <p:cNvGrpSpPr/>
          <p:nvPr userDrawn="1"/>
        </p:nvGrpSpPr>
        <p:grpSpPr>
          <a:xfrm>
            <a:off x="227164" y="4694447"/>
            <a:ext cx="370170" cy="243810"/>
            <a:chOff x="302885" y="6259263"/>
            <a:chExt cx="493560" cy="325080"/>
          </a:xfrm>
        </p:grpSpPr>
        <p:sp>
          <p:nvSpPr>
            <p:cNvPr id="95" name="Freeform 5"/>
            <p:cNvSpPr>
              <a:spLocks noEditPoints="1"/>
            </p:cNvSpPr>
            <p:nvPr userDrawn="1"/>
          </p:nvSpPr>
          <p:spPr bwMode="auto">
            <a:xfrm>
              <a:off x="302885" y="6259263"/>
              <a:ext cx="493560" cy="325080"/>
            </a:xfrm>
            <a:custGeom>
              <a:avLst/>
              <a:gdLst>
                <a:gd name="T0" fmla="*/ 846 w 914"/>
                <a:gd name="T1" fmla="*/ 52 h 602"/>
                <a:gd name="T2" fmla="*/ 858 w 914"/>
                <a:gd name="T3" fmla="*/ 70 h 602"/>
                <a:gd name="T4" fmla="*/ 850 w 914"/>
                <a:gd name="T5" fmla="*/ 126 h 602"/>
                <a:gd name="T6" fmla="*/ 814 w 914"/>
                <a:gd name="T7" fmla="*/ 180 h 602"/>
                <a:gd name="T8" fmla="*/ 830 w 914"/>
                <a:gd name="T9" fmla="*/ 64 h 602"/>
                <a:gd name="T10" fmla="*/ 680 w 914"/>
                <a:gd name="T11" fmla="*/ 430 h 602"/>
                <a:gd name="T12" fmla="*/ 626 w 914"/>
                <a:gd name="T13" fmla="*/ 386 h 602"/>
                <a:gd name="T14" fmla="*/ 626 w 914"/>
                <a:gd name="T15" fmla="*/ 318 h 602"/>
                <a:gd name="T16" fmla="*/ 678 w 914"/>
                <a:gd name="T17" fmla="*/ 270 h 602"/>
                <a:gd name="T18" fmla="*/ 734 w 914"/>
                <a:gd name="T19" fmla="*/ 280 h 602"/>
                <a:gd name="T20" fmla="*/ 770 w 914"/>
                <a:gd name="T21" fmla="*/ 350 h 602"/>
                <a:gd name="T22" fmla="*/ 746 w 914"/>
                <a:gd name="T23" fmla="*/ 410 h 602"/>
                <a:gd name="T24" fmla="*/ 148 w 914"/>
                <a:gd name="T25" fmla="*/ 432 h 602"/>
                <a:gd name="T26" fmla="*/ 96 w 914"/>
                <a:gd name="T27" fmla="*/ 408 h 602"/>
                <a:gd name="T28" fmla="*/ 74 w 914"/>
                <a:gd name="T29" fmla="*/ 350 h 602"/>
                <a:gd name="T30" fmla="*/ 106 w 914"/>
                <a:gd name="T31" fmla="*/ 282 h 602"/>
                <a:gd name="T32" fmla="*/ 164 w 914"/>
                <a:gd name="T33" fmla="*/ 270 h 602"/>
                <a:gd name="T34" fmla="*/ 218 w 914"/>
                <a:gd name="T35" fmla="*/ 322 h 602"/>
                <a:gd name="T36" fmla="*/ 218 w 914"/>
                <a:gd name="T37" fmla="*/ 384 h 602"/>
                <a:gd name="T38" fmla="*/ 164 w 914"/>
                <a:gd name="T39" fmla="*/ 430 h 602"/>
                <a:gd name="T40" fmla="*/ 880 w 914"/>
                <a:gd name="T41" fmla="*/ 428 h 602"/>
                <a:gd name="T42" fmla="*/ 850 w 914"/>
                <a:gd name="T43" fmla="*/ 378 h 602"/>
                <a:gd name="T44" fmla="*/ 876 w 914"/>
                <a:gd name="T45" fmla="*/ 258 h 602"/>
                <a:gd name="T46" fmla="*/ 900 w 914"/>
                <a:gd name="T47" fmla="*/ 158 h 602"/>
                <a:gd name="T48" fmla="*/ 894 w 914"/>
                <a:gd name="T49" fmla="*/ 46 h 602"/>
                <a:gd name="T50" fmla="*/ 862 w 914"/>
                <a:gd name="T51" fmla="*/ 6 h 602"/>
                <a:gd name="T52" fmla="*/ 820 w 914"/>
                <a:gd name="T53" fmla="*/ 6 h 602"/>
                <a:gd name="T54" fmla="*/ 788 w 914"/>
                <a:gd name="T55" fmla="*/ 34 h 602"/>
                <a:gd name="T56" fmla="*/ 756 w 914"/>
                <a:gd name="T57" fmla="*/ 132 h 602"/>
                <a:gd name="T58" fmla="*/ 754 w 914"/>
                <a:gd name="T59" fmla="*/ 220 h 602"/>
                <a:gd name="T60" fmla="*/ 684 w 914"/>
                <a:gd name="T61" fmla="*/ 200 h 602"/>
                <a:gd name="T62" fmla="*/ 592 w 914"/>
                <a:gd name="T63" fmla="*/ 234 h 602"/>
                <a:gd name="T64" fmla="*/ 556 w 914"/>
                <a:gd name="T65" fmla="*/ 284 h 602"/>
                <a:gd name="T66" fmla="*/ 542 w 914"/>
                <a:gd name="T67" fmla="*/ 248 h 602"/>
                <a:gd name="T68" fmla="*/ 476 w 914"/>
                <a:gd name="T69" fmla="*/ 200 h 602"/>
                <a:gd name="T70" fmla="*/ 428 w 914"/>
                <a:gd name="T71" fmla="*/ 202 h 602"/>
                <a:gd name="T72" fmla="*/ 288 w 914"/>
                <a:gd name="T73" fmla="*/ 100 h 602"/>
                <a:gd name="T74" fmla="*/ 252 w 914"/>
                <a:gd name="T75" fmla="*/ 228 h 602"/>
                <a:gd name="T76" fmla="*/ 162 w 914"/>
                <a:gd name="T77" fmla="*/ 198 h 602"/>
                <a:gd name="T78" fmla="*/ 114 w 914"/>
                <a:gd name="T79" fmla="*/ 208 h 602"/>
                <a:gd name="T80" fmla="*/ 74 w 914"/>
                <a:gd name="T81" fmla="*/ 204 h 602"/>
                <a:gd name="T82" fmla="*/ 74 w 914"/>
                <a:gd name="T83" fmla="*/ 466 h 602"/>
                <a:gd name="T84" fmla="*/ 162 w 914"/>
                <a:gd name="T85" fmla="*/ 500 h 602"/>
                <a:gd name="T86" fmla="*/ 254 w 914"/>
                <a:gd name="T87" fmla="*/ 468 h 602"/>
                <a:gd name="T88" fmla="*/ 366 w 914"/>
                <a:gd name="T89" fmla="*/ 492 h 602"/>
                <a:gd name="T90" fmla="*/ 368 w 914"/>
                <a:gd name="T91" fmla="*/ 308 h 602"/>
                <a:gd name="T92" fmla="*/ 402 w 914"/>
                <a:gd name="T93" fmla="*/ 278 h 602"/>
                <a:gd name="T94" fmla="*/ 452 w 914"/>
                <a:gd name="T95" fmla="*/ 270 h 602"/>
                <a:gd name="T96" fmla="*/ 482 w 914"/>
                <a:gd name="T97" fmla="*/ 306 h 602"/>
                <a:gd name="T98" fmla="*/ 562 w 914"/>
                <a:gd name="T99" fmla="*/ 428 h 602"/>
                <a:gd name="T100" fmla="*/ 584 w 914"/>
                <a:gd name="T101" fmla="*/ 460 h 602"/>
                <a:gd name="T102" fmla="*/ 664 w 914"/>
                <a:gd name="T103" fmla="*/ 500 h 602"/>
                <a:gd name="T104" fmla="*/ 732 w 914"/>
                <a:gd name="T105" fmla="*/ 492 h 602"/>
                <a:gd name="T106" fmla="*/ 800 w 914"/>
                <a:gd name="T107" fmla="*/ 452 h 602"/>
                <a:gd name="T108" fmla="*/ 848 w 914"/>
                <a:gd name="T109" fmla="*/ 490 h 602"/>
                <a:gd name="T110" fmla="*/ 914 w 914"/>
                <a:gd name="T111" fmla="*/ 43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14" h="602">
                  <a:moveTo>
                    <a:pt x="838" y="54"/>
                  </a:moveTo>
                  <a:lnTo>
                    <a:pt x="838" y="54"/>
                  </a:lnTo>
                  <a:lnTo>
                    <a:pt x="842" y="54"/>
                  </a:lnTo>
                  <a:lnTo>
                    <a:pt x="846" y="52"/>
                  </a:lnTo>
                  <a:lnTo>
                    <a:pt x="846" y="52"/>
                  </a:lnTo>
                  <a:lnTo>
                    <a:pt x="850" y="54"/>
                  </a:lnTo>
                  <a:lnTo>
                    <a:pt x="852" y="54"/>
                  </a:lnTo>
                  <a:lnTo>
                    <a:pt x="852" y="54"/>
                  </a:lnTo>
                  <a:lnTo>
                    <a:pt x="856" y="60"/>
                  </a:lnTo>
                  <a:lnTo>
                    <a:pt x="858" y="70"/>
                  </a:lnTo>
                  <a:lnTo>
                    <a:pt x="858" y="80"/>
                  </a:lnTo>
                  <a:lnTo>
                    <a:pt x="858" y="92"/>
                  </a:lnTo>
                  <a:lnTo>
                    <a:pt x="854" y="108"/>
                  </a:lnTo>
                  <a:lnTo>
                    <a:pt x="850" y="126"/>
                  </a:lnTo>
                  <a:lnTo>
                    <a:pt x="850" y="126"/>
                  </a:lnTo>
                  <a:lnTo>
                    <a:pt x="832" y="186"/>
                  </a:lnTo>
                  <a:lnTo>
                    <a:pt x="818" y="228"/>
                  </a:lnTo>
                  <a:lnTo>
                    <a:pt x="818" y="228"/>
                  </a:lnTo>
                  <a:lnTo>
                    <a:pt x="816" y="206"/>
                  </a:lnTo>
                  <a:lnTo>
                    <a:pt x="814" y="180"/>
                  </a:lnTo>
                  <a:lnTo>
                    <a:pt x="814" y="152"/>
                  </a:lnTo>
                  <a:lnTo>
                    <a:pt x="816" y="126"/>
                  </a:lnTo>
                  <a:lnTo>
                    <a:pt x="820" y="100"/>
                  </a:lnTo>
                  <a:lnTo>
                    <a:pt x="824" y="80"/>
                  </a:lnTo>
                  <a:lnTo>
                    <a:pt x="830" y="64"/>
                  </a:lnTo>
                  <a:lnTo>
                    <a:pt x="834" y="58"/>
                  </a:lnTo>
                  <a:lnTo>
                    <a:pt x="838" y="54"/>
                  </a:lnTo>
                  <a:close/>
                  <a:moveTo>
                    <a:pt x="694" y="432"/>
                  </a:moveTo>
                  <a:lnTo>
                    <a:pt x="694" y="432"/>
                  </a:lnTo>
                  <a:lnTo>
                    <a:pt x="680" y="430"/>
                  </a:lnTo>
                  <a:lnTo>
                    <a:pt x="666" y="426"/>
                  </a:lnTo>
                  <a:lnTo>
                    <a:pt x="654" y="420"/>
                  </a:lnTo>
                  <a:lnTo>
                    <a:pt x="642" y="410"/>
                  </a:lnTo>
                  <a:lnTo>
                    <a:pt x="634" y="400"/>
                  </a:lnTo>
                  <a:lnTo>
                    <a:pt x="626" y="386"/>
                  </a:lnTo>
                  <a:lnTo>
                    <a:pt x="622" y="370"/>
                  </a:lnTo>
                  <a:lnTo>
                    <a:pt x="620" y="350"/>
                  </a:lnTo>
                  <a:lnTo>
                    <a:pt x="620" y="350"/>
                  </a:lnTo>
                  <a:lnTo>
                    <a:pt x="622" y="332"/>
                  </a:lnTo>
                  <a:lnTo>
                    <a:pt x="626" y="318"/>
                  </a:lnTo>
                  <a:lnTo>
                    <a:pt x="632" y="304"/>
                  </a:lnTo>
                  <a:lnTo>
                    <a:pt x="640" y="292"/>
                  </a:lnTo>
                  <a:lnTo>
                    <a:pt x="652" y="282"/>
                  </a:lnTo>
                  <a:lnTo>
                    <a:pt x="664" y="274"/>
                  </a:lnTo>
                  <a:lnTo>
                    <a:pt x="678" y="270"/>
                  </a:lnTo>
                  <a:lnTo>
                    <a:pt x="694" y="268"/>
                  </a:lnTo>
                  <a:lnTo>
                    <a:pt x="694" y="268"/>
                  </a:lnTo>
                  <a:lnTo>
                    <a:pt x="708" y="270"/>
                  </a:lnTo>
                  <a:lnTo>
                    <a:pt x="722" y="274"/>
                  </a:lnTo>
                  <a:lnTo>
                    <a:pt x="734" y="280"/>
                  </a:lnTo>
                  <a:lnTo>
                    <a:pt x="746" y="290"/>
                  </a:lnTo>
                  <a:lnTo>
                    <a:pt x="754" y="302"/>
                  </a:lnTo>
                  <a:lnTo>
                    <a:pt x="762" y="316"/>
                  </a:lnTo>
                  <a:lnTo>
                    <a:pt x="768" y="332"/>
                  </a:lnTo>
                  <a:lnTo>
                    <a:pt x="770" y="350"/>
                  </a:lnTo>
                  <a:lnTo>
                    <a:pt x="770" y="350"/>
                  </a:lnTo>
                  <a:lnTo>
                    <a:pt x="768" y="368"/>
                  </a:lnTo>
                  <a:lnTo>
                    <a:pt x="762" y="386"/>
                  </a:lnTo>
                  <a:lnTo>
                    <a:pt x="754" y="400"/>
                  </a:lnTo>
                  <a:lnTo>
                    <a:pt x="746" y="410"/>
                  </a:lnTo>
                  <a:lnTo>
                    <a:pt x="734" y="420"/>
                  </a:lnTo>
                  <a:lnTo>
                    <a:pt x="722" y="426"/>
                  </a:lnTo>
                  <a:lnTo>
                    <a:pt x="708" y="430"/>
                  </a:lnTo>
                  <a:lnTo>
                    <a:pt x="694" y="432"/>
                  </a:lnTo>
                  <a:close/>
                  <a:moveTo>
                    <a:pt x="148" y="432"/>
                  </a:moveTo>
                  <a:lnTo>
                    <a:pt x="148" y="432"/>
                  </a:lnTo>
                  <a:lnTo>
                    <a:pt x="132" y="430"/>
                  </a:lnTo>
                  <a:lnTo>
                    <a:pt x="118" y="424"/>
                  </a:lnTo>
                  <a:lnTo>
                    <a:pt x="106" y="418"/>
                  </a:lnTo>
                  <a:lnTo>
                    <a:pt x="96" y="408"/>
                  </a:lnTo>
                  <a:lnTo>
                    <a:pt x="86" y="396"/>
                  </a:lnTo>
                  <a:lnTo>
                    <a:pt x="80" y="382"/>
                  </a:lnTo>
                  <a:lnTo>
                    <a:pt x="74" y="366"/>
                  </a:lnTo>
                  <a:lnTo>
                    <a:pt x="74" y="350"/>
                  </a:lnTo>
                  <a:lnTo>
                    <a:pt x="74" y="350"/>
                  </a:lnTo>
                  <a:lnTo>
                    <a:pt x="74" y="334"/>
                  </a:lnTo>
                  <a:lnTo>
                    <a:pt x="78" y="318"/>
                  </a:lnTo>
                  <a:lnTo>
                    <a:pt x="86" y="304"/>
                  </a:lnTo>
                  <a:lnTo>
                    <a:pt x="94" y="292"/>
                  </a:lnTo>
                  <a:lnTo>
                    <a:pt x="106" y="282"/>
                  </a:lnTo>
                  <a:lnTo>
                    <a:pt x="118" y="274"/>
                  </a:lnTo>
                  <a:lnTo>
                    <a:pt x="132" y="270"/>
                  </a:lnTo>
                  <a:lnTo>
                    <a:pt x="148" y="268"/>
                  </a:lnTo>
                  <a:lnTo>
                    <a:pt x="148" y="268"/>
                  </a:lnTo>
                  <a:lnTo>
                    <a:pt x="164" y="270"/>
                  </a:lnTo>
                  <a:lnTo>
                    <a:pt x="180" y="276"/>
                  </a:lnTo>
                  <a:lnTo>
                    <a:pt x="192" y="284"/>
                  </a:lnTo>
                  <a:lnTo>
                    <a:pt x="204" y="294"/>
                  </a:lnTo>
                  <a:lnTo>
                    <a:pt x="212" y="308"/>
                  </a:lnTo>
                  <a:lnTo>
                    <a:pt x="218" y="322"/>
                  </a:lnTo>
                  <a:lnTo>
                    <a:pt x="222" y="336"/>
                  </a:lnTo>
                  <a:lnTo>
                    <a:pt x="222" y="350"/>
                  </a:lnTo>
                  <a:lnTo>
                    <a:pt x="222" y="350"/>
                  </a:lnTo>
                  <a:lnTo>
                    <a:pt x="222" y="368"/>
                  </a:lnTo>
                  <a:lnTo>
                    <a:pt x="218" y="384"/>
                  </a:lnTo>
                  <a:lnTo>
                    <a:pt x="210" y="398"/>
                  </a:lnTo>
                  <a:lnTo>
                    <a:pt x="202" y="408"/>
                  </a:lnTo>
                  <a:lnTo>
                    <a:pt x="190" y="418"/>
                  </a:lnTo>
                  <a:lnTo>
                    <a:pt x="178" y="426"/>
                  </a:lnTo>
                  <a:lnTo>
                    <a:pt x="164" y="430"/>
                  </a:lnTo>
                  <a:lnTo>
                    <a:pt x="148" y="432"/>
                  </a:lnTo>
                  <a:close/>
                  <a:moveTo>
                    <a:pt x="906" y="432"/>
                  </a:moveTo>
                  <a:lnTo>
                    <a:pt x="906" y="432"/>
                  </a:lnTo>
                  <a:lnTo>
                    <a:pt x="892" y="430"/>
                  </a:lnTo>
                  <a:lnTo>
                    <a:pt x="880" y="428"/>
                  </a:lnTo>
                  <a:lnTo>
                    <a:pt x="870" y="422"/>
                  </a:lnTo>
                  <a:lnTo>
                    <a:pt x="862" y="414"/>
                  </a:lnTo>
                  <a:lnTo>
                    <a:pt x="856" y="404"/>
                  </a:lnTo>
                  <a:lnTo>
                    <a:pt x="852" y="392"/>
                  </a:lnTo>
                  <a:lnTo>
                    <a:pt x="850" y="378"/>
                  </a:lnTo>
                  <a:lnTo>
                    <a:pt x="850" y="362"/>
                  </a:lnTo>
                  <a:lnTo>
                    <a:pt x="850" y="362"/>
                  </a:lnTo>
                  <a:lnTo>
                    <a:pt x="852" y="346"/>
                  </a:lnTo>
                  <a:lnTo>
                    <a:pt x="856" y="326"/>
                  </a:lnTo>
                  <a:lnTo>
                    <a:pt x="876" y="258"/>
                  </a:lnTo>
                  <a:lnTo>
                    <a:pt x="876" y="258"/>
                  </a:lnTo>
                  <a:lnTo>
                    <a:pt x="888" y="212"/>
                  </a:lnTo>
                  <a:lnTo>
                    <a:pt x="888" y="212"/>
                  </a:lnTo>
                  <a:lnTo>
                    <a:pt x="896" y="184"/>
                  </a:lnTo>
                  <a:lnTo>
                    <a:pt x="900" y="158"/>
                  </a:lnTo>
                  <a:lnTo>
                    <a:pt x="904" y="132"/>
                  </a:lnTo>
                  <a:lnTo>
                    <a:pt x="904" y="108"/>
                  </a:lnTo>
                  <a:lnTo>
                    <a:pt x="904" y="84"/>
                  </a:lnTo>
                  <a:lnTo>
                    <a:pt x="900" y="64"/>
                  </a:lnTo>
                  <a:lnTo>
                    <a:pt x="894" y="46"/>
                  </a:lnTo>
                  <a:lnTo>
                    <a:pt x="886" y="30"/>
                  </a:lnTo>
                  <a:lnTo>
                    <a:pt x="886" y="30"/>
                  </a:lnTo>
                  <a:lnTo>
                    <a:pt x="880" y="20"/>
                  </a:lnTo>
                  <a:lnTo>
                    <a:pt x="872" y="10"/>
                  </a:lnTo>
                  <a:lnTo>
                    <a:pt x="862" y="6"/>
                  </a:lnTo>
                  <a:lnTo>
                    <a:pt x="852" y="2"/>
                  </a:lnTo>
                  <a:lnTo>
                    <a:pt x="852" y="2"/>
                  </a:lnTo>
                  <a:lnTo>
                    <a:pt x="842" y="0"/>
                  </a:lnTo>
                  <a:lnTo>
                    <a:pt x="832" y="2"/>
                  </a:lnTo>
                  <a:lnTo>
                    <a:pt x="820" y="6"/>
                  </a:lnTo>
                  <a:lnTo>
                    <a:pt x="810" y="12"/>
                  </a:lnTo>
                  <a:lnTo>
                    <a:pt x="810" y="12"/>
                  </a:lnTo>
                  <a:lnTo>
                    <a:pt x="802" y="18"/>
                  </a:lnTo>
                  <a:lnTo>
                    <a:pt x="796" y="24"/>
                  </a:lnTo>
                  <a:lnTo>
                    <a:pt x="788" y="34"/>
                  </a:lnTo>
                  <a:lnTo>
                    <a:pt x="780" y="48"/>
                  </a:lnTo>
                  <a:lnTo>
                    <a:pt x="772" y="64"/>
                  </a:lnTo>
                  <a:lnTo>
                    <a:pt x="766" y="82"/>
                  </a:lnTo>
                  <a:lnTo>
                    <a:pt x="760" y="106"/>
                  </a:lnTo>
                  <a:lnTo>
                    <a:pt x="756" y="132"/>
                  </a:lnTo>
                  <a:lnTo>
                    <a:pt x="756" y="132"/>
                  </a:lnTo>
                  <a:lnTo>
                    <a:pt x="754" y="170"/>
                  </a:lnTo>
                  <a:lnTo>
                    <a:pt x="752" y="196"/>
                  </a:lnTo>
                  <a:lnTo>
                    <a:pt x="754" y="220"/>
                  </a:lnTo>
                  <a:lnTo>
                    <a:pt x="754" y="220"/>
                  </a:lnTo>
                  <a:lnTo>
                    <a:pt x="738" y="212"/>
                  </a:lnTo>
                  <a:lnTo>
                    <a:pt x="720" y="204"/>
                  </a:lnTo>
                  <a:lnTo>
                    <a:pt x="702" y="200"/>
                  </a:lnTo>
                  <a:lnTo>
                    <a:pt x="684" y="200"/>
                  </a:lnTo>
                  <a:lnTo>
                    <a:pt x="684" y="200"/>
                  </a:lnTo>
                  <a:lnTo>
                    <a:pt x="662" y="202"/>
                  </a:lnTo>
                  <a:lnTo>
                    <a:pt x="644" y="206"/>
                  </a:lnTo>
                  <a:lnTo>
                    <a:pt x="624" y="212"/>
                  </a:lnTo>
                  <a:lnTo>
                    <a:pt x="608" y="222"/>
                  </a:lnTo>
                  <a:lnTo>
                    <a:pt x="592" y="234"/>
                  </a:lnTo>
                  <a:lnTo>
                    <a:pt x="578" y="248"/>
                  </a:lnTo>
                  <a:lnTo>
                    <a:pt x="566" y="264"/>
                  </a:lnTo>
                  <a:lnTo>
                    <a:pt x="558" y="282"/>
                  </a:lnTo>
                  <a:lnTo>
                    <a:pt x="558" y="282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0" y="264"/>
                  </a:lnTo>
                  <a:lnTo>
                    <a:pt x="542" y="248"/>
                  </a:lnTo>
                  <a:lnTo>
                    <a:pt x="532" y="234"/>
                  </a:lnTo>
                  <a:lnTo>
                    <a:pt x="520" y="220"/>
                  </a:lnTo>
                  <a:lnTo>
                    <a:pt x="506" y="212"/>
                  </a:lnTo>
                  <a:lnTo>
                    <a:pt x="492" y="204"/>
                  </a:lnTo>
                  <a:lnTo>
                    <a:pt x="476" y="200"/>
                  </a:lnTo>
                  <a:lnTo>
                    <a:pt x="458" y="198"/>
                  </a:lnTo>
                  <a:lnTo>
                    <a:pt x="458" y="198"/>
                  </a:lnTo>
                  <a:lnTo>
                    <a:pt x="458" y="198"/>
                  </a:lnTo>
                  <a:lnTo>
                    <a:pt x="442" y="200"/>
                  </a:lnTo>
                  <a:lnTo>
                    <a:pt x="428" y="202"/>
                  </a:lnTo>
                  <a:lnTo>
                    <a:pt x="402" y="208"/>
                  </a:lnTo>
                  <a:lnTo>
                    <a:pt x="382" y="216"/>
                  </a:lnTo>
                  <a:lnTo>
                    <a:pt x="366" y="224"/>
                  </a:lnTo>
                  <a:lnTo>
                    <a:pt x="366" y="100"/>
                  </a:lnTo>
                  <a:lnTo>
                    <a:pt x="288" y="100"/>
                  </a:lnTo>
                  <a:lnTo>
                    <a:pt x="288" y="276"/>
                  </a:lnTo>
                  <a:lnTo>
                    <a:pt x="288" y="276"/>
                  </a:lnTo>
                  <a:lnTo>
                    <a:pt x="278" y="258"/>
                  </a:lnTo>
                  <a:lnTo>
                    <a:pt x="266" y="242"/>
                  </a:lnTo>
                  <a:lnTo>
                    <a:pt x="252" y="228"/>
                  </a:lnTo>
                  <a:lnTo>
                    <a:pt x="236" y="218"/>
                  </a:lnTo>
                  <a:lnTo>
                    <a:pt x="218" y="210"/>
                  </a:lnTo>
                  <a:lnTo>
                    <a:pt x="200" y="204"/>
                  </a:lnTo>
                  <a:lnTo>
                    <a:pt x="182" y="200"/>
                  </a:lnTo>
                  <a:lnTo>
                    <a:pt x="162" y="198"/>
                  </a:lnTo>
                  <a:lnTo>
                    <a:pt x="162" y="198"/>
                  </a:lnTo>
                  <a:lnTo>
                    <a:pt x="150" y="198"/>
                  </a:lnTo>
                  <a:lnTo>
                    <a:pt x="138" y="200"/>
                  </a:lnTo>
                  <a:lnTo>
                    <a:pt x="126" y="204"/>
                  </a:lnTo>
                  <a:lnTo>
                    <a:pt x="114" y="208"/>
                  </a:lnTo>
                  <a:lnTo>
                    <a:pt x="104" y="214"/>
                  </a:lnTo>
                  <a:lnTo>
                    <a:pt x="94" y="220"/>
                  </a:lnTo>
                  <a:lnTo>
                    <a:pt x="84" y="228"/>
                  </a:lnTo>
                  <a:lnTo>
                    <a:pt x="74" y="238"/>
                  </a:lnTo>
                  <a:lnTo>
                    <a:pt x="74" y="204"/>
                  </a:lnTo>
                  <a:lnTo>
                    <a:pt x="0" y="204"/>
                  </a:lnTo>
                  <a:lnTo>
                    <a:pt x="0" y="602"/>
                  </a:lnTo>
                  <a:lnTo>
                    <a:pt x="74" y="602"/>
                  </a:lnTo>
                  <a:lnTo>
                    <a:pt x="74" y="466"/>
                  </a:lnTo>
                  <a:lnTo>
                    <a:pt x="74" y="466"/>
                  </a:lnTo>
                  <a:lnTo>
                    <a:pt x="94" y="480"/>
                  </a:lnTo>
                  <a:lnTo>
                    <a:pt x="116" y="492"/>
                  </a:lnTo>
                  <a:lnTo>
                    <a:pt x="138" y="498"/>
                  </a:lnTo>
                  <a:lnTo>
                    <a:pt x="162" y="500"/>
                  </a:lnTo>
                  <a:lnTo>
                    <a:pt x="162" y="500"/>
                  </a:lnTo>
                  <a:lnTo>
                    <a:pt x="184" y="498"/>
                  </a:lnTo>
                  <a:lnTo>
                    <a:pt x="204" y="494"/>
                  </a:lnTo>
                  <a:lnTo>
                    <a:pt x="222" y="488"/>
                  </a:lnTo>
                  <a:lnTo>
                    <a:pt x="238" y="478"/>
                  </a:lnTo>
                  <a:lnTo>
                    <a:pt x="254" y="468"/>
                  </a:lnTo>
                  <a:lnTo>
                    <a:pt x="268" y="454"/>
                  </a:lnTo>
                  <a:lnTo>
                    <a:pt x="278" y="438"/>
                  </a:lnTo>
                  <a:lnTo>
                    <a:pt x="288" y="420"/>
                  </a:lnTo>
                  <a:lnTo>
                    <a:pt x="288" y="492"/>
                  </a:lnTo>
                  <a:lnTo>
                    <a:pt x="366" y="492"/>
                  </a:lnTo>
                  <a:lnTo>
                    <a:pt x="366" y="330"/>
                  </a:lnTo>
                  <a:lnTo>
                    <a:pt x="366" y="330"/>
                  </a:lnTo>
                  <a:lnTo>
                    <a:pt x="366" y="320"/>
                  </a:lnTo>
                  <a:lnTo>
                    <a:pt x="368" y="308"/>
                  </a:lnTo>
                  <a:lnTo>
                    <a:pt x="368" y="308"/>
                  </a:lnTo>
                  <a:lnTo>
                    <a:pt x="372" y="302"/>
                  </a:lnTo>
                  <a:lnTo>
                    <a:pt x="376" y="296"/>
                  </a:lnTo>
                  <a:lnTo>
                    <a:pt x="384" y="288"/>
                  </a:lnTo>
                  <a:lnTo>
                    <a:pt x="392" y="282"/>
                  </a:lnTo>
                  <a:lnTo>
                    <a:pt x="402" y="278"/>
                  </a:lnTo>
                  <a:lnTo>
                    <a:pt x="414" y="272"/>
                  </a:lnTo>
                  <a:lnTo>
                    <a:pt x="426" y="270"/>
                  </a:lnTo>
                  <a:lnTo>
                    <a:pt x="440" y="268"/>
                  </a:lnTo>
                  <a:lnTo>
                    <a:pt x="440" y="268"/>
                  </a:lnTo>
                  <a:lnTo>
                    <a:pt x="452" y="270"/>
                  </a:lnTo>
                  <a:lnTo>
                    <a:pt x="462" y="272"/>
                  </a:lnTo>
                  <a:lnTo>
                    <a:pt x="468" y="278"/>
                  </a:lnTo>
                  <a:lnTo>
                    <a:pt x="474" y="284"/>
                  </a:lnTo>
                  <a:lnTo>
                    <a:pt x="480" y="294"/>
                  </a:lnTo>
                  <a:lnTo>
                    <a:pt x="482" y="306"/>
                  </a:lnTo>
                  <a:lnTo>
                    <a:pt x="484" y="322"/>
                  </a:lnTo>
                  <a:lnTo>
                    <a:pt x="484" y="340"/>
                  </a:lnTo>
                  <a:lnTo>
                    <a:pt x="484" y="492"/>
                  </a:lnTo>
                  <a:lnTo>
                    <a:pt x="562" y="492"/>
                  </a:lnTo>
                  <a:lnTo>
                    <a:pt x="562" y="428"/>
                  </a:lnTo>
                  <a:lnTo>
                    <a:pt x="562" y="428"/>
                  </a:lnTo>
                  <a:lnTo>
                    <a:pt x="564" y="430"/>
                  </a:lnTo>
                  <a:lnTo>
                    <a:pt x="564" y="430"/>
                  </a:lnTo>
                  <a:lnTo>
                    <a:pt x="574" y="444"/>
                  </a:lnTo>
                  <a:lnTo>
                    <a:pt x="584" y="460"/>
                  </a:lnTo>
                  <a:lnTo>
                    <a:pt x="598" y="472"/>
                  </a:lnTo>
                  <a:lnTo>
                    <a:pt x="614" y="482"/>
                  </a:lnTo>
                  <a:lnTo>
                    <a:pt x="630" y="490"/>
                  </a:lnTo>
                  <a:lnTo>
                    <a:pt x="646" y="496"/>
                  </a:lnTo>
                  <a:lnTo>
                    <a:pt x="664" y="500"/>
                  </a:lnTo>
                  <a:lnTo>
                    <a:pt x="684" y="500"/>
                  </a:lnTo>
                  <a:lnTo>
                    <a:pt x="684" y="500"/>
                  </a:lnTo>
                  <a:lnTo>
                    <a:pt x="700" y="500"/>
                  </a:lnTo>
                  <a:lnTo>
                    <a:pt x="716" y="498"/>
                  </a:lnTo>
                  <a:lnTo>
                    <a:pt x="732" y="492"/>
                  </a:lnTo>
                  <a:lnTo>
                    <a:pt x="748" y="488"/>
                  </a:lnTo>
                  <a:lnTo>
                    <a:pt x="762" y="480"/>
                  </a:lnTo>
                  <a:lnTo>
                    <a:pt x="776" y="472"/>
                  </a:lnTo>
                  <a:lnTo>
                    <a:pt x="788" y="462"/>
                  </a:lnTo>
                  <a:lnTo>
                    <a:pt x="800" y="452"/>
                  </a:lnTo>
                  <a:lnTo>
                    <a:pt x="800" y="452"/>
                  </a:lnTo>
                  <a:lnTo>
                    <a:pt x="812" y="468"/>
                  </a:lnTo>
                  <a:lnTo>
                    <a:pt x="822" y="476"/>
                  </a:lnTo>
                  <a:lnTo>
                    <a:pt x="832" y="484"/>
                  </a:lnTo>
                  <a:lnTo>
                    <a:pt x="848" y="490"/>
                  </a:lnTo>
                  <a:lnTo>
                    <a:pt x="864" y="496"/>
                  </a:lnTo>
                  <a:lnTo>
                    <a:pt x="884" y="500"/>
                  </a:lnTo>
                  <a:lnTo>
                    <a:pt x="906" y="502"/>
                  </a:lnTo>
                  <a:lnTo>
                    <a:pt x="914" y="502"/>
                  </a:lnTo>
                  <a:lnTo>
                    <a:pt x="914" y="432"/>
                  </a:lnTo>
                  <a:lnTo>
                    <a:pt x="906" y="432"/>
                  </a:lnTo>
                  <a:close/>
                </a:path>
              </a:pathLst>
            </a:custGeom>
            <a:solidFill>
              <a:srgbClr val="3D11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6" name="Freeform 6"/>
            <p:cNvSpPr>
              <a:spLocks/>
            </p:cNvSpPr>
            <p:nvPr userDrawn="1"/>
          </p:nvSpPr>
          <p:spPr bwMode="auto">
            <a:xfrm>
              <a:off x="742445" y="6287343"/>
              <a:ext cx="23760" cy="95040"/>
            </a:xfrm>
            <a:custGeom>
              <a:avLst/>
              <a:gdLst>
                <a:gd name="T0" fmla="*/ 24 w 44"/>
                <a:gd name="T1" fmla="*/ 2 h 176"/>
                <a:gd name="T2" fmla="*/ 24 w 44"/>
                <a:gd name="T3" fmla="*/ 2 h 176"/>
                <a:gd name="T4" fmla="*/ 28 w 44"/>
                <a:gd name="T5" fmla="*/ 2 h 176"/>
                <a:gd name="T6" fmla="*/ 32 w 44"/>
                <a:gd name="T7" fmla="*/ 0 h 176"/>
                <a:gd name="T8" fmla="*/ 32 w 44"/>
                <a:gd name="T9" fmla="*/ 0 h 176"/>
                <a:gd name="T10" fmla="*/ 36 w 44"/>
                <a:gd name="T11" fmla="*/ 2 h 176"/>
                <a:gd name="T12" fmla="*/ 38 w 44"/>
                <a:gd name="T13" fmla="*/ 2 h 176"/>
                <a:gd name="T14" fmla="*/ 38 w 44"/>
                <a:gd name="T15" fmla="*/ 2 h 176"/>
                <a:gd name="T16" fmla="*/ 42 w 44"/>
                <a:gd name="T17" fmla="*/ 8 h 176"/>
                <a:gd name="T18" fmla="*/ 44 w 44"/>
                <a:gd name="T19" fmla="*/ 18 h 176"/>
                <a:gd name="T20" fmla="*/ 44 w 44"/>
                <a:gd name="T21" fmla="*/ 28 h 176"/>
                <a:gd name="T22" fmla="*/ 44 w 44"/>
                <a:gd name="T23" fmla="*/ 40 h 176"/>
                <a:gd name="T24" fmla="*/ 40 w 44"/>
                <a:gd name="T25" fmla="*/ 56 h 176"/>
                <a:gd name="T26" fmla="*/ 36 w 44"/>
                <a:gd name="T27" fmla="*/ 74 h 176"/>
                <a:gd name="T28" fmla="*/ 36 w 44"/>
                <a:gd name="T29" fmla="*/ 74 h 176"/>
                <a:gd name="T30" fmla="*/ 18 w 44"/>
                <a:gd name="T31" fmla="*/ 134 h 176"/>
                <a:gd name="T32" fmla="*/ 4 w 44"/>
                <a:gd name="T33" fmla="*/ 176 h 176"/>
                <a:gd name="T34" fmla="*/ 4 w 44"/>
                <a:gd name="T35" fmla="*/ 176 h 176"/>
                <a:gd name="T36" fmla="*/ 2 w 44"/>
                <a:gd name="T37" fmla="*/ 154 h 176"/>
                <a:gd name="T38" fmla="*/ 0 w 44"/>
                <a:gd name="T39" fmla="*/ 128 h 176"/>
                <a:gd name="T40" fmla="*/ 0 w 44"/>
                <a:gd name="T41" fmla="*/ 100 h 176"/>
                <a:gd name="T42" fmla="*/ 2 w 44"/>
                <a:gd name="T43" fmla="*/ 74 h 176"/>
                <a:gd name="T44" fmla="*/ 6 w 44"/>
                <a:gd name="T45" fmla="*/ 48 h 176"/>
                <a:gd name="T46" fmla="*/ 10 w 44"/>
                <a:gd name="T47" fmla="*/ 28 h 176"/>
                <a:gd name="T48" fmla="*/ 16 w 44"/>
                <a:gd name="T49" fmla="*/ 12 h 176"/>
                <a:gd name="T50" fmla="*/ 20 w 44"/>
                <a:gd name="T51" fmla="*/ 6 h 176"/>
                <a:gd name="T52" fmla="*/ 24 w 44"/>
                <a:gd name="T53" fmla="*/ 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" h="176">
                  <a:moveTo>
                    <a:pt x="24" y="2"/>
                  </a:moveTo>
                  <a:lnTo>
                    <a:pt x="24" y="2"/>
                  </a:lnTo>
                  <a:lnTo>
                    <a:pt x="28" y="2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6" y="2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42" y="8"/>
                  </a:lnTo>
                  <a:lnTo>
                    <a:pt x="44" y="18"/>
                  </a:lnTo>
                  <a:lnTo>
                    <a:pt x="44" y="28"/>
                  </a:lnTo>
                  <a:lnTo>
                    <a:pt x="44" y="40"/>
                  </a:lnTo>
                  <a:lnTo>
                    <a:pt x="40" y="56"/>
                  </a:lnTo>
                  <a:lnTo>
                    <a:pt x="36" y="74"/>
                  </a:lnTo>
                  <a:lnTo>
                    <a:pt x="36" y="74"/>
                  </a:lnTo>
                  <a:lnTo>
                    <a:pt x="18" y="134"/>
                  </a:lnTo>
                  <a:lnTo>
                    <a:pt x="4" y="176"/>
                  </a:lnTo>
                  <a:lnTo>
                    <a:pt x="4" y="176"/>
                  </a:lnTo>
                  <a:lnTo>
                    <a:pt x="2" y="154"/>
                  </a:lnTo>
                  <a:lnTo>
                    <a:pt x="0" y="128"/>
                  </a:lnTo>
                  <a:lnTo>
                    <a:pt x="0" y="100"/>
                  </a:lnTo>
                  <a:lnTo>
                    <a:pt x="2" y="74"/>
                  </a:lnTo>
                  <a:lnTo>
                    <a:pt x="6" y="48"/>
                  </a:lnTo>
                  <a:lnTo>
                    <a:pt x="10" y="28"/>
                  </a:lnTo>
                  <a:lnTo>
                    <a:pt x="16" y="12"/>
                  </a:lnTo>
                  <a:lnTo>
                    <a:pt x="20" y="6"/>
                  </a:lnTo>
                  <a:lnTo>
                    <a:pt x="24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7" name="Freeform 7"/>
            <p:cNvSpPr>
              <a:spLocks/>
            </p:cNvSpPr>
            <p:nvPr userDrawn="1"/>
          </p:nvSpPr>
          <p:spPr bwMode="auto">
            <a:xfrm>
              <a:off x="637685" y="6403983"/>
              <a:ext cx="81000" cy="88560"/>
            </a:xfrm>
            <a:custGeom>
              <a:avLst/>
              <a:gdLst>
                <a:gd name="T0" fmla="*/ 74 w 150"/>
                <a:gd name="T1" fmla="*/ 164 h 164"/>
                <a:gd name="T2" fmla="*/ 74 w 150"/>
                <a:gd name="T3" fmla="*/ 164 h 164"/>
                <a:gd name="T4" fmla="*/ 60 w 150"/>
                <a:gd name="T5" fmla="*/ 162 h 164"/>
                <a:gd name="T6" fmla="*/ 46 w 150"/>
                <a:gd name="T7" fmla="*/ 158 h 164"/>
                <a:gd name="T8" fmla="*/ 34 w 150"/>
                <a:gd name="T9" fmla="*/ 152 h 164"/>
                <a:gd name="T10" fmla="*/ 22 w 150"/>
                <a:gd name="T11" fmla="*/ 142 h 164"/>
                <a:gd name="T12" fmla="*/ 14 w 150"/>
                <a:gd name="T13" fmla="*/ 132 h 164"/>
                <a:gd name="T14" fmla="*/ 6 w 150"/>
                <a:gd name="T15" fmla="*/ 118 h 164"/>
                <a:gd name="T16" fmla="*/ 2 w 150"/>
                <a:gd name="T17" fmla="*/ 102 h 164"/>
                <a:gd name="T18" fmla="*/ 0 w 150"/>
                <a:gd name="T19" fmla="*/ 82 h 164"/>
                <a:gd name="T20" fmla="*/ 0 w 150"/>
                <a:gd name="T21" fmla="*/ 82 h 164"/>
                <a:gd name="T22" fmla="*/ 2 w 150"/>
                <a:gd name="T23" fmla="*/ 64 h 164"/>
                <a:gd name="T24" fmla="*/ 6 w 150"/>
                <a:gd name="T25" fmla="*/ 50 h 164"/>
                <a:gd name="T26" fmla="*/ 12 w 150"/>
                <a:gd name="T27" fmla="*/ 36 h 164"/>
                <a:gd name="T28" fmla="*/ 20 w 150"/>
                <a:gd name="T29" fmla="*/ 24 h 164"/>
                <a:gd name="T30" fmla="*/ 32 w 150"/>
                <a:gd name="T31" fmla="*/ 14 h 164"/>
                <a:gd name="T32" fmla="*/ 44 w 150"/>
                <a:gd name="T33" fmla="*/ 6 h 164"/>
                <a:gd name="T34" fmla="*/ 58 w 150"/>
                <a:gd name="T35" fmla="*/ 2 h 164"/>
                <a:gd name="T36" fmla="*/ 74 w 150"/>
                <a:gd name="T37" fmla="*/ 0 h 164"/>
                <a:gd name="T38" fmla="*/ 74 w 150"/>
                <a:gd name="T39" fmla="*/ 0 h 164"/>
                <a:gd name="T40" fmla="*/ 88 w 150"/>
                <a:gd name="T41" fmla="*/ 2 h 164"/>
                <a:gd name="T42" fmla="*/ 102 w 150"/>
                <a:gd name="T43" fmla="*/ 6 h 164"/>
                <a:gd name="T44" fmla="*/ 114 w 150"/>
                <a:gd name="T45" fmla="*/ 12 h 164"/>
                <a:gd name="T46" fmla="*/ 126 w 150"/>
                <a:gd name="T47" fmla="*/ 22 h 164"/>
                <a:gd name="T48" fmla="*/ 134 w 150"/>
                <a:gd name="T49" fmla="*/ 34 h 164"/>
                <a:gd name="T50" fmla="*/ 142 w 150"/>
                <a:gd name="T51" fmla="*/ 48 h 164"/>
                <a:gd name="T52" fmla="*/ 148 w 150"/>
                <a:gd name="T53" fmla="*/ 64 h 164"/>
                <a:gd name="T54" fmla="*/ 150 w 150"/>
                <a:gd name="T55" fmla="*/ 82 h 164"/>
                <a:gd name="T56" fmla="*/ 150 w 150"/>
                <a:gd name="T57" fmla="*/ 82 h 164"/>
                <a:gd name="T58" fmla="*/ 148 w 150"/>
                <a:gd name="T59" fmla="*/ 100 h 164"/>
                <a:gd name="T60" fmla="*/ 142 w 150"/>
                <a:gd name="T61" fmla="*/ 118 h 164"/>
                <a:gd name="T62" fmla="*/ 134 w 150"/>
                <a:gd name="T63" fmla="*/ 132 h 164"/>
                <a:gd name="T64" fmla="*/ 126 w 150"/>
                <a:gd name="T65" fmla="*/ 142 h 164"/>
                <a:gd name="T66" fmla="*/ 114 w 150"/>
                <a:gd name="T67" fmla="*/ 152 h 164"/>
                <a:gd name="T68" fmla="*/ 102 w 150"/>
                <a:gd name="T69" fmla="*/ 158 h 164"/>
                <a:gd name="T70" fmla="*/ 88 w 150"/>
                <a:gd name="T71" fmla="*/ 162 h 164"/>
                <a:gd name="T72" fmla="*/ 74 w 150"/>
                <a:gd name="T73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0" h="164">
                  <a:moveTo>
                    <a:pt x="74" y="164"/>
                  </a:moveTo>
                  <a:lnTo>
                    <a:pt x="74" y="164"/>
                  </a:lnTo>
                  <a:lnTo>
                    <a:pt x="60" y="162"/>
                  </a:lnTo>
                  <a:lnTo>
                    <a:pt x="46" y="158"/>
                  </a:lnTo>
                  <a:lnTo>
                    <a:pt x="34" y="152"/>
                  </a:lnTo>
                  <a:lnTo>
                    <a:pt x="22" y="142"/>
                  </a:lnTo>
                  <a:lnTo>
                    <a:pt x="14" y="132"/>
                  </a:lnTo>
                  <a:lnTo>
                    <a:pt x="6" y="118"/>
                  </a:lnTo>
                  <a:lnTo>
                    <a:pt x="2" y="102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2" y="64"/>
                  </a:lnTo>
                  <a:lnTo>
                    <a:pt x="6" y="50"/>
                  </a:lnTo>
                  <a:lnTo>
                    <a:pt x="12" y="36"/>
                  </a:lnTo>
                  <a:lnTo>
                    <a:pt x="20" y="24"/>
                  </a:lnTo>
                  <a:lnTo>
                    <a:pt x="32" y="14"/>
                  </a:lnTo>
                  <a:lnTo>
                    <a:pt x="44" y="6"/>
                  </a:lnTo>
                  <a:lnTo>
                    <a:pt x="58" y="2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88" y="2"/>
                  </a:lnTo>
                  <a:lnTo>
                    <a:pt x="102" y="6"/>
                  </a:lnTo>
                  <a:lnTo>
                    <a:pt x="114" y="12"/>
                  </a:lnTo>
                  <a:lnTo>
                    <a:pt x="126" y="22"/>
                  </a:lnTo>
                  <a:lnTo>
                    <a:pt x="134" y="34"/>
                  </a:lnTo>
                  <a:lnTo>
                    <a:pt x="142" y="48"/>
                  </a:lnTo>
                  <a:lnTo>
                    <a:pt x="148" y="64"/>
                  </a:lnTo>
                  <a:lnTo>
                    <a:pt x="150" y="82"/>
                  </a:lnTo>
                  <a:lnTo>
                    <a:pt x="150" y="82"/>
                  </a:lnTo>
                  <a:lnTo>
                    <a:pt x="148" y="100"/>
                  </a:lnTo>
                  <a:lnTo>
                    <a:pt x="142" y="118"/>
                  </a:lnTo>
                  <a:lnTo>
                    <a:pt x="134" y="132"/>
                  </a:lnTo>
                  <a:lnTo>
                    <a:pt x="126" y="142"/>
                  </a:lnTo>
                  <a:lnTo>
                    <a:pt x="114" y="152"/>
                  </a:lnTo>
                  <a:lnTo>
                    <a:pt x="102" y="158"/>
                  </a:lnTo>
                  <a:lnTo>
                    <a:pt x="88" y="162"/>
                  </a:lnTo>
                  <a:lnTo>
                    <a:pt x="74" y="16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8" name="Freeform 8"/>
            <p:cNvSpPr>
              <a:spLocks/>
            </p:cNvSpPr>
            <p:nvPr userDrawn="1"/>
          </p:nvSpPr>
          <p:spPr bwMode="auto">
            <a:xfrm>
              <a:off x="342845" y="6403983"/>
              <a:ext cx="79920" cy="88560"/>
            </a:xfrm>
            <a:custGeom>
              <a:avLst/>
              <a:gdLst>
                <a:gd name="T0" fmla="*/ 74 w 148"/>
                <a:gd name="T1" fmla="*/ 164 h 164"/>
                <a:gd name="T2" fmla="*/ 74 w 148"/>
                <a:gd name="T3" fmla="*/ 164 h 164"/>
                <a:gd name="T4" fmla="*/ 58 w 148"/>
                <a:gd name="T5" fmla="*/ 162 h 164"/>
                <a:gd name="T6" fmla="*/ 44 w 148"/>
                <a:gd name="T7" fmla="*/ 156 h 164"/>
                <a:gd name="T8" fmla="*/ 32 w 148"/>
                <a:gd name="T9" fmla="*/ 150 h 164"/>
                <a:gd name="T10" fmla="*/ 22 w 148"/>
                <a:gd name="T11" fmla="*/ 140 h 164"/>
                <a:gd name="T12" fmla="*/ 12 w 148"/>
                <a:gd name="T13" fmla="*/ 128 h 164"/>
                <a:gd name="T14" fmla="*/ 6 w 148"/>
                <a:gd name="T15" fmla="*/ 114 h 164"/>
                <a:gd name="T16" fmla="*/ 0 w 148"/>
                <a:gd name="T17" fmla="*/ 98 h 164"/>
                <a:gd name="T18" fmla="*/ 0 w 148"/>
                <a:gd name="T19" fmla="*/ 82 h 164"/>
                <a:gd name="T20" fmla="*/ 0 w 148"/>
                <a:gd name="T21" fmla="*/ 82 h 164"/>
                <a:gd name="T22" fmla="*/ 0 w 148"/>
                <a:gd name="T23" fmla="*/ 66 h 164"/>
                <a:gd name="T24" fmla="*/ 4 w 148"/>
                <a:gd name="T25" fmla="*/ 50 h 164"/>
                <a:gd name="T26" fmla="*/ 12 w 148"/>
                <a:gd name="T27" fmla="*/ 36 h 164"/>
                <a:gd name="T28" fmla="*/ 20 w 148"/>
                <a:gd name="T29" fmla="*/ 24 h 164"/>
                <a:gd name="T30" fmla="*/ 32 w 148"/>
                <a:gd name="T31" fmla="*/ 14 h 164"/>
                <a:gd name="T32" fmla="*/ 44 w 148"/>
                <a:gd name="T33" fmla="*/ 6 h 164"/>
                <a:gd name="T34" fmla="*/ 58 w 148"/>
                <a:gd name="T35" fmla="*/ 2 h 164"/>
                <a:gd name="T36" fmla="*/ 74 w 148"/>
                <a:gd name="T37" fmla="*/ 0 h 164"/>
                <a:gd name="T38" fmla="*/ 74 w 148"/>
                <a:gd name="T39" fmla="*/ 0 h 164"/>
                <a:gd name="T40" fmla="*/ 90 w 148"/>
                <a:gd name="T41" fmla="*/ 2 h 164"/>
                <a:gd name="T42" fmla="*/ 106 w 148"/>
                <a:gd name="T43" fmla="*/ 8 h 164"/>
                <a:gd name="T44" fmla="*/ 118 w 148"/>
                <a:gd name="T45" fmla="*/ 16 h 164"/>
                <a:gd name="T46" fmla="*/ 130 w 148"/>
                <a:gd name="T47" fmla="*/ 26 h 164"/>
                <a:gd name="T48" fmla="*/ 138 w 148"/>
                <a:gd name="T49" fmla="*/ 40 h 164"/>
                <a:gd name="T50" fmla="*/ 144 w 148"/>
                <a:gd name="T51" fmla="*/ 54 h 164"/>
                <a:gd name="T52" fmla="*/ 148 w 148"/>
                <a:gd name="T53" fmla="*/ 68 h 164"/>
                <a:gd name="T54" fmla="*/ 148 w 148"/>
                <a:gd name="T55" fmla="*/ 82 h 164"/>
                <a:gd name="T56" fmla="*/ 148 w 148"/>
                <a:gd name="T57" fmla="*/ 82 h 164"/>
                <a:gd name="T58" fmla="*/ 148 w 148"/>
                <a:gd name="T59" fmla="*/ 100 h 164"/>
                <a:gd name="T60" fmla="*/ 144 w 148"/>
                <a:gd name="T61" fmla="*/ 116 h 164"/>
                <a:gd name="T62" fmla="*/ 136 w 148"/>
                <a:gd name="T63" fmla="*/ 130 h 164"/>
                <a:gd name="T64" fmla="*/ 128 w 148"/>
                <a:gd name="T65" fmla="*/ 140 h 164"/>
                <a:gd name="T66" fmla="*/ 116 w 148"/>
                <a:gd name="T67" fmla="*/ 150 h 164"/>
                <a:gd name="T68" fmla="*/ 104 w 148"/>
                <a:gd name="T69" fmla="*/ 158 h 164"/>
                <a:gd name="T70" fmla="*/ 90 w 148"/>
                <a:gd name="T71" fmla="*/ 162 h 164"/>
                <a:gd name="T72" fmla="*/ 74 w 148"/>
                <a:gd name="T73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8" h="164">
                  <a:moveTo>
                    <a:pt x="74" y="164"/>
                  </a:moveTo>
                  <a:lnTo>
                    <a:pt x="74" y="164"/>
                  </a:lnTo>
                  <a:lnTo>
                    <a:pt x="58" y="162"/>
                  </a:lnTo>
                  <a:lnTo>
                    <a:pt x="44" y="156"/>
                  </a:lnTo>
                  <a:lnTo>
                    <a:pt x="32" y="150"/>
                  </a:lnTo>
                  <a:lnTo>
                    <a:pt x="22" y="140"/>
                  </a:lnTo>
                  <a:lnTo>
                    <a:pt x="12" y="128"/>
                  </a:lnTo>
                  <a:lnTo>
                    <a:pt x="6" y="114"/>
                  </a:lnTo>
                  <a:lnTo>
                    <a:pt x="0" y="98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66"/>
                  </a:lnTo>
                  <a:lnTo>
                    <a:pt x="4" y="50"/>
                  </a:lnTo>
                  <a:lnTo>
                    <a:pt x="12" y="36"/>
                  </a:lnTo>
                  <a:lnTo>
                    <a:pt x="20" y="24"/>
                  </a:lnTo>
                  <a:lnTo>
                    <a:pt x="32" y="14"/>
                  </a:lnTo>
                  <a:lnTo>
                    <a:pt x="44" y="6"/>
                  </a:lnTo>
                  <a:lnTo>
                    <a:pt x="58" y="2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90" y="2"/>
                  </a:lnTo>
                  <a:lnTo>
                    <a:pt x="106" y="8"/>
                  </a:lnTo>
                  <a:lnTo>
                    <a:pt x="118" y="16"/>
                  </a:lnTo>
                  <a:lnTo>
                    <a:pt x="130" y="26"/>
                  </a:lnTo>
                  <a:lnTo>
                    <a:pt x="138" y="40"/>
                  </a:lnTo>
                  <a:lnTo>
                    <a:pt x="144" y="54"/>
                  </a:lnTo>
                  <a:lnTo>
                    <a:pt x="148" y="68"/>
                  </a:lnTo>
                  <a:lnTo>
                    <a:pt x="148" y="82"/>
                  </a:lnTo>
                  <a:lnTo>
                    <a:pt x="148" y="82"/>
                  </a:lnTo>
                  <a:lnTo>
                    <a:pt x="148" y="100"/>
                  </a:lnTo>
                  <a:lnTo>
                    <a:pt x="144" y="116"/>
                  </a:lnTo>
                  <a:lnTo>
                    <a:pt x="136" y="130"/>
                  </a:lnTo>
                  <a:lnTo>
                    <a:pt x="128" y="140"/>
                  </a:lnTo>
                  <a:lnTo>
                    <a:pt x="116" y="150"/>
                  </a:lnTo>
                  <a:lnTo>
                    <a:pt x="104" y="158"/>
                  </a:lnTo>
                  <a:lnTo>
                    <a:pt x="90" y="162"/>
                  </a:lnTo>
                  <a:lnTo>
                    <a:pt x="74" y="16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9" name="Freeform 9"/>
            <p:cNvSpPr>
              <a:spLocks/>
            </p:cNvSpPr>
            <p:nvPr userDrawn="1"/>
          </p:nvSpPr>
          <p:spPr bwMode="auto">
            <a:xfrm>
              <a:off x="302885" y="6259263"/>
              <a:ext cx="493560" cy="325080"/>
            </a:xfrm>
            <a:custGeom>
              <a:avLst/>
              <a:gdLst>
                <a:gd name="T0" fmla="*/ 892 w 914"/>
                <a:gd name="T1" fmla="*/ 430 h 602"/>
                <a:gd name="T2" fmla="*/ 862 w 914"/>
                <a:gd name="T3" fmla="*/ 414 h 602"/>
                <a:gd name="T4" fmla="*/ 850 w 914"/>
                <a:gd name="T5" fmla="*/ 378 h 602"/>
                <a:gd name="T6" fmla="*/ 852 w 914"/>
                <a:gd name="T7" fmla="*/ 346 h 602"/>
                <a:gd name="T8" fmla="*/ 876 w 914"/>
                <a:gd name="T9" fmla="*/ 258 h 602"/>
                <a:gd name="T10" fmla="*/ 896 w 914"/>
                <a:gd name="T11" fmla="*/ 184 h 602"/>
                <a:gd name="T12" fmla="*/ 904 w 914"/>
                <a:gd name="T13" fmla="*/ 108 h 602"/>
                <a:gd name="T14" fmla="*/ 894 w 914"/>
                <a:gd name="T15" fmla="*/ 46 h 602"/>
                <a:gd name="T16" fmla="*/ 880 w 914"/>
                <a:gd name="T17" fmla="*/ 20 h 602"/>
                <a:gd name="T18" fmla="*/ 852 w 914"/>
                <a:gd name="T19" fmla="*/ 2 h 602"/>
                <a:gd name="T20" fmla="*/ 832 w 914"/>
                <a:gd name="T21" fmla="*/ 2 h 602"/>
                <a:gd name="T22" fmla="*/ 810 w 914"/>
                <a:gd name="T23" fmla="*/ 12 h 602"/>
                <a:gd name="T24" fmla="*/ 788 w 914"/>
                <a:gd name="T25" fmla="*/ 34 h 602"/>
                <a:gd name="T26" fmla="*/ 766 w 914"/>
                <a:gd name="T27" fmla="*/ 82 h 602"/>
                <a:gd name="T28" fmla="*/ 756 w 914"/>
                <a:gd name="T29" fmla="*/ 132 h 602"/>
                <a:gd name="T30" fmla="*/ 754 w 914"/>
                <a:gd name="T31" fmla="*/ 220 h 602"/>
                <a:gd name="T32" fmla="*/ 720 w 914"/>
                <a:gd name="T33" fmla="*/ 204 h 602"/>
                <a:gd name="T34" fmla="*/ 684 w 914"/>
                <a:gd name="T35" fmla="*/ 200 h 602"/>
                <a:gd name="T36" fmla="*/ 624 w 914"/>
                <a:gd name="T37" fmla="*/ 212 h 602"/>
                <a:gd name="T38" fmla="*/ 578 w 914"/>
                <a:gd name="T39" fmla="*/ 248 h 602"/>
                <a:gd name="T40" fmla="*/ 558 w 914"/>
                <a:gd name="T41" fmla="*/ 282 h 602"/>
                <a:gd name="T42" fmla="*/ 556 w 914"/>
                <a:gd name="T43" fmla="*/ 284 h 602"/>
                <a:gd name="T44" fmla="*/ 542 w 914"/>
                <a:gd name="T45" fmla="*/ 248 h 602"/>
                <a:gd name="T46" fmla="*/ 506 w 914"/>
                <a:gd name="T47" fmla="*/ 212 h 602"/>
                <a:gd name="T48" fmla="*/ 458 w 914"/>
                <a:gd name="T49" fmla="*/ 198 h 602"/>
                <a:gd name="T50" fmla="*/ 442 w 914"/>
                <a:gd name="T51" fmla="*/ 200 h 602"/>
                <a:gd name="T52" fmla="*/ 382 w 914"/>
                <a:gd name="T53" fmla="*/ 216 h 602"/>
                <a:gd name="T54" fmla="*/ 288 w 914"/>
                <a:gd name="T55" fmla="*/ 100 h 602"/>
                <a:gd name="T56" fmla="*/ 278 w 914"/>
                <a:gd name="T57" fmla="*/ 258 h 602"/>
                <a:gd name="T58" fmla="*/ 236 w 914"/>
                <a:gd name="T59" fmla="*/ 218 h 602"/>
                <a:gd name="T60" fmla="*/ 182 w 914"/>
                <a:gd name="T61" fmla="*/ 200 h 602"/>
                <a:gd name="T62" fmla="*/ 150 w 914"/>
                <a:gd name="T63" fmla="*/ 198 h 602"/>
                <a:gd name="T64" fmla="*/ 114 w 914"/>
                <a:gd name="T65" fmla="*/ 208 h 602"/>
                <a:gd name="T66" fmla="*/ 84 w 914"/>
                <a:gd name="T67" fmla="*/ 228 h 602"/>
                <a:gd name="T68" fmla="*/ 0 w 914"/>
                <a:gd name="T69" fmla="*/ 204 h 602"/>
                <a:gd name="T70" fmla="*/ 74 w 914"/>
                <a:gd name="T71" fmla="*/ 466 h 602"/>
                <a:gd name="T72" fmla="*/ 116 w 914"/>
                <a:gd name="T73" fmla="*/ 492 h 602"/>
                <a:gd name="T74" fmla="*/ 162 w 914"/>
                <a:gd name="T75" fmla="*/ 500 h 602"/>
                <a:gd name="T76" fmla="*/ 222 w 914"/>
                <a:gd name="T77" fmla="*/ 488 h 602"/>
                <a:gd name="T78" fmla="*/ 268 w 914"/>
                <a:gd name="T79" fmla="*/ 454 h 602"/>
                <a:gd name="T80" fmla="*/ 288 w 914"/>
                <a:gd name="T81" fmla="*/ 492 h 602"/>
                <a:gd name="T82" fmla="*/ 366 w 914"/>
                <a:gd name="T83" fmla="*/ 330 h 602"/>
                <a:gd name="T84" fmla="*/ 368 w 914"/>
                <a:gd name="T85" fmla="*/ 308 h 602"/>
                <a:gd name="T86" fmla="*/ 384 w 914"/>
                <a:gd name="T87" fmla="*/ 288 h 602"/>
                <a:gd name="T88" fmla="*/ 414 w 914"/>
                <a:gd name="T89" fmla="*/ 272 h 602"/>
                <a:gd name="T90" fmla="*/ 440 w 914"/>
                <a:gd name="T91" fmla="*/ 268 h 602"/>
                <a:gd name="T92" fmla="*/ 468 w 914"/>
                <a:gd name="T93" fmla="*/ 278 h 602"/>
                <a:gd name="T94" fmla="*/ 482 w 914"/>
                <a:gd name="T95" fmla="*/ 306 h 602"/>
                <a:gd name="T96" fmla="*/ 484 w 914"/>
                <a:gd name="T97" fmla="*/ 492 h 602"/>
                <a:gd name="T98" fmla="*/ 562 w 914"/>
                <a:gd name="T99" fmla="*/ 428 h 602"/>
                <a:gd name="T100" fmla="*/ 574 w 914"/>
                <a:gd name="T101" fmla="*/ 444 h 602"/>
                <a:gd name="T102" fmla="*/ 614 w 914"/>
                <a:gd name="T103" fmla="*/ 482 h 602"/>
                <a:gd name="T104" fmla="*/ 664 w 914"/>
                <a:gd name="T105" fmla="*/ 500 h 602"/>
                <a:gd name="T106" fmla="*/ 700 w 914"/>
                <a:gd name="T107" fmla="*/ 500 h 602"/>
                <a:gd name="T108" fmla="*/ 748 w 914"/>
                <a:gd name="T109" fmla="*/ 488 h 602"/>
                <a:gd name="T110" fmla="*/ 788 w 914"/>
                <a:gd name="T111" fmla="*/ 462 h 602"/>
                <a:gd name="T112" fmla="*/ 812 w 914"/>
                <a:gd name="T113" fmla="*/ 468 h 602"/>
                <a:gd name="T114" fmla="*/ 848 w 914"/>
                <a:gd name="T115" fmla="*/ 490 h 602"/>
                <a:gd name="T116" fmla="*/ 906 w 914"/>
                <a:gd name="T117" fmla="*/ 502 h 602"/>
                <a:gd name="T118" fmla="*/ 906 w 914"/>
                <a:gd name="T119" fmla="*/ 43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14" h="602">
                  <a:moveTo>
                    <a:pt x="906" y="432"/>
                  </a:moveTo>
                  <a:lnTo>
                    <a:pt x="906" y="432"/>
                  </a:lnTo>
                  <a:lnTo>
                    <a:pt x="892" y="430"/>
                  </a:lnTo>
                  <a:lnTo>
                    <a:pt x="880" y="428"/>
                  </a:lnTo>
                  <a:lnTo>
                    <a:pt x="870" y="422"/>
                  </a:lnTo>
                  <a:lnTo>
                    <a:pt x="862" y="414"/>
                  </a:lnTo>
                  <a:lnTo>
                    <a:pt x="856" y="404"/>
                  </a:lnTo>
                  <a:lnTo>
                    <a:pt x="852" y="392"/>
                  </a:lnTo>
                  <a:lnTo>
                    <a:pt x="850" y="378"/>
                  </a:lnTo>
                  <a:lnTo>
                    <a:pt x="850" y="362"/>
                  </a:lnTo>
                  <a:lnTo>
                    <a:pt x="850" y="362"/>
                  </a:lnTo>
                  <a:lnTo>
                    <a:pt x="852" y="346"/>
                  </a:lnTo>
                  <a:lnTo>
                    <a:pt x="856" y="326"/>
                  </a:lnTo>
                  <a:lnTo>
                    <a:pt x="876" y="258"/>
                  </a:lnTo>
                  <a:lnTo>
                    <a:pt x="876" y="258"/>
                  </a:lnTo>
                  <a:lnTo>
                    <a:pt x="888" y="212"/>
                  </a:lnTo>
                  <a:lnTo>
                    <a:pt x="888" y="212"/>
                  </a:lnTo>
                  <a:lnTo>
                    <a:pt x="896" y="184"/>
                  </a:lnTo>
                  <a:lnTo>
                    <a:pt x="900" y="158"/>
                  </a:lnTo>
                  <a:lnTo>
                    <a:pt x="904" y="132"/>
                  </a:lnTo>
                  <a:lnTo>
                    <a:pt x="904" y="108"/>
                  </a:lnTo>
                  <a:lnTo>
                    <a:pt x="904" y="84"/>
                  </a:lnTo>
                  <a:lnTo>
                    <a:pt x="900" y="64"/>
                  </a:lnTo>
                  <a:lnTo>
                    <a:pt x="894" y="46"/>
                  </a:lnTo>
                  <a:lnTo>
                    <a:pt x="886" y="30"/>
                  </a:lnTo>
                  <a:lnTo>
                    <a:pt x="886" y="30"/>
                  </a:lnTo>
                  <a:lnTo>
                    <a:pt x="880" y="20"/>
                  </a:lnTo>
                  <a:lnTo>
                    <a:pt x="872" y="10"/>
                  </a:lnTo>
                  <a:lnTo>
                    <a:pt x="862" y="6"/>
                  </a:lnTo>
                  <a:lnTo>
                    <a:pt x="852" y="2"/>
                  </a:lnTo>
                  <a:lnTo>
                    <a:pt x="852" y="2"/>
                  </a:lnTo>
                  <a:lnTo>
                    <a:pt x="842" y="0"/>
                  </a:lnTo>
                  <a:lnTo>
                    <a:pt x="832" y="2"/>
                  </a:lnTo>
                  <a:lnTo>
                    <a:pt x="820" y="6"/>
                  </a:lnTo>
                  <a:lnTo>
                    <a:pt x="810" y="12"/>
                  </a:lnTo>
                  <a:lnTo>
                    <a:pt x="810" y="12"/>
                  </a:lnTo>
                  <a:lnTo>
                    <a:pt x="802" y="18"/>
                  </a:lnTo>
                  <a:lnTo>
                    <a:pt x="796" y="24"/>
                  </a:lnTo>
                  <a:lnTo>
                    <a:pt x="788" y="34"/>
                  </a:lnTo>
                  <a:lnTo>
                    <a:pt x="780" y="48"/>
                  </a:lnTo>
                  <a:lnTo>
                    <a:pt x="772" y="64"/>
                  </a:lnTo>
                  <a:lnTo>
                    <a:pt x="766" y="82"/>
                  </a:lnTo>
                  <a:lnTo>
                    <a:pt x="760" y="106"/>
                  </a:lnTo>
                  <a:lnTo>
                    <a:pt x="756" y="132"/>
                  </a:lnTo>
                  <a:lnTo>
                    <a:pt x="756" y="132"/>
                  </a:lnTo>
                  <a:lnTo>
                    <a:pt x="754" y="170"/>
                  </a:lnTo>
                  <a:lnTo>
                    <a:pt x="752" y="196"/>
                  </a:lnTo>
                  <a:lnTo>
                    <a:pt x="754" y="220"/>
                  </a:lnTo>
                  <a:lnTo>
                    <a:pt x="754" y="220"/>
                  </a:lnTo>
                  <a:lnTo>
                    <a:pt x="738" y="212"/>
                  </a:lnTo>
                  <a:lnTo>
                    <a:pt x="720" y="204"/>
                  </a:lnTo>
                  <a:lnTo>
                    <a:pt x="702" y="200"/>
                  </a:lnTo>
                  <a:lnTo>
                    <a:pt x="684" y="200"/>
                  </a:lnTo>
                  <a:lnTo>
                    <a:pt x="684" y="200"/>
                  </a:lnTo>
                  <a:lnTo>
                    <a:pt x="662" y="202"/>
                  </a:lnTo>
                  <a:lnTo>
                    <a:pt x="644" y="206"/>
                  </a:lnTo>
                  <a:lnTo>
                    <a:pt x="624" y="212"/>
                  </a:lnTo>
                  <a:lnTo>
                    <a:pt x="608" y="222"/>
                  </a:lnTo>
                  <a:lnTo>
                    <a:pt x="592" y="234"/>
                  </a:lnTo>
                  <a:lnTo>
                    <a:pt x="578" y="248"/>
                  </a:lnTo>
                  <a:lnTo>
                    <a:pt x="566" y="264"/>
                  </a:lnTo>
                  <a:lnTo>
                    <a:pt x="558" y="282"/>
                  </a:lnTo>
                  <a:lnTo>
                    <a:pt x="558" y="282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0" y="264"/>
                  </a:lnTo>
                  <a:lnTo>
                    <a:pt x="542" y="248"/>
                  </a:lnTo>
                  <a:lnTo>
                    <a:pt x="532" y="234"/>
                  </a:lnTo>
                  <a:lnTo>
                    <a:pt x="520" y="220"/>
                  </a:lnTo>
                  <a:lnTo>
                    <a:pt x="506" y="212"/>
                  </a:lnTo>
                  <a:lnTo>
                    <a:pt x="492" y="204"/>
                  </a:lnTo>
                  <a:lnTo>
                    <a:pt x="476" y="200"/>
                  </a:lnTo>
                  <a:lnTo>
                    <a:pt x="458" y="198"/>
                  </a:lnTo>
                  <a:lnTo>
                    <a:pt x="458" y="198"/>
                  </a:lnTo>
                  <a:lnTo>
                    <a:pt x="458" y="198"/>
                  </a:lnTo>
                  <a:lnTo>
                    <a:pt x="442" y="200"/>
                  </a:lnTo>
                  <a:lnTo>
                    <a:pt x="428" y="202"/>
                  </a:lnTo>
                  <a:lnTo>
                    <a:pt x="402" y="208"/>
                  </a:lnTo>
                  <a:lnTo>
                    <a:pt x="382" y="216"/>
                  </a:lnTo>
                  <a:lnTo>
                    <a:pt x="366" y="224"/>
                  </a:lnTo>
                  <a:lnTo>
                    <a:pt x="366" y="100"/>
                  </a:lnTo>
                  <a:lnTo>
                    <a:pt x="288" y="100"/>
                  </a:lnTo>
                  <a:lnTo>
                    <a:pt x="288" y="276"/>
                  </a:lnTo>
                  <a:lnTo>
                    <a:pt x="288" y="276"/>
                  </a:lnTo>
                  <a:lnTo>
                    <a:pt x="278" y="258"/>
                  </a:lnTo>
                  <a:lnTo>
                    <a:pt x="266" y="242"/>
                  </a:lnTo>
                  <a:lnTo>
                    <a:pt x="252" y="228"/>
                  </a:lnTo>
                  <a:lnTo>
                    <a:pt x="236" y="218"/>
                  </a:lnTo>
                  <a:lnTo>
                    <a:pt x="218" y="210"/>
                  </a:lnTo>
                  <a:lnTo>
                    <a:pt x="200" y="204"/>
                  </a:lnTo>
                  <a:lnTo>
                    <a:pt x="182" y="200"/>
                  </a:lnTo>
                  <a:lnTo>
                    <a:pt x="162" y="198"/>
                  </a:lnTo>
                  <a:lnTo>
                    <a:pt x="162" y="198"/>
                  </a:lnTo>
                  <a:lnTo>
                    <a:pt x="150" y="198"/>
                  </a:lnTo>
                  <a:lnTo>
                    <a:pt x="138" y="200"/>
                  </a:lnTo>
                  <a:lnTo>
                    <a:pt x="126" y="204"/>
                  </a:lnTo>
                  <a:lnTo>
                    <a:pt x="114" y="208"/>
                  </a:lnTo>
                  <a:lnTo>
                    <a:pt x="104" y="214"/>
                  </a:lnTo>
                  <a:lnTo>
                    <a:pt x="94" y="220"/>
                  </a:lnTo>
                  <a:lnTo>
                    <a:pt x="84" y="228"/>
                  </a:lnTo>
                  <a:lnTo>
                    <a:pt x="74" y="238"/>
                  </a:lnTo>
                  <a:lnTo>
                    <a:pt x="74" y="204"/>
                  </a:lnTo>
                  <a:lnTo>
                    <a:pt x="0" y="204"/>
                  </a:lnTo>
                  <a:lnTo>
                    <a:pt x="0" y="602"/>
                  </a:lnTo>
                  <a:lnTo>
                    <a:pt x="74" y="602"/>
                  </a:lnTo>
                  <a:lnTo>
                    <a:pt x="74" y="466"/>
                  </a:lnTo>
                  <a:lnTo>
                    <a:pt x="74" y="466"/>
                  </a:lnTo>
                  <a:lnTo>
                    <a:pt x="94" y="480"/>
                  </a:lnTo>
                  <a:lnTo>
                    <a:pt x="116" y="492"/>
                  </a:lnTo>
                  <a:lnTo>
                    <a:pt x="138" y="498"/>
                  </a:lnTo>
                  <a:lnTo>
                    <a:pt x="162" y="500"/>
                  </a:lnTo>
                  <a:lnTo>
                    <a:pt x="162" y="500"/>
                  </a:lnTo>
                  <a:lnTo>
                    <a:pt x="184" y="498"/>
                  </a:lnTo>
                  <a:lnTo>
                    <a:pt x="204" y="494"/>
                  </a:lnTo>
                  <a:lnTo>
                    <a:pt x="222" y="488"/>
                  </a:lnTo>
                  <a:lnTo>
                    <a:pt x="238" y="478"/>
                  </a:lnTo>
                  <a:lnTo>
                    <a:pt x="254" y="468"/>
                  </a:lnTo>
                  <a:lnTo>
                    <a:pt x="268" y="454"/>
                  </a:lnTo>
                  <a:lnTo>
                    <a:pt x="278" y="438"/>
                  </a:lnTo>
                  <a:lnTo>
                    <a:pt x="288" y="420"/>
                  </a:lnTo>
                  <a:lnTo>
                    <a:pt x="288" y="492"/>
                  </a:lnTo>
                  <a:lnTo>
                    <a:pt x="366" y="492"/>
                  </a:lnTo>
                  <a:lnTo>
                    <a:pt x="366" y="330"/>
                  </a:lnTo>
                  <a:lnTo>
                    <a:pt x="366" y="330"/>
                  </a:lnTo>
                  <a:lnTo>
                    <a:pt x="366" y="320"/>
                  </a:lnTo>
                  <a:lnTo>
                    <a:pt x="368" y="308"/>
                  </a:lnTo>
                  <a:lnTo>
                    <a:pt x="368" y="308"/>
                  </a:lnTo>
                  <a:lnTo>
                    <a:pt x="372" y="302"/>
                  </a:lnTo>
                  <a:lnTo>
                    <a:pt x="376" y="296"/>
                  </a:lnTo>
                  <a:lnTo>
                    <a:pt x="384" y="288"/>
                  </a:lnTo>
                  <a:lnTo>
                    <a:pt x="392" y="282"/>
                  </a:lnTo>
                  <a:lnTo>
                    <a:pt x="402" y="278"/>
                  </a:lnTo>
                  <a:lnTo>
                    <a:pt x="414" y="272"/>
                  </a:lnTo>
                  <a:lnTo>
                    <a:pt x="426" y="270"/>
                  </a:lnTo>
                  <a:lnTo>
                    <a:pt x="440" y="268"/>
                  </a:lnTo>
                  <a:lnTo>
                    <a:pt x="440" y="268"/>
                  </a:lnTo>
                  <a:lnTo>
                    <a:pt x="452" y="270"/>
                  </a:lnTo>
                  <a:lnTo>
                    <a:pt x="462" y="272"/>
                  </a:lnTo>
                  <a:lnTo>
                    <a:pt x="468" y="278"/>
                  </a:lnTo>
                  <a:lnTo>
                    <a:pt x="474" y="284"/>
                  </a:lnTo>
                  <a:lnTo>
                    <a:pt x="480" y="294"/>
                  </a:lnTo>
                  <a:lnTo>
                    <a:pt x="482" y="306"/>
                  </a:lnTo>
                  <a:lnTo>
                    <a:pt x="484" y="322"/>
                  </a:lnTo>
                  <a:lnTo>
                    <a:pt x="484" y="340"/>
                  </a:lnTo>
                  <a:lnTo>
                    <a:pt x="484" y="492"/>
                  </a:lnTo>
                  <a:lnTo>
                    <a:pt x="562" y="492"/>
                  </a:lnTo>
                  <a:lnTo>
                    <a:pt x="562" y="428"/>
                  </a:lnTo>
                  <a:lnTo>
                    <a:pt x="562" y="428"/>
                  </a:lnTo>
                  <a:lnTo>
                    <a:pt x="564" y="430"/>
                  </a:lnTo>
                  <a:lnTo>
                    <a:pt x="564" y="430"/>
                  </a:lnTo>
                  <a:lnTo>
                    <a:pt x="574" y="444"/>
                  </a:lnTo>
                  <a:lnTo>
                    <a:pt x="584" y="460"/>
                  </a:lnTo>
                  <a:lnTo>
                    <a:pt x="598" y="472"/>
                  </a:lnTo>
                  <a:lnTo>
                    <a:pt x="614" y="482"/>
                  </a:lnTo>
                  <a:lnTo>
                    <a:pt x="630" y="490"/>
                  </a:lnTo>
                  <a:lnTo>
                    <a:pt x="646" y="496"/>
                  </a:lnTo>
                  <a:lnTo>
                    <a:pt x="664" y="500"/>
                  </a:lnTo>
                  <a:lnTo>
                    <a:pt x="684" y="500"/>
                  </a:lnTo>
                  <a:lnTo>
                    <a:pt x="684" y="500"/>
                  </a:lnTo>
                  <a:lnTo>
                    <a:pt x="700" y="500"/>
                  </a:lnTo>
                  <a:lnTo>
                    <a:pt x="716" y="498"/>
                  </a:lnTo>
                  <a:lnTo>
                    <a:pt x="732" y="492"/>
                  </a:lnTo>
                  <a:lnTo>
                    <a:pt x="748" y="488"/>
                  </a:lnTo>
                  <a:lnTo>
                    <a:pt x="762" y="480"/>
                  </a:lnTo>
                  <a:lnTo>
                    <a:pt x="776" y="472"/>
                  </a:lnTo>
                  <a:lnTo>
                    <a:pt x="788" y="462"/>
                  </a:lnTo>
                  <a:lnTo>
                    <a:pt x="800" y="452"/>
                  </a:lnTo>
                  <a:lnTo>
                    <a:pt x="800" y="452"/>
                  </a:lnTo>
                  <a:lnTo>
                    <a:pt x="812" y="468"/>
                  </a:lnTo>
                  <a:lnTo>
                    <a:pt x="822" y="476"/>
                  </a:lnTo>
                  <a:lnTo>
                    <a:pt x="832" y="484"/>
                  </a:lnTo>
                  <a:lnTo>
                    <a:pt x="848" y="490"/>
                  </a:lnTo>
                  <a:lnTo>
                    <a:pt x="864" y="496"/>
                  </a:lnTo>
                  <a:lnTo>
                    <a:pt x="884" y="500"/>
                  </a:lnTo>
                  <a:lnTo>
                    <a:pt x="906" y="502"/>
                  </a:lnTo>
                  <a:lnTo>
                    <a:pt x="914" y="502"/>
                  </a:lnTo>
                  <a:lnTo>
                    <a:pt x="914" y="432"/>
                  </a:lnTo>
                  <a:lnTo>
                    <a:pt x="906" y="4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6400277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ex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331640" y="2041676"/>
            <a:ext cx="1651001" cy="21173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>
              <a:buNone/>
              <a:defRPr sz="800" b="1" i="0" cap="all" baseline="0">
                <a:solidFill>
                  <a:schemeClr val="accent6"/>
                </a:solidFill>
                <a:latin typeface="InterFace"/>
                <a:cs typeface="InterFace"/>
              </a:defRPr>
            </a:lvl1pPr>
          </a:lstStyle>
          <a:p>
            <a:pPr lvl="0"/>
            <a:r>
              <a:rPr lang="en-GB"/>
              <a:t>Sub header</a:t>
            </a:r>
            <a:endParaRPr lang="en-US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3761044" y="2041676"/>
            <a:ext cx="1651001" cy="21173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>
              <a:buNone/>
              <a:defRPr sz="800" b="1" i="0" cap="all" baseline="0">
                <a:solidFill>
                  <a:srgbClr val="414448"/>
                </a:solidFill>
                <a:latin typeface="InterFace"/>
                <a:cs typeface="InterFace"/>
              </a:defRPr>
            </a:lvl1pPr>
          </a:lstStyle>
          <a:p>
            <a:pPr lvl="0"/>
            <a:r>
              <a:rPr lang="en-GB"/>
              <a:t>Sub header</a:t>
            </a:r>
            <a:endParaRPr lang="en-US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6190448" y="2041676"/>
            <a:ext cx="1651001" cy="21173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>
              <a:buNone/>
              <a:defRPr sz="800" b="1" i="0" cap="all" baseline="0">
                <a:solidFill>
                  <a:srgbClr val="414448"/>
                </a:solidFill>
                <a:latin typeface="InterFace"/>
                <a:cs typeface="InterFace"/>
              </a:defRPr>
            </a:lvl1pPr>
          </a:lstStyle>
          <a:p>
            <a:pPr lvl="0"/>
            <a:r>
              <a:rPr lang="en-GB"/>
              <a:t>Sub header</a:t>
            </a:r>
            <a:endParaRPr lang="en-US"/>
          </a:p>
        </p:txBody>
      </p:sp>
      <p:sp>
        <p:nvSpPr>
          <p:cNvPr id="3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3741342" y="863379"/>
            <a:ext cx="1651001" cy="1065813"/>
          </a:xfrm>
          <a:prstGeom prst="rect">
            <a:avLst/>
          </a:prstGeom>
        </p:spPr>
        <p:txBody>
          <a:bodyPr vert="horz" lIns="68564" tIns="34283" rIns="68564" bIns="34283" anchor="ctr" anchorCtr="0"/>
          <a:lstStyle>
            <a:lvl1pPr marL="0" indent="0" algn="ctr">
              <a:buNone/>
              <a:defRPr>
                <a:solidFill>
                  <a:srgbClr val="5B1B77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6170746" y="863379"/>
            <a:ext cx="1651001" cy="1065813"/>
          </a:xfrm>
          <a:prstGeom prst="rect">
            <a:avLst/>
          </a:prstGeom>
        </p:spPr>
        <p:txBody>
          <a:bodyPr vert="horz" lIns="68564" tIns="34283" rIns="68564" bIns="34283" anchor="ctr" anchorCtr="0"/>
          <a:lstStyle>
            <a:lvl1pPr marL="0" indent="0" algn="ctr">
              <a:buNone/>
              <a:defRPr>
                <a:solidFill>
                  <a:srgbClr val="5B1B77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1311938" y="863379"/>
            <a:ext cx="1651001" cy="1065813"/>
          </a:xfrm>
          <a:prstGeom prst="rect">
            <a:avLst/>
          </a:prstGeom>
        </p:spPr>
        <p:txBody>
          <a:bodyPr vert="horz" lIns="68564" tIns="34283" rIns="68564" bIns="34283" anchor="ctr" anchorCtr="0"/>
          <a:lstStyle>
            <a:lvl1pPr marL="0" indent="0" algn="ctr">
              <a:buNone/>
              <a:defRPr>
                <a:solidFill>
                  <a:schemeClr val="accent1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1331640" y="2312888"/>
            <a:ext cx="1651001" cy="144699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marR="0" indent="0" algn="l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800" b="0" baseline="0">
                <a:solidFill>
                  <a:srgbClr val="414448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  <a:lvl2pPr>
              <a:defRPr sz="1200">
                <a:latin typeface="Averta"/>
                <a:cs typeface="Averta"/>
              </a:defRPr>
            </a:lvl2pPr>
            <a:lvl3pPr>
              <a:defRPr sz="1200">
                <a:latin typeface="Averta"/>
                <a:cs typeface="Averta"/>
              </a:defRPr>
            </a:lvl3pPr>
            <a:lvl4pPr>
              <a:defRPr sz="1200">
                <a:latin typeface="Averta"/>
                <a:cs typeface="Averta"/>
              </a:defRPr>
            </a:lvl4pPr>
            <a:lvl5pPr>
              <a:defRPr sz="1200">
                <a:latin typeface="Averta"/>
                <a:cs typeface="Averta"/>
              </a:defRPr>
            </a:lvl5pPr>
          </a:lstStyle>
          <a:p>
            <a:pPr lvl="0"/>
            <a:r>
              <a:rPr lang="en-US"/>
              <a:t>This is dummy copy to show how a paragraph works when related to a picture, photo or icon.</a:t>
            </a:r>
          </a:p>
          <a:p>
            <a:pPr lvl="0"/>
            <a:endParaRPr lang="en-US"/>
          </a:p>
          <a:p>
            <a:pPr marL="0" marR="0" lvl="0" indent="0" algn="l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This is dummy copy to show how a paragraph works when related to a picture, photo or icon.</a:t>
            </a:r>
          </a:p>
          <a:p>
            <a:pPr lvl="0"/>
            <a:endParaRPr lang="en-US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761044" y="2312888"/>
            <a:ext cx="1651001" cy="144699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marR="0" indent="0" algn="l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800" b="0" baseline="0">
                <a:solidFill>
                  <a:srgbClr val="414448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  <a:lvl2pPr>
              <a:defRPr sz="1200">
                <a:latin typeface="Averta"/>
                <a:cs typeface="Averta"/>
              </a:defRPr>
            </a:lvl2pPr>
            <a:lvl3pPr>
              <a:defRPr sz="1200">
                <a:latin typeface="Averta"/>
                <a:cs typeface="Averta"/>
              </a:defRPr>
            </a:lvl3pPr>
            <a:lvl4pPr>
              <a:defRPr sz="1200">
                <a:latin typeface="Averta"/>
                <a:cs typeface="Averta"/>
              </a:defRPr>
            </a:lvl4pPr>
            <a:lvl5pPr>
              <a:defRPr sz="1200">
                <a:latin typeface="Averta"/>
                <a:cs typeface="Averta"/>
              </a:defRPr>
            </a:lvl5pPr>
          </a:lstStyle>
          <a:p>
            <a:pPr lvl="0"/>
            <a:r>
              <a:rPr lang="en-US"/>
              <a:t>This is dummy copy to show how a paragraph works when related to a picture, photo or icon.</a:t>
            </a:r>
          </a:p>
          <a:p>
            <a:pPr lvl="0"/>
            <a:endParaRPr lang="en-US"/>
          </a:p>
          <a:p>
            <a:pPr marL="0" marR="0" lvl="0" indent="0" algn="l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This is dummy copy to show how a paragraph works when related to a picture, photo or icon.</a:t>
            </a:r>
          </a:p>
          <a:p>
            <a:pPr lvl="0"/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6190448" y="2312888"/>
            <a:ext cx="1651001" cy="144699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marR="0" indent="0" algn="l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800" b="0" baseline="0">
                <a:solidFill>
                  <a:srgbClr val="414448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  <a:lvl2pPr>
              <a:defRPr sz="1200">
                <a:latin typeface="Averta"/>
                <a:cs typeface="Averta"/>
              </a:defRPr>
            </a:lvl2pPr>
            <a:lvl3pPr>
              <a:defRPr sz="1200">
                <a:latin typeface="Averta"/>
                <a:cs typeface="Averta"/>
              </a:defRPr>
            </a:lvl3pPr>
            <a:lvl4pPr>
              <a:defRPr sz="1200">
                <a:latin typeface="Averta"/>
                <a:cs typeface="Averta"/>
              </a:defRPr>
            </a:lvl4pPr>
            <a:lvl5pPr>
              <a:defRPr sz="1200">
                <a:latin typeface="Averta"/>
                <a:cs typeface="Averta"/>
              </a:defRPr>
            </a:lvl5pPr>
          </a:lstStyle>
          <a:p>
            <a:pPr lvl="0"/>
            <a:r>
              <a:rPr lang="en-US"/>
              <a:t>This is dummy copy to show how a paragraph works when related to a picture, photo or icon.</a:t>
            </a:r>
          </a:p>
          <a:p>
            <a:pPr lvl="0"/>
            <a:endParaRPr lang="en-US"/>
          </a:p>
          <a:p>
            <a:pPr marL="0" marR="0" lvl="0" indent="0" algn="l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This is dummy copy to show how a paragraph works when related to a picture, photo or icon.</a:t>
            </a:r>
          </a:p>
          <a:p>
            <a:pPr lvl="0"/>
            <a:endParaRPr lang="en-US"/>
          </a:p>
        </p:txBody>
      </p:sp>
      <p:sp>
        <p:nvSpPr>
          <p:cNvPr id="19" name="L-Shape 18"/>
          <p:cNvSpPr>
            <a:spLocks noChangeAspect="1"/>
          </p:cNvSpPr>
          <p:nvPr userDrawn="1"/>
        </p:nvSpPr>
        <p:spPr>
          <a:xfrm rot="5400000">
            <a:off x="1304681" y="2017348"/>
            <a:ext cx="94413" cy="94500"/>
          </a:xfrm>
          <a:prstGeom prst="corner">
            <a:avLst>
              <a:gd name="adj1" fmla="val 26665"/>
              <a:gd name="adj2" fmla="val 26362"/>
            </a:avLst>
          </a:prstGeom>
          <a:solidFill>
            <a:srgbClr val="464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464646"/>
              </a:solidFill>
            </a:endParaRPr>
          </a:p>
        </p:txBody>
      </p:sp>
      <p:sp>
        <p:nvSpPr>
          <p:cNvPr id="22" name="L-Shape 21"/>
          <p:cNvSpPr>
            <a:spLocks noChangeAspect="1"/>
          </p:cNvSpPr>
          <p:nvPr userDrawn="1"/>
        </p:nvSpPr>
        <p:spPr>
          <a:xfrm rot="5400000">
            <a:off x="3734951" y="2017348"/>
            <a:ext cx="94413" cy="94500"/>
          </a:xfrm>
          <a:prstGeom prst="corner">
            <a:avLst>
              <a:gd name="adj1" fmla="val 26665"/>
              <a:gd name="adj2" fmla="val 26362"/>
            </a:avLst>
          </a:prstGeom>
          <a:solidFill>
            <a:srgbClr val="464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464646"/>
              </a:solidFill>
            </a:endParaRPr>
          </a:p>
        </p:txBody>
      </p:sp>
      <p:sp>
        <p:nvSpPr>
          <p:cNvPr id="23" name="L-Shape 22"/>
          <p:cNvSpPr>
            <a:spLocks noChangeAspect="1"/>
          </p:cNvSpPr>
          <p:nvPr userDrawn="1"/>
        </p:nvSpPr>
        <p:spPr>
          <a:xfrm rot="5400000">
            <a:off x="6165221" y="2017348"/>
            <a:ext cx="94413" cy="94500"/>
          </a:xfrm>
          <a:prstGeom prst="corner">
            <a:avLst>
              <a:gd name="adj1" fmla="val 26665"/>
              <a:gd name="adj2" fmla="val 26362"/>
            </a:avLst>
          </a:prstGeom>
          <a:solidFill>
            <a:srgbClr val="464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464646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89502" y="141480"/>
            <a:ext cx="432048" cy="4860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8362205" y="4515966"/>
            <a:ext cx="432048" cy="4860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1331640" y="3804303"/>
            <a:ext cx="1651001" cy="495639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>
              <a:spcBef>
                <a:spcPts val="450"/>
              </a:spcBef>
              <a:buNone/>
              <a:defRPr sz="800" baseline="0">
                <a:solidFill>
                  <a:schemeClr val="accent5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pPr lvl="0"/>
            <a:r>
              <a:rPr lang="en-GB"/>
              <a:t>-</a:t>
            </a:r>
          </a:p>
          <a:p>
            <a:pPr lvl="0"/>
            <a:r>
              <a:rPr lang="en-GB"/>
              <a:t>Key phrase to sum up</a:t>
            </a:r>
            <a:endParaRPr lang="en-US"/>
          </a:p>
        </p:txBody>
      </p:sp>
      <p:sp>
        <p:nvSpPr>
          <p:cNvPr id="26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3761044" y="3804303"/>
            <a:ext cx="1651001" cy="495639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>
              <a:spcBef>
                <a:spcPts val="450"/>
              </a:spcBef>
              <a:buNone/>
              <a:defRPr sz="800" baseline="0">
                <a:solidFill>
                  <a:srgbClr val="858789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pPr lvl="0"/>
            <a:r>
              <a:rPr lang="en-GB"/>
              <a:t>-</a:t>
            </a:r>
          </a:p>
          <a:p>
            <a:pPr lvl="0"/>
            <a:r>
              <a:rPr lang="en-GB"/>
              <a:t>Key phrase to sum up</a:t>
            </a:r>
            <a:endParaRPr lang="en-US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23" hasCustomPrompt="1"/>
          </p:nvPr>
        </p:nvSpPr>
        <p:spPr>
          <a:xfrm>
            <a:off x="6190448" y="3804303"/>
            <a:ext cx="1651001" cy="495639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>
              <a:spcBef>
                <a:spcPts val="450"/>
              </a:spcBef>
              <a:buNone/>
              <a:defRPr sz="800" baseline="0">
                <a:solidFill>
                  <a:srgbClr val="858789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pPr lvl="0"/>
            <a:r>
              <a:rPr lang="en-GB"/>
              <a:t>-</a:t>
            </a:r>
          </a:p>
          <a:p>
            <a:pPr lvl="0"/>
            <a:r>
              <a:rPr lang="en-GB"/>
              <a:t>Key phrase to sum up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80240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ext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691469" y="4022624"/>
            <a:ext cx="1651001" cy="21173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 algn="r">
              <a:buNone/>
              <a:defRPr sz="800" b="1" i="0" cap="all" baseline="0">
                <a:solidFill>
                  <a:schemeClr val="accent6"/>
                </a:solidFill>
                <a:latin typeface="InterFace"/>
                <a:cs typeface="InterFace"/>
              </a:defRPr>
            </a:lvl1pPr>
          </a:lstStyle>
          <a:p>
            <a:pPr lvl="0"/>
            <a:r>
              <a:rPr lang="en-GB"/>
              <a:t>Sub header</a:t>
            </a:r>
            <a:endParaRPr lang="en-US"/>
          </a:p>
        </p:txBody>
      </p:sp>
      <p:sp>
        <p:nvSpPr>
          <p:cNvPr id="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1115616" y="4234362"/>
            <a:ext cx="2226855" cy="227599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marR="0" indent="0" algn="r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00" b="0" baseline="0">
                <a:solidFill>
                  <a:srgbClr val="414448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  <a:lvl2pPr>
              <a:defRPr sz="1200">
                <a:latin typeface="Averta"/>
                <a:cs typeface="Averta"/>
              </a:defRPr>
            </a:lvl2pPr>
            <a:lvl3pPr>
              <a:defRPr sz="1200">
                <a:latin typeface="Averta"/>
                <a:cs typeface="Averta"/>
              </a:defRPr>
            </a:lvl3pPr>
            <a:lvl4pPr>
              <a:defRPr sz="1200">
                <a:latin typeface="Averta"/>
                <a:cs typeface="Averta"/>
              </a:defRPr>
            </a:lvl4pPr>
            <a:lvl5pPr>
              <a:defRPr sz="1200">
                <a:latin typeface="Averta"/>
                <a:cs typeface="Averta"/>
              </a:defRPr>
            </a:lvl5pPr>
          </a:lstStyle>
          <a:p>
            <a:pPr lvl="0"/>
            <a:r>
              <a:rPr lang="en-US"/>
              <a:t>Description of the picture, photo or icon</a:t>
            </a:r>
          </a:p>
        </p:txBody>
      </p:sp>
      <p:sp>
        <p:nvSpPr>
          <p:cNvPr id="6" name="L-Shape 5"/>
          <p:cNvSpPr>
            <a:spLocks/>
          </p:cNvSpPr>
          <p:nvPr userDrawn="1"/>
        </p:nvSpPr>
        <p:spPr>
          <a:xfrm rot="5400000" flipV="1">
            <a:off x="3275908" y="4002859"/>
            <a:ext cx="94400" cy="94500"/>
          </a:xfrm>
          <a:prstGeom prst="corner">
            <a:avLst>
              <a:gd name="adj1" fmla="val 26665"/>
              <a:gd name="adj2" fmla="val 26362"/>
            </a:avLst>
          </a:prstGeom>
          <a:solidFill>
            <a:srgbClr val="464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464646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1150944" y="847024"/>
            <a:ext cx="2227262" cy="3061040"/>
          </a:xfrm>
          <a:prstGeom prst="rect">
            <a:avLst/>
          </a:prstGeom>
        </p:spPr>
        <p:txBody>
          <a:bodyPr vert="horz" lIns="68564" tIns="34283" rIns="68564" bIns="34283" anchor="ctr" anchorCtr="0"/>
          <a:lstStyle>
            <a:lvl1pPr marL="0" indent="0" algn="ctr">
              <a:buNone/>
              <a:defRPr sz="1000" baseline="0">
                <a:solidFill>
                  <a:schemeClr val="accent1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r>
              <a:rPr lang="en-US"/>
              <a:t>Add picture here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011336" y="4022624"/>
            <a:ext cx="1651001" cy="21173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 algn="r">
              <a:buNone/>
              <a:defRPr sz="800" b="1" i="0" cap="all" baseline="0">
                <a:solidFill>
                  <a:srgbClr val="414448"/>
                </a:solidFill>
                <a:latin typeface="InterFace"/>
                <a:cs typeface="InterFace"/>
              </a:defRPr>
            </a:lvl1pPr>
          </a:lstStyle>
          <a:p>
            <a:pPr lvl="0"/>
            <a:r>
              <a:rPr lang="en-GB"/>
              <a:t>Sub header</a:t>
            </a:r>
            <a:endParaRPr lang="en-US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435483" y="4234362"/>
            <a:ext cx="2226855" cy="227599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marR="0" indent="0" algn="r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00" b="0" baseline="0">
                <a:solidFill>
                  <a:srgbClr val="414448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  <a:lvl2pPr>
              <a:defRPr sz="1200">
                <a:latin typeface="Averta"/>
                <a:cs typeface="Averta"/>
              </a:defRPr>
            </a:lvl2pPr>
            <a:lvl3pPr>
              <a:defRPr sz="1200">
                <a:latin typeface="Averta"/>
                <a:cs typeface="Averta"/>
              </a:defRPr>
            </a:lvl3pPr>
            <a:lvl4pPr>
              <a:defRPr sz="1200">
                <a:latin typeface="Averta"/>
                <a:cs typeface="Averta"/>
              </a:defRPr>
            </a:lvl4pPr>
            <a:lvl5pPr>
              <a:defRPr sz="1200">
                <a:latin typeface="Averta"/>
                <a:cs typeface="Averta"/>
              </a:defRPr>
            </a:lvl5pPr>
          </a:lstStyle>
          <a:p>
            <a:pPr lvl="0"/>
            <a:r>
              <a:rPr lang="en-US"/>
              <a:t>Description of the picture, photo or icon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19" hasCustomPrompt="1"/>
          </p:nvPr>
        </p:nvSpPr>
        <p:spPr>
          <a:xfrm>
            <a:off x="3470809" y="847024"/>
            <a:ext cx="2227262" cy="3061040"/>
          </a:xfrm>
          <a:prstGeom prst="rect">
            <a:avLst/>
          </a:prstGeom>
        </p:spPr>
        <p:txBody>
          <a:bodyPr vert="horz" lIns="68564" tIns="34283" rIns="68564" bIns="34283" anchor="ctr" anchorCtr="0"/>
          <a:lstStyle>
            <a:lvl1pPr marL="0" indent="0" algn="ctr">
              <a:buNone/>
              <a:defRPr sz="1000" baseline="0">
                <a:solidFill>
                  <a:srgbClr val="5B1B77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r>
              <a:rPr lang="en-US"/>
              <a:t>Add picture here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6314269" y="4022624"/>
            <a:ext cx="1651001" cy="21173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 algn="r">
              <a:buNone/>
              <a:defRPr sz="800" b="1" i="0" cap="all" baseline="0">
                <a:solidFill>
                  <a:srgbClr val="414448"/>
                </a:solidFill>
                <a:latin typeface="InterFace"/>
                <a:cs typeface="InterFace"/>
              </a:defRPr>
            </a:lvl1pPr>
          </a:lstStyle>
          <a:p>
            <a:pPr lvl="0"/>
            <a:r>
              <a:rPr lang="en-GB"/>
              <a:t>Sub header</a:t>
            </a:r>
            <a:endParaRPr lang="en-US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5738415" y="4234362"/>
            <a:ext cx="2226855" cy="227599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marR="0" indent="0" algn="r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00" b="0" baseline="0">
                <a:solidFill>
                  <a:srgbClr val="414448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  <a:lvl2pPr>
              <a:defRPr sz="1200">
                <a:latin typeface="Averta"/>
                <a:cs typeface="Averta"/>
              </a:defRPr>
            </a:lvl2pPr>
            <a:lvl3pPr>
              <a:defRPr sz="1200">
                <a:latin typeface="Averta"/>
                <a:cs typeface="Averta"/>
              </a:defRPr>
            </a:lvl3pPr>
            <a:lvl4pPr>
              <a:defRPr sz="1200">
                <a:latin typeface="Averta"/>
                <a:cs typeface="Averta"/>
              </a:defRPr>
            </a:lvl4pPr>
            <a:lvl5pPr>
              <a:defRPr sz="1200">
                <a:latin typeface="Averta"/>
                <a:cs typeface="Averta"/>
              </a:defRPr>
            </a:lvl5pPr>
          </a:lstStyle>
          <a:p>
            <a:pPr lvl="0"/>
            <a:r>
              <a:rPr lang="en-US"/>
              <a:t>Description of the picture, photo or icon</a:t>
            </a:r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5773744" y="847024"/>
            <a:ext cx="2227262" cy="3061040"/>
          </a:xfrm>
          <a:prstGeom prst="rect">
            <a:avLst/>
          </a:prstGeom>
        </p:spPr>
        <p:txBody>
          <a:bodyPr vert="horz" lIns="68564" tIns="34283" rIns="68564" bIns="34283" anchor="ctr" anchorCtr="0"/>
          <a:lstStyle>
            <a:lvl1pPr marL="0" indent="0" algn="ctr">
              <a:buNone/>
              <a:defRPr sz="1000" baseline="0">
                <a:solidFill>
                  <a:srgbClr val="5B1B77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r>
              <a:rPr lang="en-US"/>
              <a:t>Add picture here</a:t>
            </a:r>
          </a:p>
        </p:txBody>
      </p:sp>
      <p:sp>
        <p:nvSpPr>
          <p:cNvPr id="22" name="L-Shape 21"/>
          <p:cNvSpPr>
            <a:spLocks/>
          </p:cNvSpPr>
          <p:nvPr userDrawn="1"/>
        </p:nvSpPr>
        <p:spPr>
          <a:xfrm rot="5400000" flipV="1">
            <a:off x="5598165" y="4002860"/>
            <a:ext cx="94400" cy="94500"/>
          </a:xfrm>
          <a:prstGeom prst="corner">
            <a:avLst>
              <a:gd name="adj1" fmla="val 26665"/>
              <a:gd name="adj2" fmla="val 26362"/>
            </a:avLst>
          </a:prstGeom>
          <a:solidFill>
            <a:srgbClr val="464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464646"/>
              </a:solidFill>
            </a:endParaRPr>
          </a:p>
        </p:txBody>
      </p:sp>
      <p:sp>
        <p:nvSpPr>
          <p:cNvPr id="26" name="L-Shape 25"/>
          <p:cNvSpPr>
            <a:spLocks/>
          </p:cNvSpPr>
          <p:nvPr userDrawn="1"/>
        </p:nvSpPr>
        <p:spPr>
          <a:xfrm rot="5400000" flipV="1">
            <a:off x="7893421" y="4002860"/>
            <a:ext cx="94400" cy="94500"/>
          </a:xfrm>
          <a:prstGeom prst="corner">
            <a:avLst>
              <a:gd name="adj1" fmla="val 26665"/>
              <a:gd name="adj2" fmla="val 26362"/>
            </a:avLst>
          </a:prstGeom>
          <a:solidFill>
            <a:srgbClr val="464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46464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8311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43508" y="87474"/>
            <a:ext cx="540060" cy="5400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895354" y="1090663"/>
            <a:ext cx="3821114" cy="3350225"/>
          </a:xfrm>
          <a:prstGeom prst="rect">
            <a:avLst/>
          </a:prstGeom>
        </p:spPr>
        <p:txBody>
          <a:bodyPr vert="horz" lIns="68564" tIns="34283" rIns="68564" bIns="34283" anchor="ctr" anchorCtr="0"/>
          <a:lstStyle>
            <a:lvl1pPr algn="ctr">
              <a:defRPr sz="1100">
                <a:solidFill>
                  <a:schemeClr val="accent1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L-Shape 8"/>
          <p:cNvSpPr/>
          <p:nvPr userDrawn="1"/>
        </p:nvSpPr>
        <p:spPr>
          <a:xfrm rot="16200000">
            <a:off x="9898752" y="4449794"/>
            <a:ext cx="338281" cy="338594"/>
          </a:xfrm>
          <a:prstGeom prst="corner">
            <a:avLst>
              <a:gd name="adj1" fmla="val 26665"/>
              <a:gd name="adj2" fmla="val 26362"/>
            </a:avLst>
          </a:prstGeom>
          <a:solidFill>
            <a:srgbClr val="6F2F8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r>
              <a:rPr lang="en-US" sz="1800" kern="1200">
                <a:solidFill>
                  <a:srgbClr val="D60057"/>
                </a:solidFill>
              </a:rPr>
              <a:t>0</a:t>
            </a:r>
          </a:p>
        </p:txBody>
      </p:sp>
      <p:sp>
        <p:nvSpPr>
          <p:cNvPr id="10" name="L-Shape 9"/>
          <p:cNvSpPr>
            <a:spLocks noChangeAspect="1"/>
          </p:cNvSpPr>
          <p:nvPr userDrawn="1"/>
        </p:nvSpPr>
        <p:spPr>
          <a:xfrm rot="5400000">
            <a:off x="4805149" y="1090619"/>
            <a:ext cx="94413" cy="94500"/>
          </a:xfrm>
          <a:prstGeom prst="corner">
            <a:avLst>
              <a:gd name="adj1" fmla="val 26665"/>
              <a:gd name="adj2" fmla="val 26362"/>
            </a:avLst>
          </a:prstGeom>
          <a:solidFill>
            <a:srgbClr val="3D11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46464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6"/>
          </p:nvPr>
        </p:nvSpPr>
        <p:spPr>
          <a:xfrm>
            <a:off x="4923396" y="1123324"/>
            <a:ext cx="3213000" cy="331756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1580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5143500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 algn="ctr">
              <a:buNone/>
              <a:defRPr b="0" i="0">
                <a:latin typeface="Averta Regular"/>
                <a:cs typeface="Averta Regular"/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picture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9216516" y="0"/>
            <a:ext cx="1728192" cy="233140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/>
            <a:r>
              <a:rPr lang="en-GB" sz="800"/>
              <a:t>This image is layered with text over the top. </a:t>
            </a:r>
          </a:p>
          <a:p>
            <a:pPr algn="l"/>
            <a:endParaRPr lang="en-GB" sz="800"/>
          </a:p>
          <a:p>
            <a:pPr algn="l"/>
            <a:r>
              <a:rPr lang="en-GB" sz="800"/>
              <a:t>To replace the image in the background, right click on the right hand side of the image and select “Send to back”.</a:t>
            </a:r>
          </a:p>
          <a:p>
            <a:pPr algn="l"/>
            <a:endParaRPr lang="en-GB" sz="800"/>
          </a:p>
          <a:p>
            <a:pPr algn="l"/>
            <a:r>
              <a:rPr lang="en-GB" sz="800"/>
              <a:t>Delete the existing Cat image and click on the icon in the centre to browse to the image you want to use. Click on</a:t>
            </a:r>
            <a:r>
              <a:rPr lang="en-GB" sz="800" b="1"/>
              <a:t> OPEN.</a:t>
            </a:r>
          </a:p>
          <a:p>
            <a:pPr algn="l"/>
            <a:endParaRPr lang="en-GB" sz="800" b="1"/>
          </a:p>
          <a:p>
            <a:pPr algn="l"/>
            <a:r>
              <a:rPr lang="en-GB" sz="800"/>
              <a:t>This will automatically be placed in front of any objects.</a:t>
            </a:r>
            <a:r>
              <a:rPr lang="en-GB" sz="800" baseline="0"/>
              <a:t> </a:t>
            </a:r>
            <a:r>
              <a:rPr lang="en-GB" sz="800"/>
              <a:t>Crop the picture as necessary, and then </a:t>
            </a:r>
            <a:r>
              <a:rPr lang="en-GB" sz="800" b="1"/>
              <a:t>right click </a:t>
            </a:r>
            <a:r>
              <a:rPr lang="en-GB" sz="800"/>
              <a:t>and select </a:t>
            </a:r>
            <a:r>
              <a:rPr lang="en-GB" sz="800" b="1"/>
              <a:t>send to back </a:t>
            </a:r>
            <a:r>
              <a:rPr lang="en-GB" sz="800"/>
              <a:t>from the dropdown.</a:t>
            </a:r>
          </a:p>
        </p:txBody>
      </p:sp>
    </p:spTree>
    <p:extLst>
      <p:ext uri="{BB962C8B-B14F-4D97-AF65-F5344CB8AC3E}">
        <p14:creationId xmlns:p14="http://schemas.microsoft.com/office/powerpoint/2010/main" val="2304757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Bullet points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"/>
          <p:cNvSpPr>
            <a:spLocks noGrp="1"/>
          </p:cNvSpPr>
          <p:nvPr>
            <p:ph sz="quarter" idx="12"/>
          </p:nvPr>
        </p:nvSpPr>
        <p:spPr>
          <a:xfrm>
            <a:off x="926307" y="1356718"/>
            <a:ext cx="5400889" cy="307836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48833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hoto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8352420" y="4407954"/>
            <a:ext cx="486054" cy="6480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042989" y="505944"/>
            <a:ext cx="7687865" cy="4280052"/>
          </a:xfrm>
          <a:prstGeom prst="rect">
            <a:avLst/>
          </a:prstGeom>
        </p:spPr>
        <p:txBody>
          <a:bodyPr vert="horz" lIns="68564" tIns="34283" rIns="68564" bIns="34283" anchor="ctr" anchorCtr="0"/>
          <a:lstStyle>
            <a:lvl1pPr marL="0" indent="0" algn="ctr">
              <a:buNone/>
              <a:defRPr sz="1400">
                <a:solidFill>
                  <a:schemeClr val="accent6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r>
              <a:rPr lang="en-US"/>
              <a:t>Add your picture / photo here</a:t>
            </a:r>
          </a:p>
        </p:txBody>
      </p:sp>
      <p:sp>
        <p:nvSpPr>
          <p:cNvPr id="7" name="L-Shape 6"/>
          <p:cNvSpPr>
            <a:spLocks noChangeAspect="1"/>
          </p:cNvSpPr>
          <p:nvPr userDrawn="1"/>
        </p:nvSpPr>
        <p:spPr>
          <a:xfrm rot="5400000">
            <a:off x="869285" y="348755"/>
            <a:ext cx="272166" cy="272418"/>
          </a:xfrm>
          <a:prstGeom prst="corner">
            <a:avLst>
              <a:gd name="adj1" fmla="val 26665"/>
              <a:gd name="adj2" fmla="val 26362"/>
            </a:avLst>
          </a:prstGeom>
          <a:solidFill>
            <a:srgbClr val="3D11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858789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143508" y="33468"/>
            <a:ext cx="486054" cy="6480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9216516" y="0"/>
            <a:ext cx="1728192" cy="233140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/>
            <a:r>
              <a:rPr lang="en-GB" sz="800"/>
              <a:t>This image is layered with text over the top. </a:t>
            </a:r>
          </a:p>
          <a:p>
            <a:pPr algn="l"/>
            <a:endParaRPr lang="en-GB" sz="800"/>
          </a:p>
          <a:p>
            <a:pPr algn="l"/>
            <a:r>
              <a:rPr lang="en-GB" sz="800"/>
              <a:t>To replace the image in the background, right click on the right hand side of the image and select “Send to back”.</a:t>
            </a:r>
          </a:p>
          <a:p>
            <a:pPr algn="l"/>
            <a:endParaRPr lang="en-GB" sz="800"/>
          </a:p>
          <a:p>
            <a:pPr algn="l"/>
            <a:r>
              <a:rPr lang="en-GB" sz="800"/>
              <a:t>Delete the existing Cat image and click on the icon in the centre to browse to the image you want to use. Click on</a:t>
            </a:r>
            <a:r>
              <a:rPr lang="en-GB" sz="800" b="1"/>
              <a:t> OPEN.</a:t>
            </a:r>
          </a:p>
          <a:p>
            <a:pPr algn="l"/>
            <a:endParaRPr lang="en-GB" sz="800" b="1"/>
          </a:p>
          <a:p>
            <a:pPr algn="l"/>
            <a:r>
              <a:rPr lang="en-GB" sz="800"/>
              <a:t>This will automatically be placed in front of any objects.</a:t>
            </a:r>
            <a:r>
              <a:rPr lang="en-GB" sz="800" baseline="0"/>
              <a:t> </a:t>
            </a:r>
            <a:r>
              <a:rPr lang="en-GB" sz="800"/>
              <a:t>Crop the picture as necessary, and then </a:t>
            </a:r>
            <a:r>
              <a:rPr lang="en-GB" sz="800" b="1"/>
              <a:t>right click </a:t>
            </a:r>
            <a:r>
              <a:rPr lang="en-GB" sz="800"/>
              <a:t>and select </a:t>
            </a:r>
            <a:r>
              <a:rPr lang="en-GB" sz="800" b="1"/>
              <a:t>send to back </a:t>
            </a:r>
            <a:r>
              <a:rPr lang="en-GB" sz="800"/>
              <a:t>from the dropdown.</a:t>
            </a:r>
          </a:p>
        </p:txBody>
      </p:sp>
    </p:spTree>
    <p:extLst>
      <p:ext uri="{BB962C8B-B14F-4D97-AF65-F5344CB8AC3E}">
        <p14:creationId xmlns:p14="http://schemas.microsoft.com/office/powerpoint/2010/main" val="23860655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hoto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-Shape 4"/>
          <p:cNvSpPr/>
          <p:nvPr userDrawn="1"/>
        </p:nvSpPr>
        <p:spPr>
          <a:xfrm rot="5400000">
            <a:off x="869285" y="348755"/>
            <a:ext cx="272166" cy="272418"/>
          </a:xfrm>
          <a:prstGeom prst="corner">
            <a:avLst>
              <a:gd name="adj1" fmla="val 26665"/>
              <a:gd name="adj2" fmla="val 26362"/>
            </a:avLst>
          </a:prstGeom>
          <a:solidFill>
            <a:srgbClr val="3D11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858789"/>
              </a:solidFill>
            </a:endParaRP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042987" y="505948"/>
            <a:ext cx="7687867" cy="4280048"/>
          </a:xfrm>
          <a:custGeom>
            <a:avLst/>
            <a:gdLst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7337 w 7907337"/>
              <a:gd name="connsiteY2" fmla="*/ 4448175 h 4448175"/>
              <a:gd name="connsiteX3" fmla="*/ 0 w 7907337"/>
              <a:gd name="connsiteY3" fmla="*/ 4448175 h 4448175"/>
              <a:gd name="connsiteX4" fmla="*/ 0 w 7907337"/>
              <a:gd name="connsiteY4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7337 w 7907337"/>
              <a:gd name="connsiteY2" fmla="*/ 4448175 h 4448175"/>
              <a:gd name="connsiteX3" fmla="*/ 6602412 w 7907337"/>
              <a:gd name="connsiteY3" fmla="*/ 4446078 h 4448175"/>
              <a:gd name="connsiteX4" fmla="*/ 0 w 7907337"/>
              <a:gd name="connsiteY4" fmla="*/ 4448175 h 4448175"/>
              <a:gd name="connsiteX5" fmla="*/ 0 w 7907337"/>
              <a:gd name="connsiteY5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907337 w 7907337"/>
              <a:gd name="connsiteY3" fmla="*/ 4448175 h 4448175"/>
              <a:gd name="connsiteX4" fmla="*/ 6602412 w 7907337"/>
              <a:gd name="connsiteY4" fmla="*/ 4446078 h 4448175"/>
              <a:gd name="connsiteX5" fmla="*/ 0 w 7907337"/>
              <a:gd name="connsiteY5" fmla="*/ 4448175 h 4448175"/>
              <a:gd name="connsiteX6" fmla="*/ 0 w 7907337"/>
              <a:gd name="connsiteY6" fmla="*/ 0 h 4448175"/>
              <a:gd name="connsiteX0" fmla="*/ 0 w 8000921"/>
              <a:gd name="connsiteY0" fmla="*/ 0 h 4448175"/>
              <a:gd name="connsiteX1" fmla="*/ 7907337 w 8000921"/>
              <a:gd name="connsiteY1" fmla="*/ 0 h 4448175"/>
              <a:gd name="connsiteX2" fmla="*/ 7906279 w 8000921"/>
              <a:gd name="connsiteY2" fmla="*/ 3167743 h 4448175"/>
              <a:gd name="connsiteX3" fmla="*/ 7897812 w 8000921"/>
              <a:gd name="connsiteY3" fmla="*/ 4115912 h 4448175"/>
              <a:gd name="connsiteX4" fmla="*/ 7907337 w 8000921"/>
              <a:gd name="connsiteY4" fmla="*/ 4448175 h 4448175"/>
              <a:gd name="connsiteX5" fmla="*/ 6602412 w 8000921"/>
              <a:gd name="connsiteY5" fmla="*/ 4446078 h 4448175"/>
              <a:gd name="connsiteX6" fmla="*/ 0 w 8000921"/>
              <a:gd name="connsiteY6" fmla="*/ 4448175 h 4448175"/>
              <a:gd name="connsiteX7" fmla="*/ 0 w 8000921"/>
              <a:gd name="connsiteY7" fmla="*/ 0 h 4448175"/>
              <a:gd name="connsiteX0" fmla="*/ 0 w 7929582"/>
              <a:gd name="connsiteY0" fmla="*/ 0 h 4448175"/>
              <a:gd name="connsiteX1" fmla="*/ 7907337 w 7929582"/>
              <a:gd name="connsiteY1" fmla="*/ 0 h 4448175"/>
              <a:gd name="connsiteX2" fmla="*/ 7906279 w 7929582"/>
              <a:gd name="connsiteY2" fmla="*/ 3167743 h 4448175"/>
              <a:gd name="connsiteX3" fmla="*/ 7897812 w 7929582"/>
              <a:gd name="connsiteY3" fmla="*/ 4115912 h 4448175"/>
              <a:gd name="connsiteX4" fmla="*/ 7907337 w 7929582"/>
              <a:gd name="connsiteY4" fmla="*/ 4448175 h 4448175"/>
              <a:gd name="connsiteX5" fmla="*/ 7567612 w 7929582"/>
              <a:gd name="connsiteY5" fmla="*/ 4446078 h 4448175"/>
              <a:gd name="connsiteX6" fmla="*/ 6602412 w 7929582"/>
              <a:gd name="connsiteY6" fmla="*/ 4446078 h 4448175"/>
              <a:gd name="connsiteX7" fmla="*/ 0 w 7929582"/>
              <a:gd name="connsiteY7" fmla="*/ 4448175 h 4448175"/>
              <a:gd name="connsiteX8" fmla="*/ 0 w 7929582"/>
              <a:gd name="connsiteY8" fmla="*/ 0 h 4448175"/>
              <a:gd name="connsiteX0" fmla="*/ 0 w 7929582"/>
              <a:gd name="connsiteY0" fmla="*/ 0 h 4448175"/>
              <a:gd name="connsiteX1" fmla="*/ 7907337 w 7929582"/>
              <a:gd name="connsiteY1" fmla="*/ 0 h 4448175"/>
              <a:gd name="connsiteX2" fmla="*/ 7906279 w 7929582"/>
              <a:gd name="connsiteY2" fmla="*/ 3167743 h 4448175"/>
              <a:gd name="connsiteX3" fmla="*/ 7897812 w 7929582"/>
              <a:gd name="connsiteY3" fmla="*/ 4115912 h 4448175"/>
              <a:gd name="connsiteX4" fmla="*/ 7907337 w 7929582"/>
              <a:gd name="connsiteY4" fmla="*/ 4448175 h 4448175"/>
              <a:gd name="connsiteX5" fmla="*/ 7567612 w 7929582"/>
              <a:gd name="connsiteY5" fmla="*/ 4446078 h 4448175"/>
              <a:gd name="connsiteX6" fmla="*/ 6602412 w 7929582"/>
              <a:gd name="connsiteY6" fmla="*/ 4446078 h 4448175"/>
              <a:gd name="connsiteX7" fmla="*/ 0 w 7929582"/>
              <a:gd name="connsiteY7" fmla="*/ 4448175 h 4448175"/>
              <a:gd name="connsiteX8" fmla="*/ 0 w 7929582"/>
              <a:gd name="connsiteY8" fmla="*/ 0 h 4448175"/>
              <a:gd name="connsiteX0" fmla="*/ 0 w 7929582"/>
              <a:gd name="connsiteY0" fmla="*/ 0 h 4448175"/>
              <a:gd name="connsiteX1" fmla="*/ 7907337 w 7929582"/>
              <a:gd name="connsiteY1" fmla="*/ 0 h 4448175"/>
              <a:gd name="connsiteX2" fmla="*/ 7906279 w 7929582"/>
              <a:gd name="connsiteY2" fmla="*/ 3167743 h 4448175"/>
              <a:gd name="connsiteX3" fmla="*/ 7897812 w 7929582"/>
              <a:gd name="connsiteY3" fmla="*/ 4115912 h 4448175"/>
              <a:gd name="connsiteX4" fmla="*/ 7907337 w 7929582"/>
              <a:gd name="connsiteY4" fmla="*/ 4448175 h 4448175"/>
              <a:gd name="connsiteX5" fmla="*/ 7567612 w 7929582"/>
              <a:gd name="connsiteY5" fmla="*/ 4446078 h 4448175"/>
              <a:gd name="connsiteX6" fmla="*/ 6602412 w 7929582"/>
              <a:gd name="connsiteY6" fmla="*/ 4446078 h 4448175"/>
              <a:gd name="connsiteX7" fmla="*/ 0 w 7929582"/>
              <a:gd name="connsiteY7" fmla="*/ 4448175 h 4448175"/>
              <a:gd name="connsiteX8" fmla="*/ 0 w 7929582"/>
              <a:gd name="connsiteY8" fmla="*/ 0 h 4448175"/>
              <a:gd name="connsiteX0" fmla="*/ 0 w 7929582"/>
              <a:gd name="connsiteY0" fmla="*/ 0 h 4448175"/>
              <a:gd name="connsiteX1" fmla="*/ 7907337 w 7929582"/>
              <a:gd name="connsiteY1" fmla="*/ 0 h 4448175"/>
              <a:gd name="connsiteX2" fmla="*/ 7906279 w 7929582"/>
              <a:gd name="connsiteY2" fmla="*/ 3167743 h 4448175"/>
              <a:gd name="connsiteX3" fmla="*/ 7897812 w 7929582"/>
              <a:gd name="connsiteY3" fmla="*/ 4115912 h 4448175"/>
              <a:gd name="connsiteX4" fmla="*/ 7907337 w 7929582"/>
              <a:gd name="connsiteY4" fmla="*/ 4448175 h 4448175"/>
              <a:gd name="connsiteX5" fmla="*/ 7567612 w 7929582"/>
              <a:gd name="connsiteY5" fmla="*/ 4446078 h 4448175"/>
              <a:gd name="connsiteX6" fmla="*/ 6602412 w 7929582"/>
              <a:gd name="connsiteY6" fmla="*/ 4446078 h 4448175"/>
              <a:gd name="connsiteX7" fmla="*/ 0 w 7929582"/>
              <a:gd name="connsiteY7" fmla="*/ 4448175 h 4448175"/>
              <a:gd name="connsiteX8" fmla="*/ 0 w 7929582"/>
              <a:gd name="connsiteY8" fmla="*/ 0 h 4448175"/>
              <a:gd name="connsiteX0" fmla="*/ 0 w 7929582"/>
              <a:gd name="connsiteY0" fmla="*/ 0 h 4448175"/>
              <a:gd name="connsiteX1" fmla="*/ 7907337 w 7929582"/>
              <a:gd name="connsiteY1" fmla="*/ 0 h 4448175"/>
              <a:gd name="connsiteX2" fmla="*/ 7906279 w 7929582"/>
              <a:gd name="connsiteY2" fmla="*/ 3167743 h 4448175"/>
              <a:gd name="connsiteX3" fmla="*/ 7897812 w 7929582"/>
              <a:gd name="connsiteY3" fmla="*/ 4115912 h 4448175"/>
              <a:gd name="connsiteX4" fmla="*/ 7907337 w 7929582"/>
              <a:gd name="connsiteY4" fmla="*/ 4448175 h 4448175"/>
              <a:gd name="connsiteX5" fmla="*/ 7567612 w 7929582"/>
              <a:gd name="connsiteY5" fmla="*/ 4446078 h 4448175"/>
              <a:gd name="connsiteX6" fmla="*/ 6602412 w 7929582"/>
              <a:gd name="connsiteY6" fmla="*/ 4446078 h 4448175"/>
              <a:gd name="connsiteX7" fmla="*/ 0 w 7929582"/>
              <a:gd name="connsiteY7" fmla="*/ 4448175 h 4448175"/>
              <a:gd name="connsiteX8" fmla="*/ 0 w 7929582"/>
              <a:gd name="connsiteY8" fmla="*/ 0 h 4448175"/>
              <a:gd name="connsiteX0" fmla="*/ 0 w 7908154"/>
              <a:gd name="connsiteY0" fmla="*/ 0 h 4451939"/>
              <a:gd name="connsiteX1" fmla="*/ 7907337 w 7908154"/>
              <a:gd name="connsiteY1" fmla="*/ 0 h 4451939"/>
              <a:gd name="connsiteX2" fmla="*/ 7906279 w 7908154"/>
              <a:gd name="connsiteY2" fmla="*/ 3167743 h 4451939"/>
              <a:gd name="connsiteX3" fmla="*/ 7897812 w 7908154"/>
              <a:gd name="connsiteY3" fmla="*/ 4115912 h 4451939"/>
              <a:gd name="connsiteX4" fmla="*/ 7907337 w 7908154"/>
              <a:gd name="connsiteY4" fmla="*/ 4448175 h 4451939"/>
              <a:gd name="connsiteX5" fmla="*/ 7567612 w 7908154"/>
              <a:gd name="connsiteY5" fmla="*/ 4446078 h 4451939"/>
              <a:gd name="connsiteX6" fmla="*/ 6602412 w 7908154"/>
              <a:gd name="connsiteY6" fmla="*/ 4446078 h 4451939"/>
              <a:gd name="connsiteX7" fmla="*/ 0 w 7908154"/>
              <a:gd name="connsiteY7" fmla="*/ 4448175 h 4451939"/>
              <a:gd name="connsiteX8" fmla="*/ 0 w 7908154"/>
              <a:gd name="connsiteY8" fmla="*/ 0 h 4451939"/>
              <a:gd name="connsiteX0" fmla="*/ 0 w 7908154"/>
              <a:gd name="connsiteY0" fmla="*/ 0 h 4521159"/>
              <a:gd name="connsiteX1" fmla="*/ 7907337 w 7908154"/>
              <a:gd name="connsiteY1" fmla="*/ 0 h 4521159"/>
              <a:gd name="connsiteX2" fmla="*/ 7906279 w 7908154"/>
              <a:gd name="connsiteY2" fmla="*/ 3167743 h 4521159"/>
              <a:gd name="connsiteX3" fmla="*/ 7897812 w 7908154"/>
              <a:gd name="connsiteY3" fmla="*/ 4115912 h 4521159"/>
              <a:gd name="connsiteX4" fmla="*/ 7907337 w 7908154"/>
              <a:gd name="connsiteY4" fmla="*/ 4448175 h 4521159"/>
              <a:gd name="connsiteX5" fmla="*/ 7567612 w 7908154"/>
              <a:gd name="connsiteY5" fmla="*/ 4446078 h 4521159"/>
              <a:gd name="connsiteX6" fmla="*/ 6602412 w 7908154"/>
              <a:gd name="connsiteY6" fmla="*/ 4446078 h 4521159"/>
              <a:gd name="connsiteX7" fmla="*/ 0 w 7908154"/>
              <a:gd name="connsiteY7" fmla="*/ 4448175 h 4521159"/>
              <a:gd name="connsiteX8" fmla="*/ 0 w 7908154"/>
              <a:gd name="connsiteY8" fmla="*/ 0 h 4521159"/>
              <a:gd name="connsiteX0" fmla="*/ 0 w 7908154"/>
              <a:gd name="connsiteY0" fmla="*/ 0 h 4449738"/>
              <a:gd name="connsiteX1" fmla="*/ 7907337 w 7908154"/>
              <a:gd name="connsiteY1" fmla="*/ 0 h 4449738"/>
              <a:gd name="connsiteX2" fmla="*/ 7906279 w 7908154"/>
              <a:gd name="connsiteY2" fmla="*/ 3167743 h 4449738"/>
              <a:gd name="connsiteX3" fmla="*/ 7897812 w 7908154"/>
              <a:gd name="connsiteY3" fmla="*/ 4115912 h 4449738"/>
              <a:gd name="connsiteX4" fmla="*/ 7907337 w 7908154"/>
              <a:gd name="connsiteY4" fmla="*/ 4448175 h 4449738"/>
              <a:gd name="connsiteX5" fmla="*/ 7567612 w 7908154"/>
              <a:gd name="connsiteY5" fmla="*/ 4446078 h 4449738"/>
              <a:gd name="connsiteX6" fmla="*/ 6602412 w 7908154"/>
              <a:gd name="connsiteY6" fmla="*/ 4446078 h 4449738"/>
              <a:gd name="connsiteX7" fmla="*/ 0 w 7908154"/>
              <a:gd name="connsiteY7" fmla="*/ 4448175 h 4449738"/>
              <a:gd name="connsiteX8" fmla="*/ 0 w 7908154"/>
              <a:gd name="connsiteY8" fmla="*/ 0 h 4449738"/>
              <a:gd name="connsiteX0" fmla="*/ 0 w 8001548"/>
              <a:gd name="connsiteY0" fmla="*/ 0 h 4448187"/>
              <a:gd name="connsiteX1" fmla="*/ 7907337 w 8001548"/>
              <a:gd name="connsiteY1" fmla="*/ 0 h 4448187"/>
              <a:gd name="connsiteX2" fmla="*/ 7906279 w 8001548"/>
              <a:gd name="connsiteY2" fmla="*/ 3167743 h 4448187"/>
              <a:gd name="connsiteX3" fmla="*/ 7897812 w 8001548"/>
              <a:gd name="connsiteY3" fmla="*/ 4115912 h 4448187"/>
              <a:gd name="connsiteX4" fmla="*/ 7907337 w 8001548"/>
              <a:gd name="connsiteY4" fmla="*/ 4448175 h 4448187"/>
              <a:gd name="connsiteX5" fmla="*/ 6593945 w 8001548"/>
              <a:gd name="connsiteY5" fmla="*/ 4107446 h 4448187"/>
              <a:gd name="connsiteX6" fmla="*/ 6602412 w 8001548"/>
              <a:gd name="connsiteY6" fmla="*/ 4446078 h 4448187"/>
              <a:gd name="connsiteX7" fmla="*/ 0 w 8001548"/>
              <a:gd name="connsiteY7" fmla="*/ 4448175 h 4448187"/>
              <a:gd name="connsiteX8" fmla="*/ 0 w 8001548"/>
              <a:gd name="connsiteY8" fmla="*/ 0 h 4448187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897812 w 7907337"/>
              <a:gd name="connsiteY3" fmla="*/ 4115912 h 4448175"/>
              <a:gd name="connsiteX4" fmla="*/ 7534804 w 7907337"/>
              <a:gd name="connsiteY4" fmla="*/ 4109543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34804 w 7907337"/>
              <a:gd name="connsiteY4" fmla="*/ 4109543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34804 w 7907337"/>
              <a:gd name="connsiteY4" fmla="*/ 4109543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34804 w 7907337"/>
              <a:gd name="connsiteY4" fmla="*/ 4109543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34804 w 7907337"/>
              <a:gd name="connsiteY4" fmla="*/ 4109543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34804 w 7907337"/>
              <a:gd name="connsiteY4" fmla="*/ 4109543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822670 w 7907337"/>
              <a:gd name="connsiteY4" fmla="*/ 436351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14857"/>
              <a:gd name="connsiteY0" fmla="*/ 0 h 4448175"/>
              <a:gd name="connsiteX1" fmla="*/ 7907337 w 7914857"/>
              <a:gd name="connsiteY1" fmla="*/ 0 h 4448175"/>
              <a:gd name="connsiteX2" fmla="*/ 7914746 w 7914857"/>
              <a:gd name="connsiteY2" fmla="*/ 2930700 h 4448175"/>
              <a:gd name="connsiteX3" fmla="*/ 7550679 w 7914857"/>
              <a:gd name="connsiteY3" fmla="*/ 3159277 h 4448175"/>
              <a:gd name="connsiteX4" fmla="*/ 7568670 w 7914857"/>
              <a:gd name="connsiteY4" fmla="*/ 4101077 h 4448175"/>
              <a:gd name="connsiteX5" fmla="*/ 6593945 w 7914857"/>
              <a:gd name="connsiteY5" fmla="*/ 4107446 h 4448175"/>
              <a:gd name="connsiteX6" fmla="*/ 6602412 w 7914857"/>
              <a:gd name="connsiteY6" fmla="*/ 4446078 h 4448175"/>
              <a:gd name="connsiteX7" fmla="*/ 0 w 7914857"/>
              <a:gd name="connsiteY7" fmla="*/ 4448175 h 4448175"/>
              <a:gd name="connsiteX8" fmla="*/ 0 w 7914857"/>
              <a:gd name="connsiteY8" fmla="*/ 0 h 4448175"/>
              <a:gd name="connsiteX0" fmla="*/ 0 w 7914857"/>
              <a:gd name="connsiteY0" fmla="*/ 0 h 4448175"/>
              <a:gd name="connsiteX1" fmla="*/ 7907337 w 7914857"/>
              <a:gd name="connsiteY1" fmla="*/ 0 h 4448175"/>
              <a:gd name="connsiteX2" fmla="*/ 7914746 w 7914857"/>
              <a:gd name="connsiteY2" fmla="*/ 3150810 h 4448175"/>
              <a:gd name="connsiteX3" fmla="*/ 7550679 w 7914857"/>
              <a:gd name="connsiteY3" fmla="*/ 3159277 h 4448175"/>
              <a:gd name="connsiteX4" fmla="*/ 7568670 w 7914857"/>
              <a:gd name="connsiteY4" fmla="*/ 4101077 h 4448175"/>
              <a:gd name="connsiteX5" fmla="*/ 6593945 w 7914857"/>
              <a:gd name="connsiteY5" fmla="*/ 4107446 h 4448175"/>
              <a:gd name="connsiteX6" fmla="*/ 6602412 w 7914857"/>
              <a:gd name="connsiteY6" fmla="*/ 4446078 h 4448175"/>
              <a:gd name="connsiteX7" fmla="*/ 0 w 7914857"/>
              <a:gd name="connsiteY7" fmla="*/ 4448175 h 4448175"/>
              <a:gd name="connsiteX8" fmla="*/ 0 w 7914857"/>
              <a:gd name="connsiteY8" fmla="*/ 0 h 4448175"/>
              <a:gd name="connsiteX0" fmla="*/ 0 w 7914842"/>
              <a:gd name="connsiteY0" fmla="*/ 0 h 4448175"/>
              <a:gd name="connsiteX1" fmla="*/ 7907337 w 7914842"/>
              <a:gd name="connsiteY1" fmla="*/ 0 h 4448175"/>
              <a:gd name="connsiteX2" fmla="*/ 7914746 w 7914842"/>
              <a:gd name="connsiteY2" fmla="*/ 3150810 h 4448175"/>
              <a:gd name="connsiteX3" fmla="*/ 7550679 w 7914842"/>
              <a:gd name="connsiteY3" fmla="*/ 3159277 h 4448175"/>
              <a:gd name="connsiteX4" fmla="*/ 7568670 w 7914842"/>
              <a:gd name="connsiteY4" fmla="*/ 4101077 h 4448175"/>
              <a:gd name="connsiteX5" fmla="*/ 6593945 w 7914842"/>
              <a:gd name="connsiteY5" fmla="*/ 4107446 h 4448175"/>
              <a:gd name="connsiteX6" fmla="*/ 6602412 w 7914842"/>
              <a:gd name="connsiteY6" fmla="*/ 4446078 h 4448175"/>
              <a:gd name="connsiteX7" fmla="*/ 0 w 7914842"/>
              <a:gd name="connsiteY7" fmla="*/ 4448175 h 4448175"/>
              <a:gd name="connsiteX8" fmla="*/ 0 w 7914842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89346 w 7907337"/>
              <a:gd name="connsiteY2" fmla="*/ 3447113 h 4448175"/>
              <a:gd name="connsiteX3" fmla="*/ 7550679 w 7907337"/>
              <a:gd name="connsiteY3" fmla="*/ 31592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80 w 7907337"/>
              <a:gd name="connsiteY2" fmla="*/ 3176208 h 4448175"/>
              <a:gd name="connsiteX3" fmla="*/ 7550679 w 7907337"/>
              <a:gd name="connsiteY3" fmla="*/ 31592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80 w 7907337"/>
              <a:gd name="connsiteY2" fmla="*/ 3176208 h 4448175"/>
              <a:gd name="connsiteX3" fmla="*/ 7550679 w 7907337"/>
              <a:gd name="connsiteY3" fmla="*/ 31592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82574"/>
              <a:gd name="connsiteY0" fmla="*/ 0 h 4448175"/>
              <a:gd name="connsiteX1" fmla="*/ 7907337 w 7982574"/>
              <a:gd name="connsiteY1" fmla="*/ 0 h 4448175"/>
              <a:gd name="connsiteX2" fmla="*/ 7982480 w 7982574"/>
              <a:gd name="connsiteY2" fmla="*/ 2371957 h 4448175"/>
              <a:gd name="connsiteX3" fmla="*/ 7550679 w 7982574"/>
              <a:gd name="connsiteY3" fmla="*/ 3159277 h 4448175"/>
              <a:gd name="connsiteX4" fmla="*/ 7568670 w 7982574"/>
              <a:gd name="connsiteY4" fmla="*/ 4101077 h 4448175"/>
              <a:gd name="connsiteX5" fmla="*/ 6593945 w 7982574"/>
              <a:gd name="connsiteY5" fmla="*/ 4107446 h 4448175"/>
              <a:gd name="connsiteX6" fmla="*/ 6602412 w 7982574"/>
              <a:gd name="connsiteY6" fmla="*/ 4446078 h 4448175"/>
              <a:gd name="connsiteX7" fmla="*/ 0 w 7982574"/>
              <a:gd name="connsiteY7" fmla="*/ 4448175 h 4448175"/>
              <a:gd name="connsiteX8" fmla="*/ 0 w 7982574"/>
              <a:gd name="connsiteY8" fmla="*/ 0 h 4448175"/>
              <a:gd name="connsiteX0" fmla="*/ 0 w 7914858"/>
              <a:gd name="connsiteY0" fmla="*/ 0 h 4448175"/>
              <a:gd name="connsiteX1" fmla="*/ 7907337 w 7914858"/>
              <a:gd name="connsiteY1" fmla="*/ 0 h 4448175"/>
              <a:gd name="connsiteX2" fmla="*/ 7914747 w 7914858"/>
              <a:gd name="connsiteY2" fmla="*/ 3176207 h 4448175"/>
              <a:gd name="connsiteX3" fmla="*/ 7550679 w 7914858"/>
              <a:gd name="connsiteY3" fmla="*/ 3159277 h 4448175"/>
              <a:gd name="connsiteX4" fmla="*/ 7568670 w 7914858"/>
              <a:gd name="connsiteY4" fmla="*/ 4101077 h 4448175"/>
              <a:gd name="connsiteX5" fmla="*/ 6593945 w 7914858"/>
              <a:gd name="connsiteY5" fmla="*/ 4107446 h 4448175"/>
              <a:gd name="connsiteX6" fmla="*/ 6602412 w 7914858"/>
              <a:gd name="connsiteY6" fmla="*/ 4446078 h 4448175"/>
              <a:gd name="connsiteX7" fmla="*/ 0 w 7914858"/>
              <a:gd name="connsiteY7" fmla="*/ 4448175 h 4448175"/>
              <a:gd name="connsiteX8" fmla="*/ 0 w 7914858"/>
              <a:gd name="connsiteY8" fmla="*/ 0 h 4448175"/>
              <a:gd name="connsiteX0" fmla="*/ 0 w 7926869"/>
              <a:gd name="connsiteY0" fmla="*/ 0 h 4448175"/>
              <a:gd name="connsiteX1" fmla="*/ 7907337 w 7926869"/>
              <a:gd name="connsiteY1" fmla="*/ 0 h 4448175"/>
              <a:gd name="connsiteX2" fmla="*/ 7914747 w 7926869"/>
              <a:gd name="connsiteY2" fmla="*/ 3176207 h 4448175"/>
              <a:gd name="connsiteX3" fmla="*/ 7720012 w 7926869"/>
              <a:gd name="connsiteY3" fmla="*/ 3497909 h 4448175"/>
              <a:gd name="connsiteX4" fmla="*/ 7568670 w 7926869"/>
              <a:gd name="connsiteY4" fmla="*/ 4101077 h 4448175"/>
              <a:gd name="connsiteX5" fmla="*/ 6593945 w 7926869"/>
              <a:gd name="connsiteY5" fmla="*/ 4107446 h 4448175"/>
              <a:gd name="connsiteX6" fmla="*/ 6602412 w 7926869"/>
              <a:gd name="connsiteY6" fmla="*/ 4446078 h 4448175"/>
              <a:gd name="connsiteX7" fmla="*/ 0 w 7926869"/>
              <a:gd name="connsiteY7" fmla="*/ 4448175 h 4448175"/>
              <a:gd name="connsiteX8" fmla="*/ 0 w 7926869"/>
              <a:gd name="connsiteY8" fmla="*/ 0 h 4448175"/>
              <a:gd name="connsiteX0" fmla="*/ 0 w 7926869"/>
              <a:gd name="connsiteY0" fmla="*/ 0 h 4448175"/>
              <a:gd name="connsiteX1" fmla="*/ 7907337 w 7926869"/>
              <a:gd name="connsiteY1" fmla="*/ 0 h 4448175"/>
              <a:gd name="connsiteX2" fmla="*/ 7914747 w 7926869"/>
              <a:gd name="connsiteY2" fmla="*/ 3176207 h 4448175"/>
              <a:gd name="connsiteX3" fmla="*/ 7720012 w 7926869"/>
              <a:gd name="connsiteY3" fmla="*/ 3497909 h 4448175"/>
              <a:gd name="connsiteX4" fmla="*/ 7568670 w 7926869"/>
              <a:gd name="connsiteY4" fmla="*/ 4101077 h 4448175"/>
              <a:gd name="connsiteX5" fmla="*/ 6593945 w 7926869"/>
              <a:gd name="connsiteY5" fmla="*/ 4107446 h 4448175"/>
              <a:gd name="connsiteX6" fmla="*/ 6602412 w 7926869"/>
              <a:gd name="connsiteY6" fmla="*/ 4446078 h 4448175"/>
              <a:gd name="connsiteX7" fmla="*/ 0 w 7926869"/>
              <a:gd name="connsiteY7" fmla="*/ 4448175 h 4448175"/>
              <a:gd name="connsiteX8" fmla="*/ 0 w 7926869"/>
              <a:gd name="connsiteY8" fmla="*/ 0 h 4448175"/>
              <a:gd name="connsiteX0" fmla="*/ 0 w 7926869"/>
              <a:gd name="connsiteY0" fmla="*/ 0 h 4448175"/>
              <a:gd name="connsiteX1" fmla="*/ 7907337 w 7926869"/>
              <a:gd name="connsiteY1" fmla="*/ 0 h 4448175"/>
              <a:gd name="connsiteX2" fmla="*/ 7914747 w 7926869"/>
              <a:gd name="connsiteY2" fmla="*/ 3176207 h 4448175"/>
              <a:gd name="connsiteX3" fmla="*/ 7720012 w 7926869"/>
              <a:gd name="connsiteY3" fmla="*/ 3497909 h 4448175"/>
              <a:gd name="connsiteX4" fmla="*/ 7568670 w 7926869"/>
              <a:gd name="connsiteY4" fmla="*/ 4101077 h 4448175"/>
              <a:gd name="connsiteX5" fmla="*/ 6593945 w 7926869"/>
              <a:gd name="connsiteY5" fmla="*/ 4107446 h 4448175"/>
              <a:gd name="connsiteX6" fmla="*/ 6602412 w 7926869"/>
              <a:gd name="connsiteY6" fmla="*/ 4446078 h 4448175"/>
              <a:gd name="connsiteX7" fmla="*/ 0 w 7926869"/>
              <a:gd name="connsiteY7" fmla="*/ 4448175 h 4448175"/>
              <a:gd name="connsiteX8" fmla="*/ 0 w 7926869"/>
              <a:gd name="connsiteY8" fmla="*/ 0 h 4448175"/>
              <a:gd name="connsiteX0" fmla="*/ 0 w 7937977"/>
              <a:gd name="connsiteY0" fmla="*/ 0 h 4448175"/>
              <a:gd name="connsiteX1" fmla="*/ 7907337 w 7937977"/>
              <a:gd name="connsiteY1" fmla="*/ 0 h 4448175"/>
              <a:gd name="connsiteX2" fmla="*/ 7914747 w 7937977"/>
              <a:gd name="connsiteY2" fmla="*/ 3176207 h 4448175"/>
              <a:gd name="connsiteX3" fmla="*/ 7568670 w 7937977"/>
              <a:gd name="connsiteY3" fmla="*/ 4101077 h 4448175"/>
              <a:gd name="connsiteX4" fmla="*/ 6593945 w 7937977"/>
              <a:gd name="connsiteY4" fmla="*/ 4107446 h 4448175"/>
              <a:gd name="connsiteX5" fmla="*/ 6602412 w 7937977"/>
              <a:gd name="connsiteY5" fmla="*/ 4446078 h 4448175"/>
              <a:gd name="connsiteX6" fmla="*/ 0 w 7937977"/>
              <a:gd name="connsiteY6" fmla="*/ 4448175 h 4448175"/>
              <a:gd name="connsiteX7" fmla="*/ 0 w 7937977"/>
              <a:gd name="connsiteY7" fmla="*/ 0 h 4448175"/>
              <a:gd name="connsiteX0" fmla="*/ 0 w 7937977"/>
              <a:gd name="connsiteY0" fmla="*/ 0 h 4448175"/>
              <a:gd name="connsiteX1" fmla="*/ 7907337 w 7937977"/>
              <a:gd name="connsiteY1" fmla="*/ 0 h 4448175"/>
              <a:gd name="connsiteX2" fmla="*/ 7914747 w 7937977"/>
              <a:gd name="connsiteY2" fmla="*/ 3176207 h 4448175"/>
              <a:gd name="connsiteX3" fmla="*/ 7568670 w 7937977"/>
              <a:gd name="connsiteY3" fmla="*/ 4101077 h 4448175"/>
              <a:gd name="connsiteX4" fmla="*/ 6593945 w 7937977"/>
              <a:gd name="connsiteY4" fmla="*/ 4107446 h 4448175"/>
              <a:gd name="connsiteX5" fmla="*/ 6602412 w 7937977"/>
              <a:gd name="connsiteY5" fmla="*/ 4446078 h 4448175"/>
              <a:gd name="connsiteX6" fmla="*/ 0 w 7937977"/>
              <a:gd name="connsiteY6" fmla="*/ 4448175 h 4448175"/>
              <a:gd name="connsiteX7" fmla="*/ 0 w 7937977"/>
              <a:gd name="connsiteY7" fmla="*/ 0 h 4448175"/>
              <a:gd name="connsiteX0" fmla="*/ 0 w 7914764"/>
              <a:gd name="connsiteY0" fmla="*/ 0 h 4448175"/>
              <a:gd name="connsiteX1" fmla="*/ 7907337 w 7914764"/>
              <a:gd name="connsiteY1" fmla="*/ 0 h 4448175"/>
              <a:gd name="connsiteX2" fmla="*/ 7914747 w 7914764"/>
              <a:gd name="connsiteY2" fmla="*/ 3176207 h 4448175"/>
              <a:gd name="connsiteX3" fmla="*/ 7568670 w 7914764"/>
              <a:gd name="connsiteY3" fmla="*/ 4101077 h 4448175"/>
              <a:gd name="connsiteX4" fmla="*/ 6593945 w 7914764"/>
              <a:gd name="connsiteY4" fmla="*/ 4107446 h 4448175"/>
              <a:gd name="connsiteX5" fmla="*/ 6602412 w 7914764"/>
              <a:gd name="connsiteY5" fmla="*/ 4446078 h 4448175"/>
              <a:gd name="connsiteX6" fmla="*/ 0 w 7914764"/>
              <a:gd name="connsiteY6" fmla="*/ 4448175 h 4448175"/>
              <a:gd name="connsiteX7" fmla="*/ 0 w 7914764"/>
              <a:gd name="connsiteY7" fmla="*/ 0 h 4448175"/>
              <a:gd name="connsiteX0" fmla="*/ 0 w 7914764"/>
              <a:gd name="connsiteY0" fmla="*/ 0 h 4448175"/>
              <a:gd name="connsiteX1" fmla="*/ 7907337 w 7914764"/>
              <a:gd name="connsiteY1" fmla="*/ 0 h 4448175"/>
              <a:gd name="connsiteX2" fmla="*/ 7914747 w 7914764"/>
              <a:gd name="connsiteY2" fmla="*/ 3176207 h 4448175"/>
              <a:gd name="connsiteX3" fmla="*/ 7568670 w 7914764"/>
              <a:gd name="connsiteY3" fmla="*/ 4101077 h 4448175"/>
              <a:gd name="connsiteX4" fmla="*/ 6593945 w 7914764"/>
              <a:gd name="connsiteY4" fmla="*/ 4107446 h 4448175"/>
              <a:gd name="connsiteX5" fmla="*/ 6602412 w 7914764"/>
              <a:gd name="connsiteY5" fmla="*/ 4446078 h 4448175"/>
              <a:gd name="connsiteX6" fmla="*/ 0 w 7914764"/>
              <a:gd name="connsiteY6" fmla="*/ 4448175 h 4448175"/>
              <a:gd name="connsiteX7" fmla="*/ 0 w 7914764"/>
              <a:gd name="connsiteY7" fmla="*/ 0 h 4448175"/>
              <a:gd name="connsiteX0" fmla="*/ 0 w 7914747"/>
              <a:gd name="connsiteY0" fmla="*/ 0 h 4448175"/>
              <a:gd name="connsiteX1" fmla="*/ 7907337 w 7914747"/>
              <a:gd name="connsiteY1" fmla="*/ 0 h 4448175"/>
              <a:gd name="connsiteX2" fmla="*/ 7914747 w 7914747"/>
              <a:gd name="connsiteY2" fmla="*/ 3176207 h 4448175"/>
              <a:gd name="connsiteX3" fmla="*/ 7770813 w 7914747"/>
              <a:gd name="connsiteY3" fmla="*/ 3565636 h 4448175"/>
              <a:gd name="connsiteX4" fmla="*/ 7568670 w 7914747"/>
              <a:gd name="connsiteY4" fmla="*/ 4101077 h 4448175"/>
              <a:gd name="connsiteX5" fmla="*/ 6593945 w 7914747"/>
              <a:gd name="connsiteY5" fmla="*/ 4107446 h 4448175"/>
              <a:gd name="connsiteX6" fmla="*/ 6602412 w 7914747"/>
              <a:gd name="connsiteY6" fmla="*/ 4446078 h 4448175"/>
              <a:gd name="connsiteX7" fmla="*/ 0 w 7914747"/>
              <a:gd name="connsiteY7" fmla="*/ 4448175 h 4448175"/>
              <a:gd name="connsiteX8" fmla="*/ 0 w 7914747"/>
              <a:gd name="connsiteY8" fmla="*/ 0 h 4448175"/>
              <a:gd name="connsiteX0" fmla="*/ 0 w 7938679"/>
              <a:gd name="connsiteY0" fmla="*/ 0 h 4448175"/>
              <a:gd name="connsiteX1" fmla="*/ 7907337 w 7938679"/>
              <a:gd name="connsiteY1" fmla="*/ 0 h 4448175"/>
              <a:gd name="connsiteX2" fmla="*/ 7914747 w 7938679"/>
              <a:gd name="connsiteY2" fmla="*/ 3176207 h 4448175"/>
              <a:gd name="connsiteX3" fmla="*/ 7559146 w 7938679"/>
              <a:gd name="connsiteY3" fmla="*/ 3167744 h 4448175"/>
              <a:gd name="connsiteX4" fmla="*/ 7568670 w 7938679"/>
              <a:gd name="connsiteY4" fmla="*/ 4101077 h 4448175"/>
              <a:gd name="connsiteX5" fmla="*/ 6593945 w 7938679"/>
              <a:gd name="connsiteY5" fmla="*/ 4107446 h 4448175"/>
              <a:gd name="connsiteX6" fmla="*/ 6602412 w 7938679"/>
              <a:gd name="connsiteY6" fmla="*/ 4446078 h 4448175"/>
              <a:gd name="connsiteX7" fmla="*/ 0 w 7938679"/>
              <a:gd name="connsiteY7" fmla="*/ 4448175 h 4448175"/>
              <a:gd name="connsiteX8" fmla="*/ 0 w 7938679"/>
              <a:gd name="connsiteY8" fmla="*/ 0 h 4448175"/>
              <a:gd name="connsiteX0" fmla="*/ 0 w 7938679"/>
              <a:gd name="connsiteY0" fmla="*/ 0 h 4448175"/>
              <a:gd name="connsiteX1" fmla="*/ 7907337 w 7938679"/>
              <a:gd name="connsiteY1" fmla="*/ 0 h 4448175"/>
              <a:gd name="connsiteX2" fmla="*/ 7914747 w 7938679"/>
              <a:gd name="connsiteY2" fmla="*/ 3176207 h 4448175"/>
              <a:gd name="connsiteX3" fmla="*/ 7559146 w 7938679"/>
              <a:gd name="connsiteY3" fmla="*/ 3167744 h 4448175"/>
              <a:gd name="connsiteX4" fmla="*/ 7568670 w 7938679"/>
              <a:gd name="connsiteY4" fmla="*/ 4101077 h 4448175"/>
              <a:gd name="connsiteX5" fmla="*/ 6593945 w 7938679"/>
              <a:gd name="connsiteY5" fmla="*/ 4107446 h 4448175"/>
              <a:gd name="connsiteX6" fmla="*/ 6602412 w 7938679"/>
              <a:gd name="connsiteY6" fmla="*/ 4446078 h 4448175"/>
              <a:gd name="connsiteX7" fmla="*/ 0 w 7938679"/>
              <a:gd name="connsiteY7" fmla="*/ 4448175 h 4448175"/>
              <a:gd name="connsiteX8" fmla="*/ 0 w 7938679"/>
              <a:gd name="connsiteY8" fmla="*/ 0 h 4448175"/>
              <a:gd name="connsiteX0" fmla="*/ 0 w 7938679"/>
              <a:gd name="connsiteY0" fmla="*/ 0 h 4448175"/>
              <a:gd name="connsiteX1" fmla="*/ 7907337 w 7938679"/>
              <a:gd name="connsiteY1" fmla="*/ 0 h 4448175"/>
              <a:gd name="connsiteX2" fmla="*/ 7914747 w 7938679"/>
              <a:gd name="connsiteY2" fmla="*/ 3176207 h 4448175"/>
              <a:gd name="connsiteX3" fmla="*/ 7559146 w 7938679"/>
              <a:gd name="connsiteY3" fmla="*/ 3167744 h 4448175"/>
              <a:gd name="connsiteX4" fmla="*/ 7568670 w 7938679"/>
              <a:gd name="connsiteY4" fmla="*/ 4101077 h 4448175"/>
              <a:gd name="connsiteX5" fmla="*/ 6593945 w 7938679"/>
              <a:gd name="connsiteY5" fmla="*/ 4107446 h 4448175"/>
              <a:gd name="connsiteX6" fmla="*/ 6602412 w 7938679"/>
              <a:gd name="connsiteY6" fmla="*/ 4446078 h 4448175"/>
              <a:gd name="connsiteX7" fmla="*/ 0 w 7938679"/>
              <a:gd name="connsiteY7" fmla="*/ 4448175 h 4448175"/>
              <a:gd name="connsiteX8" fmla="*/ 0 w 7938679"/>
              <a:gd name="connsiteY8" fmla="*/ 0 h 4448175"/>
              <a:gd name="connsiteX0" fmla="*/ 0 w 7926236"/>
              <a:gd name="connsiteY0" fmla="*/ 0 h 4448175"/>
              <a:gd name="connsiteX1" fmla="*/ 7907337 w 7926236"/>
              <a:gd name="connsiteY1" fmla="*/ 0 h 4448175"/>
              <a:gd name="connsiteX2" fmla="*/ 7897813 w 7926236"/>
              <a:gd name="connsiteY2" fmla="*/ 3150807 h 4448175"/>
              <a:gd name="connsiteX3" fmla="*/ 7559146 w 7926236"/>
              <a:gd name="connsiteY3" fmla="*/ 3167744 h 4448175"/>
              <a:gd name="connsiteX4" fmla="*/ 7568670 w 7926236"/>
              <a:gd name="connsiteY4" fmla="*/ 4101077 h 4448175"/>
              <a:gd name="connsiteX5" fmla="*/ 6593945 w 7926236"/>
              <a:gd name="connsiteY5" fmla="*/ 4107446 h 4448175"/>
              <a:gd name="connsiteX6" fmla="*/ 6602412 w 7926236"/>
              <a:gd name="connsiteY6" fmla="*/ 4446078 h 4448175"/>
              <a:gd name="connsiteX7" fmla="*/ 0 w 7926236"/>
              <a:gd name="connsiteY7" fmla="*/ 4448175 h 4448175"/>
              <a:gd name="connsiteX8" fmla="*/ 0 w 7926236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50807 h 4448175"/>
              <a:gd name="connsiteX3" fmla="*/ 7559146 w 7907337"/>
              <a:gd name="connsiteY3" fmla="*/ 3167744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13968"/>
              <a:gd name="connsiteY0" fmla="*/ 0 h 4448175"/>
              <a:gd name="connsiteX1" fmla="*/ 7907337 w 7913968"/>
              <a:gd name="connsiteY1" fmla="*/ 0 h 4448175"/>
              <a:gd name="connsiteX2" fmla="*/ 7897813 w 7913968"/>
              <a:gd name="connsiteY2" fmla="*/ 3150807 h 4448175"/>
              <a:gd name="connsiteX3" fmla="*/ 7728479 w 7913968"/>
              <a:gd name="connsiteY3" fmla="*/ 3256644 h 4448175"/>
              <a:gd name="connsiteX4" fmla="*/ 7568670 w 7913968"/>
              <a:gd name="connsiteY4" fmla="*/ 4101077 h 4448175"/>
              <a:gd name="connsiteX5" fmla="*/ 6593945 w 7913968"/>
              <a:gd name="connsiteY5" fmla="*/ 4107446 h 4448175"/>
              <a:gd name="connsiteX6" fmla="*/ 6602412 w 7913968"/>
              <a:gd name="connsiteY6" fmla="*/ 4446078 h 4448175"/>
              <a:gd name="connsiteX7" fmla="*/ 0 w 7913968"/>
              <a:gd name="connsiteY7" fmla="*/ 4448175 h 4448175"/>
              <a:gd name="connsiteX8" fmla="*/ 0 w 7913968"/>
              <a:gd name="connsiteY8" fmla="*/ 0 h 4448175"/>
              <a:gd name="connsiteX0" fmla="*/ 0 w 7925925"/>
              <a:gd name="connsiteY0" fmla="*/ 0 h 4448175"/>
              <a:gd name="connsiteX1" fmla="*/ 7907337 w 7925925"/>
              <a:gd name="connsiteY1" fmla="*/ 0 h 4448175"/>
              <a:gd name="connsiteX2" fmla="*/ 7897813 w 7925925"/>
              <a:gd name="connsiteY2" fmla="*/ 3150807 h 4448175"/>
              <a:gd name="connsiteX3" fmla="*/ 7563379 w 7925925"/>
              <a:gd name="connsiteY3" fmla="*/ 3146577 h 4448175"/>
              <a:gd name="connsiteX4" fmla="*/ 7568670 w 7925925"/>
              <a:gd name="connsiteY4" fmla="*/ 4101077 h 4448175"/>
              <a:gd name="connsiteX5" fmla="*/ 6593945 w 7925925"/>
              <a:gd name="connsiteY5" fmla="*/ 4107446 h 4448175"/>
              <a:gd name="connsiteX6" fmla="*/ 6602412 w 7925925"/>
              <a:gd name="connsiteY6" fmla="*/ 4446078 h 4448175"/>
              <a:gd name="connsiteX7" fmla="*/ 0 w 7925925"/>
              <a:gd name="connsiteY7" fmla="*/ 4448175 h 4448175"/>
              <a:gd name="connsiteX8" fmla="*/ 0 w 7925925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50807 h 4448175"/>
              <a:gd name="connsiteX3" fmla="*/ 7563379 w 7907337"/>
              <a:gd name="connsiteY3" fmla="*/ 31465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50807 h 4448175"/>
              <a:gd name="connsiteX3" fmla="*/ 7563379 w 7907337"/>
              <a:gd name="connsiteY3" fmla="*/ 31465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50311"/>
              <a:gd name="connsiteX1" fmla="*/ 7907337 w 7907337"/>
              <a:gd name="connsiteY1" fmla="*/ 0 h 4450311"/>
              <a:gd name="connsiteX2" fmla="*/ 7897813 w 7907337"/>
              <a:gd name="connsiteY2" fmla="*/ 3150807 h 4450311"/>
              <a:gd name="connsiteX3" fmla="*/ 7563379 w 7907337"/>
              <a:gd name="connsiteY3" fmla="*/ 3146577 h 4450311"/>
              <a:gd name="connsiteX4" fmla="*/ 7568670 w 7907337"/>
              <a:gd name="connsiteY4" fmla="*/ 4101077 h 4450311"/>
              <a:gd name="connsiteX5" fmla="*/ 6593945 w 7907337"/>
              <a:gd name="connsiteY5" fmla="*/ 4107446 h 4450311"/>
              <a:gd name="connsiteX6" fmla="*/ 6708245 w 7907337"/>
              <a:gd name="connsiteY6" fmla="*/ 4450311 h 4450311"/>
              <a:gd name="connsiteX7" fmla="*/ 0 w 7907337"/>
              <a:gd name="connsiteY7" fmla="*/ 4448175 h 4450311"/>
              <a:gd name="connsiteX8" fmla="*/ 0 w 7907337"/>
              <a:gd name="connsiteY8" fmla="*/ 0 h 4450311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50807 h 4448175"/>
              <a:gd name="connsiteX3" fmla="*/ 7563379 w 7907337"/>
              <a:gd name="connsiteY3" fmla="*/ 31465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598178 w 7907337"/>
              <a:gd name="connsiteY6" fmla="*/ 4441845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2046 w 7907337"/>
              <a:gd name="connsiteY2" fmla="*/ 3028040 h 4448175"/>
              <a:gd name="connsiteX3" fmla="*/ 7563379 w 7907337"/>
              <a:gd name="connsiteY3" fmla="*/ 31465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598178 w 7907337"/>
              <a:gd name="connsiteY6" fmla="*/ 4441845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46574 h 4448175"/>
              <a:gd name="connsiteX3" fmla="*/ 7563379 w 7907337"/>
              <a:gd name="connsiteY3" fmla="*/ 31465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598178 w 7907337"/>
              <a:gd name="connsiteY6" fmla="*/ 4441845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46574 h 4448175"/>
              <a:gd name="connsiteX3" fmla="*/ 7563379 w 7907337"/>
              <a:gd name="connsiteY3" fmla="*/ 3146577 h 4448175"/>
              <a:gd name="connsiteX4" fmla="*/ 7670270 w 7907337"/>
              <a:gd name="connsiteY4" fmla="*/ 4109543 h 4448175"/>
              <a:gd name="connsiteX5" fmla="*/ 6593945 w 7907337"/>
              <a:gd name="connsiteY5" fmla="*/ 4107446 h 4448175"/>
              <a:gd name="connsiteX6" fmla="*/ 6598178 w 7907337"/>
              <a:gd name="connsiteY6" fmla="*/ 4441845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46574 h 4448175"/>
              <a:gd name="connsiteX3" fmla="*/ 7563379 w 7907337"/>
              <a:gd name="connsiteY3" fmla="*/ 3146577 h 4448175"/>
              <a:gd name="connsiteX4" fmla="*/ 7560203 w 7907337"/>
              <a:gd name="connsiteY4" fmla="*/ 4105310 h 4448175"/>
              <a:gd name="connsiteX5" fmla="*/ 6593945 w 7907337"/>
              <a:gd name="connsiteY5" fmla="*/ 4107446 h 4448175"/>
              <a:gd name="connsiteX6" fmla="*/ 6598178 w 7907337"/>
              <a:gd name="connsiteY6" fmla="*/ 4441845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07337" h="4448175">
                <a:moveTo>
                  <a:pt x="0" y="0"/>
                </a:moveTo>
                <a:lnTo>
                  <a:pt x="7907337" y="0"/>
                </a:lnTo>
                <a:cubicBezTo>
                  <a:pt x="7906984" y="1055914"/>
                  <a:pt x="7900105" y="3138612"/>
                  <a:pt x="7897813" y="3146574"/>
                </a:cubicBezTo>
                <a:cubicBezTo>
                  <a:pt x="7895521" y="3154536"/>
                  <a:pt x="7553325" y="3149065"/>
                  <a:pt x="7563379" y="3146577"/>
                </a:cubicBezTo>
                <a:cubicBezTo>
                  <a:pt x="7564966" y="3148322"/>
                  <a:pt x="7560909" y="4093332"/>
                  <a:pt x="7560203" y="4105310"/>
                </a:cubicBezTo>
                <a:cubicBezTo>
                  <a:pt x="7559497" y="4117288"/>
                  <a:pt x="6907565" y="4108145"/>
                  <a:pt x="6593945" y="4107446"/>
                </a:cubicBezTo>
                <a:lnTo>
                  <a:pt x="6598178" y="4441845"/>
                </a:lnTo>
                <a:lnTo>
                  <a:pt x="0" y="4448175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lIns="68564" tIns="34283" rIns="68564" bIns="34283" anchor="ctr" anchorCtr="0"/>
          <a:lstStyle>
            <a:lvl1pPr marL="0" indent="0" algn="ctr">
              <a:buNone/>
              <a:defRPr sz="1600">
                <a:solidFill>
                  <a:srgbClr val="464646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r>
              <a:rPr lang="en-US"/>
              <a:t>Add you picture here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8352420" y="4407954"/>
            <a:ext cx="486054" cy="6480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43508" y="33468"/>
            <a:ext cx="486054" cy="6480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9216516" y="0"/>
            <a:ext cx="1728192" cy="233140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/>
            <a:r>
              <a:rPr lang="en-GB" sz="800"/>
              <a:t>This image is layered with text over the top. </a:t>
            </a:r>
          </a:p>
          <a:p>
            <a:pPr algn="l"/>
            <a:endParaRPr lang="en-GB" sz="800"/>
          </a:p>
          <a:p>
            <a:pPr algn="l"/>
            <a:r>
              <a:rPr lang="en-GB" sz="800"/>
              <a:t>To replace the image in the background, right click on the right hand side of the image and select “Send to back”.</a:t>
            </a:r>
          </a:p>
          <a:p>
            <a:pPr algn="l"/>
            <a:endParaRPr lang="en-GB" sz="800"/>
          </a:p>
          <a:p>
            <a:pPr algn="l"/>
            <a:r>
              <a:rPr lang="en-GB" sz="800"/>
              <a:t>Delete the existing Cat image and click on the icon in the centre to browse to the image you want to use. Click on</a:t>
            </a:r>
            <a:r>
              <a:rPr lang="en-GB" sz="800" b="1"/>
              <a:t> OPEN.</a:t>
            </a:r>
          </a:p>
          <a:p>
            <a:pPr algn="l"/>
            <a:endParaRPr lang="en-GB" sz="800" b="1"/>
          </a:p>
          <a:p>
            <a:pPr algn="l"/>
            <a:r>
              <a:rPr lang="en-GB" sz="800"/>
              <a:t>This will automatically be placed in front of any objects.</a:t>
            </a:r>
            <a:r>
              <a:rPr lang="en-GB" sz="800" baseline="0"/>
              <a:t> </a:t>
            </a:r>
            <a:r>
              <a:rPr lang="en-GB" sz="800"/>
              <a:t>Crop the picture as necessary, and then </a:t>
            </a:r>
            <a:r>
              <a:rPr lang="en-GB" sz="800" b="1"/>
              <a:t>right click </a:t>
            </a:r>
            <a:r>
              <a:rPr lang="en-GB" sz="800"/>
              <a:t>and select </a:t>
            </a:r>
            <a:r>
              <a:rPr lang="en-GB" sz="800" b="1"/>
              <a:t>send to back </a:t>
            </a:r>
            <a:r>
              <a:rPr lang="en-GB" sz="800"/>
              <a:t>from the dropdown.</a:t>
            </a:r>
          </a:p>
        </p:txBody>
      </p:sp>
    </p:spTree>
    <p:extLst>
      <p:ext uri="{BB962C8B-B14F-4D97-AF65-F5344CB8AC3E}">
        <p14:creationId xmlns:p14="http://schemas.microsoft.com/office/powerpoint/2010/main" val="178774130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photo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-5970" y="1"/>
            <a:ext cx="9166905" cy="5151959"/>
          </a:xfrm>
          <a:custGeom>
            <a:avLst/>
            <a:gdLst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7337 w 7907337"/>
              <a:gd name="connsiteY2" fmla="*/ 4448175 h 4448175"/>
              <a:gd name="connsiteX3" fmla="*/ 0 w 7907337"/>
              <a:gd name="connsiteY3" fmla="*/ 4448175 h 4448175"/>
              <a:gd name="connsiteX4" fmla="*/ 0 w 7907337"/>
              <a:gd name="connsiteY4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7337 w 7907337"/>
              <a:gd name="connsiteY2" fmla="*/ 4448175 h 4448175"/>
              <a:gd name="connsiteX3" fmla="*/ 6602412 w 7907337"/>
              <a:gd name="connsiteY3" fmla="*/ 4446078 h 4448175"/>
              <a:gd name="connsiteX4" fmla="*/ 0 w 7907337"/>
              <a:gd name="connsiteY4" fmla="*/ 4448175 h 4448175"/>
              <a:gd name="connsiteX5" fmla="*/ 0 w 7907337"/>
              <a:gd name="connsiteY5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907337 w 7907337"/>
              <a:gd name="connsiteY3" fmla="*/ 4448175 h 4448175"/>
              <a:gd name="connsiteX4" fmla="*/ 6602412 w 7907337"/>
              <a:gd name="connsiteY4" fmla="*/ 4446078 h 4448175"/>
              <a:gd name="connsiteX5" fmla="*/ 0 w 7907337"/>
              <a:gd name="connsiteY5" fmla="*/ 4448175 h 4448175"/>
              <a:gd name="connsiteX6" fmla="*/ 0 w 7907337"/>
              <a:gd name="connsiteY6" fmla="*/ 0 h 4448175"/>
              <a:gd name="connsiteX0" fmla="*/ 0 w 8000921"/>
              <a:gd name="connsiteY0" fmla="*/ 0 h 4448175"/>
              <a:gd name="connsiteX1" fmla="*/ 7907337 w 8000921"/>
              <a:gd name="connsiteY1" fmla="*/ 0 h 4448175"/>
              <a:gd name="connsiteX2" fmla="*/ 7906279 w 8000921"/>
              <a:gd name="connsiteY2" fmla="*/ 3167743 h 4448175"/>
              <a:gd name="connsiteX3" fmla="*/ 7897812 w 8000921"/>
              <a:gd name="connsiteY3" fmla="*/ 4115912 h 4448175"/>
              <a:gd name="connsiteX4" fmla="*/ 7907337 w 8000921"/>
              <a:gd name="connsiteY4" fmla="*/ 4448175 h 4448175"/>
              <a:gd name="connsiteX5" fmla="*/ 6602412 w 8000921"/>
              <a:gd name="connsiteY5" fmla="*/ 4446078 h 4448175"/>
              <a:gd name="connsiteX6" fmla="*/ 0 w 8000921"/>
              <a:gd name="connsiteY6" fmla="*/ 4448175 h 4448175"/>
              <a:gd name="connsiteX7" fmla="*/ 0 w 8000921"/>
              <a:gd name="connsiteY7" fmla="*/ 0 h 4448175"/>
              <a:gd name="connsiteX0" fmla="*/ 0 w 7929582"/>
              <a:gd name="connsiteY0" fmla="*/ 0 h 4448175"/>
              <a:gd name="connsiteX1" fmla="*/ 7907337 w 7929582"/>
              <a:gd name="connsiteY1" fmla="*/ 0 h 4448175"/>
              <a:gd name="connsiteX2" fmla="*/ 7906279 w 7929582"/>
              <a:gd name="connsiteY2" fmla="*/ 3167743 h 4448175"/>
              <a:gd name="connsiteX3" fmla="*/ 7897812 w 7929582"/>
              <a:gd name="connsiteY3" fmla="*/ 4115912 h 4448175"/>
              <a:gd name="connsiteX4" fmla="*/ 7907337 w 7929582"/>
              <a:gd name="connsiteY4" fmla="*/ 4448175 h 4448175"/>
              <a:gd name="connsiteX5" fmla="*/ 7567612 w 7929582"/>
              <a:gd name="connsiteY5" fmla="*/ 4446078 h 4448175"/>
              <a:gd name="connsiteX6" fmla="*/ 6602412 w 7929582"/>
              <a:gd name="connsiteY6" fmla="*/ 4446078 h 4448175"/>
              <a:gd name="connsiteX7" fmla="*/ 0 w 7929582"/>
              <a:gd name="connsiteY7" fmla="*/ 4448175 h 4448175"/>
              <a:gd name="connsiteX8" fmla="*/ 0 w 7929582"/>
              <a:gd name="connsiteY8" fmla="*/ 0 h 4448175"/>
              <a:gd name="connsiteX0" fmla="*/ 0 w 7929582"/>
              <a:gd name="connsiteY0" fmla="*/ 0 h 4448175"/>
              <a:gd name="connsiteX1" fmla="*/ 7907337 w 7929582"/>
              <a:gd name="connsiteY1" fmla="*/ 0 h 4448175"/>
              <a:gd name="connsiteX2" fmla="*/ 7906279 w 7929582"/>
              <a:gd name="connsiteY2" fmla="*/ 3167743 h 4448175"/>
              <a:gd name="connsiteX3" fmla="*/ 7897812 w 7929582"/>
              <a:gd name="connsiteY3" fmla="*/ 4115912 h 4448175"/>
              <a:gd name="connsiteX4" fmla="*/ 7907337 w 7929582"/>
              <a:gd name="connsiteY4" fmla="*/ 4448175 h 4448175"/>
              <a:gd name="connsiteX5" fmla="*/ 7567612 w 7929582"/>
              <a:gd name="connsiteY5" fmla="*/ 4446078 h 4448175"/>
              <a:gd name="connsiteX6" fmla="*/ 6602412 w 7929582"/>
              <a:gd name="connsiteY6" fmla="*/ 4446078 h 4448175"/>
              <a:gd name="connsiteX7" fmla="*/ 0 w 7929582"/>
              <a:gd name="connsiteY7" fmla="*/ 4448175 h 4448175"/>
              <a:gd name="connsiteX8" fmla="*/ 0 w 7929582"/>
              <a:gd name="connsiteY8" fmla="*/ 0 h 4448175"/>
              <a:gd name="connsiteX0" fmla="*/ 0 w 7929582"/>
              <a:gd name="connsiteY0" fmla="*/ 0 h 4448175"/>
              <a:gd name="connsiteX1" fmla="*/ 7907337 w 7929582"/>
              <a:gd name="connsiteY1" fmla="*/ 0 h 4448175"/>
              <a:gd name="connsiteX2" fmla="*/ 7906279 w 7929582"/>
              <a:gd name="connsiteY2" fmla="*/ 3167743 h 4448175"/>
              <a:gd name="connsiteX3" fmla="*/ 7897812 w 7929582"/>
              <a:gd name="connsiteY3" fmla="*/ 4115912 h 4448175"/>
              <a:gd name="connsiteX4" fmla="*/ 7907337 w 7929582"/>
              <a:gd name="connsiteY4" fmla="*/ 4448175 h 4448175"/>
              <a:gd name="connsiteX5" fmla="*/ 7567612 w 7929582"/>
              <a:gd name="connsiteY5" fmla="*/ 4446078 h 4448175"/>
              <a:gd name="connsiteX6" fmla="*/ 6602412 w 7929582"/>
              <a:gd name="connsiteY6" fmla="*/ 4446078 h 4448175"/>
              <a:gd name="connsiteX7" fmla="*/ 0 w 7929582"/>
              <a:gd name="connsiteY7" fmla="*/ 4448175 h 4448175"/>
              <a:gd name="connsiteX8" fmla="*/ 0 w 7929582"/>
              <a:gd name="connsiteY8" fmla="*/ 0 h 4448175"/>
              <a:gd name="connsiteX0" fmla="*/ 0 w 7929582"/>
              <a:gd name="connsiteY0" fmla="*/ 0 h 4448175"/>
              <a:gd name="connsiteX1" fmla="*/ 7907337 w 7929582"/>
              <a:gd name="connsiteY1" fmla="*/ 0 h 4448175"/>
              <a:gd name="connsiteX2" fmla="*/ 7906279 w 7929582"/>
              <a:gd name="connsiteY2" fmla="*/ 3167743 h 4448175"/>
              <a:gd name="connsiteX3" fmla="*/ 7897812 w 7929582"/>
              <a:gd name="connsiteY3" fmla="*/ 4115912 h 4448175"/>
              <a:gd name="connsiteX4" fmla="*/ 7907337 w 7929582"/>
              <a:gd name="connsiteY4" fmla="*/ 4448175 h 4448175"/>
              <a:gd name="connsiteX5" fmla="*/ 7567612 w 7929582"/>
              <a:gd name="connsiteY5" fmla="*/ 4446078 h 4448175"/>
              <a:gd name="connsiteX6" fmla="*/ 6602412 w 7929582"/>
              <a:gd name="connsiteY6" fmla="*/ 4446078 h 4448175"/>
              <a:gd name="connsiteX7" fmla="*/ 0 w 7929582"/>
              <a:gd name="connsiteY7" fmla="*/ 4448175 h 4448175"/>
              <a:gd name="connsiteX8" fmla="*/ 0 w 7929582"/>
              <a:gd name="connsiteY8" fmla="*/ 0 h 4448175"/>
              <a:gd name="connsiteX0" fmla="*/ 0 w 7929582"/>
              <a:gd name="connsiteY0" fmla="*/ 0 h 4448175"/>
              <a:gd name="connsiteX1" fmla="*/ 7907337 w 7929582"/>
              <a:gd name="connsiteY1" fmla="*/ 0 h 4448175"/>
              <a:gd name="connsiteX2" fmla="*/ 7906279 w 7929582"/>
              <a:gd name="connsiteY2" fmla="*/ 3167743 h 4448175"/>
              <a:gd name="connsiteX3" fmla="*/ 7897812 w 7929582"/>
              <a:gd name="connsiteY3" fmla="*/ 4115912 h 4448175"/>
              <a:gd name="connsiteX4" fmla="*/ 7907337 w 7929582"/>
              <a:gd name="connsiteY4" fmla="*/ 4448175 h 4448175"/>
              <a:gd name="connsiteX5" fmla="*/ 7567612 w 7929582"/>
              <a:gd name="connsiteY5" fmla="*/ 4446078 h 4448175"/>
              <a:gd name="connsiteX6" fmla="*/ 6602412 w 7929582"/>
              <a:gd name="connsiteY6" fmla="*/ 4446078 h 4448175"/>
              <a:gd name="connsiteX7" fmla="*/ 0 w 7929582"/>
              <a:gd name="connsiteY7" fmla="*/ 4448175 h 4448175"/>
              <a:gd name="connsiteX8" fmla="*/ 0 w 7929582"/>
              <a:gd name="connsiteY8" fmla="*/ 0 h 4448175"/>
              <a:gd name="connsiteX0" fmla="*/ 0 w 7908154"/>
              <a:gd name="connsiteY0" fmla="*/ 0 h 4451939"/>
              <a:gd name="connsiteX1" fmla="*/ 7907337 w 7908154"/>
              <a:gd name="connsiteY1" fmla="*/ 0 h 4451939"/>
              <a:gd name="connsiteX2" fmla="*/ 7906279 w 7908154"/>
              <a:gd name="connsiteY2" fmla="*/ 3167743 h 4451939"/>
              <a:gd name="connsiteX3" fmla="*/ 7897812 w 7908154"/>
              <a:gd name="connsiteY3" fmla="*/ 4115912 h 4451939"/>
              <a:gd name="connsiteX4" fmla="*/ 7907337 w 7908154"/>
              <a:gd name="connsiteY4" fmla="*/ 4448175 h 4451939"/>
              <a:gd name="connsiteX5" fmla="*/ 7567612 w 7908154"/>
              <a:gd name="connsiteY5" fmla="*/ 4446078 h 4451939"/>
              <a:gd name="connsiteX6" fmla="*/ 6602412 w 7908154"/>
              <a:gd name="connsiteY6" fmla="*/ 4446078 h 4451939"/>
              <a:gd name="connsiteX7" fmla="*/ 0 w 7908154"/>
              <a:gd name="connsiteY7" fmla="*/ 4448175 h 4451939"/>
              <a:gd name="connsiteX8" fmla="*/ 0 w 7908154"/>
              <a:gd name="connsiteY8" fmla="*/ 0 h 4451939"/>
              <a:gd name="connsiteX0" fmla="*/ 0 w 7908154"/>
              <a:gd name="connsiteY0" fmla="*/ 0 h 4521159"/>
              <a:gd name="connsiteX1" fmla="*/ 7907337 w 7908154"/>
              <a:gd name="connsiteY1" fmla="*/ 0 h 4521159"/>
              <a:gd name="connsiteX2" fmla="*/ 7906279 w 7908154"/>
              <a:gd name="connsiteY2" fmla="*/ 3167743 h 4521159"/>
              <a:gd name="connsiteX3" fmla="*/ 7897812 w 7908154"/>
              <a:gd name="connsiteY3" fmla="*/ 4115912 h 4521159"/>
              <a:gd name="connsiteX4" fmla="*/ 7907337 w 7908154"/>
              <a:gd name="connsiteY4" fmla="*/ 4448175 h 4521159"/>
              <a:gd name="connsiteX5" fmla="*/ 7567612 w 7908154"/>
              <a:gd name="connsiteY5" fmla="*/ 4446078 h 4521159"/>
              <a:gd name="connsiteX6" fmla="*/ 6602412 w 7908154"/>
              <a:gd name="connsiteY6" fmla="*/ 4446078 h 4521159"/>
              <a:gd name="connsiteX7" fmla="*/ 0 w 7908154"/>
              <a:gd name="connsiteY7" fmla="*/ 4448175 h 4521159"/>
              <a:gd name="connsiteX8" fmla="*/ 0 w 7908154"/>
              <a:gd name="connsiteY8" fmla="*/ 0 h 4521159"/>
              <a:gd name="connsiteX0" fmla="*/ 0 w 7908154"/>
              <a:gd name="connsiteY0" fmla="*/ 0 h 4449738"/>
              <a:gd name="connsiteX1" fmla="*/ 7907337 w 7908154"/>
              <a:gd name="connsiteY1" fmla="*/ 0 h 4449738"/>
              <a:gd name="connsiteX2" fmla="*/ 7906279 w 7908154"/>
              <a:gd name="connsiteY2" fmla="*/ 3167743 h 4449738"/>
              <a:gd name="connsiteX3" fmla="*/ 7897812 w 7908154"/>
              <a:gd name="connsiteY3" fmla="*/ 4115912 h 4449738"/>
              <a:gd name="connsiteX4" fmla="*/ 7907337 w 7908154"/>
              <a:gd name="connsiteY4" fmla="*/ 4448175 h 4449738"/>
              <a:gd name="connsiteX5" fmla="*/ 7567612 w 7908154"/>
              <a:gd name="connsiteY5" fmla="*/ 4446078 h 4449738"/>
              <a:gd name="connsiteX6" fmla="*/ 6602412 w 7908154"/>
              <a:gd name="connsiteY6" fmla="*/ 4446078 h 4449738"/>
              <a:gd name="connsiteX7" fmla="*/ 0 w 7908154"/>
              <a:gd name="connsiteY7" fmla="*/ 4448175 h 4449738"/>
              <a:gd name="connsiteX8" fmla="*/ 0 w 7908154"/>
              <a:gd name="connsiteY8" fmla="*/ 0 h 4449738"/>
              <a:gd name="connsiteX0" fmla="*/ 0 w 8001548"/>
              <a:gd name="connsiteY0" fmla="*/ 0 h 4448187"/>
              <a:gd name="connsiteX1" fmla="*/ 7907337 w 8001548"/>
              <a:gd name="connsiteY1" fmla="*/ 0 h 4448187"/>
              <a:gd name="connsiteX2" fmla="*/ 7906279 w 8001548"/>
              <a:gd name="connsiteY2" fmla="*/ 3167743 h 4448187"/>
              <a:gd name="connsiteX3" fmla="*/ 7897812 w 8001548"/>
              <a:gd name="connsiteY3" fmla="*/ 4115912 h 4448187"/>
              <a:gd name="connsiteX4" fmla="*/ 7907337 w 8001548"/>
              <a:gd name="connsiteY4" fmla="*/ 4448175 h 4448187"/>
              <a:gd name="connsiteX5" fmla="*/ 6593945 w 8001548"/>
              <a:gd name="connsiteY5" fmla="*/ 4107446 h 4448187"/>
              <a:gd name="connsiteX6" fmla="*/ 6602412 w 8001548"/>
              <a:gd name="connsiteY6" fmla="*/ 4446078 h 4448187"/>
              <a:gd name="connsiteX7" fmla="*/ 0 w 8001548"/>
              <a:gd name="connsiteY7" fmla="*/ 4448175 h 4448187"/>
              <a:gd name="connsiteX8" fmla="*/ 0 w 8001548"/>
              <a:gd name="connsiteY8" fmla="*/ 0 h 4448187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897812 w 7907337"/>
              <a:gd name="connsiteY3" fmla="*/ 4115912 h 4448175"/>
              <a:gd name="connsiteX4" fmla="*/ 7534804 w 7907337"/>
              <a:gd name="connsiteY4" fmla="*/ 4109543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34804 w 7907337"/>
              <a:gd name="connsiteY4" fmla="*/ 4109543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34804 w 7907337"/>
              <a:gd name="connsiteY4" fmla="*/ 4109543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34804 w 7907337"/>
              <a:gd name="connsiteY4" fmla="*/ 4109543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34804 w 7907337"/>
              <a:gd name="connsiteY4" fmla="*/ 4109543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34804 w 7907337"/>
              <a:gd name="connsiteY4" fmla="*/ 4109543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822670 w 7907337"/>
              <a:gd name="connsiteY4" fmla="*/ 436351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79 w 7907337"/>
              <a:gd name="connsiteY2" fmla="*/ 3167743 h 4448175"/>
              <a:gd name="connsiteX3" fmla="*/ 7550679 w 7907337"/>
              <a:gd name="connsiteY3" fmla="*/ 31592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14857"/>
              <a:gd name="connsiteY0" fmla="*/ 0 h 4448175"/>
              <a:gd name="connsiteX1" fmla="*/ 7907337 w 7914857"/>
              <a:gd name="connsiteY1" fmla="*/ 0 h 4448175"/>
              <a:gd name="connsiteX2" fmla="*/ 7914746 w 7914857"/>
              <a:gd name="connsiteY2" fmla="*/ 2930700 h 4448175"/>
              <a:gd name="connsiteX3" fmla="*/ 7550679 w 7914857"/>
              <a:gd name="connsiteY3" fmla="*/ 3159277 h 4448175"/>
              <a:gd name="connsiteX4" fmla="*/ 7568670 w 7914857"/>
              <a:gd name="connsiteY4" fmla="*/ 4101077 h 4448175"/>
              <a:gd name="connsiteX5" fmla="*/ 6593945 w 7914857"/>
              <a:gd name="connsiteY5" fmla="*/ 4107446 h 4448175"/>
              <a:gd name="connsiteX6" fmla="*/ 6602412 w 7914857"/>
              <a:gd name="connsiteY6" fmla="*/ 4446078 h 4448175"/>
              <a:gd name="connsiteX7" fmla="*/ 0 w 7914857"/>
              <a:gd name="connsiteY7" fmla="*/ 4448175 h 4448175"/>
              <a:gd name="connsiteX8" fmla="*/ 0 w 7914857"/>
              <a:gd name="connsiteY8" fmla="*/ 0 h 4448175"/>
              <a:gd name="connsiteX0" fmla="*/ 0 w 7914857"/>
              <a:gd name="connsiteY0" fmla="*/ 0 h 4448175"/>
              <a:gd name="connsiteX1" fmla="*/ 7907337 w 7914857"/>
              <a:gd name="connsiteY1" fmla="*/ 0 h 4448175"/>
              <a:gd name="connsiteX2" fmla="*/ 7914746 w 7914857"/>
              <a:gd name="connsiteY2" fmla="*/ 3150810 h 4448175"/>
              <a:gd name="connsiteX3" fmla="*/ 7550679 w 7914857"/>
              <a:gd name="connsiteY3" fmla="*/ 3159277 h 4448175"/>
              <a:gd name="connsiteX4" fmla="*/ 7568670 w 7914857"/>
              <a:gd name="connsiteY4" fmla="*/ 4101077 h 4448175"/>
              <a:gd name="connsiteX5" fmla="*/ 6593945 w 7914857"/>
              <a:gd name="connsiteY5" fmla="*/ 4107446 h 4448175"/>
              <a:gd name="connsiteX6" fmla="*/ 6602412 w 7914857"/>
              <a:gd name="connsiteY6" fmla="*/ 4446078 h 4448175"/>
              <a:gd name="connsiteX7" fmla="*/ 0 w 7914857"/>
              <a:gd name="connsiteY7" fmla="*/ 4448175 h 4448175"/>
              <a:gd name="connsiteX8" fmla="*/ 0 w 7914857"/>
              <a:gd name="connsiteY8" fmla="*/ 0 h 4448175"/>
              <a:gd name="connsiteX0" fmla="*/ 0 w 7914842"/>
              <a:gd name="connsiteY0" fmla="*/ 0 h 4448175"/>
              <a:gd name="connsiteX1" fmla="*/ 7907337 w 7914842"/>
              <a:gd name="connsiteY1" fmla="*/ 0 h 4448175"/>
              <a:gd name="connsiteX2" fmla="*/ 7914746 w 7914842"/>
              <a:gd name="connsiteY2" fmla="*/ 3150810 h 4448175"/>
              <a:gd name="connsiteX3" fmla="*/ 7550679 w 7914842"/>
              <a:gd name="connsiteY3" fmla="*/ 3159277 h 4448175"/>
              <a:gd name="connsiteX4" fmla="*/ 7568670 w 7914842"/>
              <a:gd name="connsiteY4" fmla="*/ 4101077 h 4448175"/>
              <a:gd name="connsiteX5" fmla="*/ 6593945 w 7914842"/>
              <a:gd name="connsiteY5" fmla="*/ 4107446 h 4448175"/>
              <a:gd name="connsiteX6" fmla="*/ 6602412 w 7914842"/>
              <a:gd name="connsiteY6" fmla="*/ 4446078 h 4448175"/>
              <a:gd name="connsiteX7" fmla="*/ 0 w 7914842"/>
              <a:gd name="connsiteY7" fmla="*/ 4448175 h 4448175"/>
              <a:gd name="connsiteX8" fmla="*/ 0 w 7914842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89346 w 7907337"/>
              <a:gd name="connsiteY2" fmla="*/ 3447113 h 4448175"/>
              <a:gd name="connsiteX3" fmla="*/ 7550679 w 7907337"/>
              <a:gd name="connsiteY3" fmla="*/ 31592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80 w 7907337"/>
              <a:gd name="connsiteY2" fmla="*/ 3176208 h 4448175"/>
              <a:gd name="connsiteX3" fmla="*/ 7550679 w 7907337"/>
              <a:gd name="connsiteY3" fmla="*/ 31592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6280 w 7907337"/>
              <a:gd name="connsiteY2" fmla="*/ 3176208 h 4448175"/>
              <a:gd name="connsiteX3" fmla="*/ 7550679 w 7907337"/>
              <a:gd name="connsiteY3" fmla="*/ 31592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82574"/>
              <a:gd name="connsiteY0" fmla="*/ 0 h 4448175"/>
              <a:gd name="connsiteX1" fmla="*/ 7907337 w 7982574"/>
              <a:gd name="connsiteY1" fmla="*/ 0 h 4448175"/>
              <a:gd name="connsiteX2" fmla="*/ 7982480 w 7982574"/>
              <a:gd name="connsiteY2" fmla="*/ 2371957 h 4448175"/>
              <a:gd name="connsiteX3" fmla="*/ 7550679 w 7982574"/>
              <a:gd name="connsiteY3" fmla="*/ 3159277 h 4448175"/>
              <a:gd name="connsiteX4" fmla="*/ 7568670 w 7982574"/>
              <a:gd name="connsiteY4" fmla="*/ 4101077 h 4448175"/>
              <a:gd name="connsiteX5" fmla="*/ 6593945 w 7982574"/>
              <a:gd name="connsiteY5" fmla="*/ 4107446 h 4448175"/>
              <a:gd name="connsiteX6" fmla="*/ 6602412 w 7982574"/>
              <a:gd name="connsiteY6" fmla="*/ 4446078 h 4448175"/>
              <a:gd name="connsiteX7" fmla="*/ 0 w 7982574"/>
              <a:gd name="connsiteY7" fmla="*/ 4448175 h 4448175"/>
              <a:gd name="connsiteX8" fmla="*/ 0 w 7982574"/>
              <a:gd name="connsiteY8" fmla="*/ 0 h 4448175"/>
              <a:gd name="connsiteX0" fmla="*/ 0 w 7914858"/>
              <a:gd name="connsiteY0" fmla="*/ 0 h 4448175"/>
              <a:gd name="connsiteX1" fmla="*/ 7907337 w 7914858"/>
              <a:gd name="connsiteY1" fmla="*/ 0 h 4448175"/>
              <a:gd name="connsiteX2" fmla="*/ 7914747 w 7914858"/>
              <a:gd name="connsiteY2" fmla="*/ 3176207 h 4448175"/>
              <a:gd name="connsiteX3" fmla="*/ 7550679 w 7914858"/>
              <a:gd name="connsiteY3" fmla="*/ 3159277 h 4448175"/>
              <a:gd name="connsiteX4" fmla="*/ 7568670 w 7914858"/>
              <a:gd name="connsiteY4" fmla="*/ 4101077 h 4448175"/>
              <a:gd name="connsiteX5" fmla="*/ 6593945 w 7914858"/>
              <a:gd name="connsiteY5" fmla="*/ 4107446 h 4448175"/>
              <a:gd name="connsiteX6" fmla="*/ 6602412 w 7914858"/>
              <a:gd name="connsiteY6" fmla="*/ 4446078 h 4448175"/>
              <a:gd name="connsiteX7" fmla="*/ 0 w 7914858"/>
              <a:gd name="connsiteY7" fmla="*/ 4448175 h 4448175"/>
              <a:gd name="connsiteX8" fmla="*/ 0 w 7914858"/>
              <a:gd name="connsiteY8" fmla="*/ 0 h 4448175"/>
              <a:gd name="connsiteX0" fmla="*/ 0 w 7926869"/>
              <a:gd name="connsiteY0" fmla="*/ 0 h 4448175"/>
              <a:gd name="connsiteX1" fmla="*/ 7907337 w 7926869"/>
              <a:gd name="connsiteY1" fmla="*/ 0 h 4448175"/>
              <a:gd name="connsiteX2" fmla="*/ 7914747 w 7926869"/>
              <a:gd name="connsiteY2" fmla="*/ 3176207 h 4448175"/>
              <a:gd name="connsiteX3" fmla="*/ 7720012 w 7926869"/>
              <a:gd name="connsiteY3" fmla="*/ 3497909 h 4448175"/>
              <a:gd name="connsiteX4" fmla="*/ 7568670 w 7926869"/>
              <a:gd name="connsiteY4" fmla="*/ 4101077 h 4448175"/>
              <a:gd name="connsiteX5" fmla="*/ 6593945 w 7926869"/>
              <a:gd name="connsiteY5" fmla="*/ 4107446 h 4448175"/>
              <a:gd name="connsiteX6" fmla="*/ 6602412 w 7926869"/>
              <a:gd name="connsiteY6" fmla="*/ 4446078 h 4448175"/>
              <a:gd name="connsiteX7" fmla="*/ 0 w 7926869"/>
              <a:gd name="connsiteY7" fmla="*/ 4448175 h 4448175"/>
              <a:gd name="connsiteX8" fmla="*/ 0 w 7926869"/>
              <a:gd name="connsiteY8" fmla="*/ 0 h 4448175"/>
              <a:gd name="connsiteX0" fmla="*/ 0 w 7926869"/>
              <a:gd name="connsiteY0" fmla="*/ 0 h 4448175"/>
              <a:gd name="connsiteX1" fmla="*/ 7907337 w 7926869"/>
              <a:gd name="connsiteY1" fmla="*/ 0 h 4448175"/>
              <a:gd name="connsiteX2" fmla="*/ 7914747 w 7926869"/>
              <a:gd name="connsiteY2" fmla="*/ 3176207 h 4448175"/>
              <a:gd name="connsiteX3" fmla="*/ 7720012 w 7926869"/>
              <a:gd name="connsiteY3" fmla="*/ 3497909 h 4448175"/>
              <a:gd name="connsiteX4" fmla="*/ 7568670 w 7926869"/>
              <a:gd name="connsiteY4" fmla="*/ 4101077 h 4448175"/>
              <a:gd name="connsiteX5" fmla="*/ 6593945 w 7926869"/>
              <a:gd name="connsiteY5" fmla="*/ 4107446 h 4448175"/>
              <a:gd name="connsiteX6" fmla="*/ 6602412 w 7926869"/>
              <a:gd name="connsiteY6" fmla="*/ 4446078 h 4448175"/>
              <a:gd name="connsiteX7" fmla="*/ 0 w 7926869"/>
              <a:gd name="connsiteY7" fmla="*/ 4448175 h 4448175"/>
              <a:gd name="connsiteX8" fmla="*/ 0 w 7926869"/>
              <a:gd name="connsiteY8" fmla="*/ 0 h 4448175"/>
              <a:gd name="connsiteX0" fmla="*/ 0 w 7926869"/>
              <a:gd name="connsiteY0" fmla="*/ 0 h 4448175"/>
              <a:gd name="connsiteX1" fmla="*/ 7907337 w 7926869"/>
              <a:gd name="connsiteY1" fmla="*/ 0 h 4448175"/>
              <a:gd name="connsiteX2" fmla="*/ 7914747 w 7926869"/>
              <a:gd name="connsiteY2" fmla="*/ 3176207 h 4448175"/>
              <a:gd name="connsiteX3" fmla="*/ 7720012 w 7926869"/>
              <a:gd name="connsiteY3" fmla="*/ 3497909 h 4448175"/>
              <a:gd name="connsiteX4" fmla="*/ 7568670 w 7926869"/>
              <a:gd name="connsiteY4" fmla="*/ 4101077 h 4448175"/>
              <a:gd name="connsiteX5" fmla="*/ 6593945 w 7926869"/>
              <a:gd name="connsiteY5" fmla="*/ 4107446 h 4448175"/>
              <a:gd name="connsiteX6" fmla="*/ 6602412 w 7926869"/>
              <a:gd name="connsiteY6" fmla="*/ 4446078 h 4448175"/>
              <a:gd name="connsiteX7" fmla="*/ 0 w 7926869"/>
              <a:gd name="connsiteY7" fmla="*/ 4448175 h 4448175"/>
              <a:gd name="connsiteX8" fmla="*/ 0 w 7926869"/>
              <a:gd name="connsiteY8" fmla="*/ 0 h 4448175"/>
              <a:gd name="connsiteX0" fmla="*/ 0 w 7937977"/>
              <a:gd name="connsiteY0" fmla="*/ 0 h 4448175"/>
              <a:gd name="connsiteX1" fmla="*/ 7907337 w 7937977"/>
              <a:gd name="connsiteY1" fmla="*/ 0 h 4448175"/>
              <a:gd name="connsiteX2" fmla="*/ 7914747 w 7937977"/>
              <a:gd name="connsiteY2" fmla="*/ 3176207 h 4448175"/>
              <a:gd name="connsiteX3" fmla="*/ 7568670 w 7937977"/>
              <a:gd name="connsiteY3" fmla="*/ 4101077 h 4448175"/>
              <a:gd name="connsiteX4" fmla="*/ 6593945 w 7937977"/>
              <a:gd name="connsiteY4" fmla="*/ 4107446 h 4448175"/>
              <a:gd name="connsiteX5" fmla="*/ 6602412 w 7937977"/>
              <a:gd name="connsiteY5" fmla="*/ 4446078 h 4448175"/>
              <a:gd name="connsiteX6" fmla="*/ 0 w 7937977"/>
              <a:gd name="connsiteY6" fmla="*/ 4448175 h 4448175"/>
              <a:gd name="connsiteX7" fmla="*/ 0 w 7937977"/>
              <a:gd name="connsiteY7" fmla="*/ 0 h 4448175"/>
              <a:gd name="connsiteX0" fmla="*/ 0 w 7937977"/>
              <a:gd name="connsiteY0" fmla="*/ 0 h 4448175"/>
              <a:gd name="connsiteX1" fmla="*/ 7907337 w 7937977"/>
              <a:gd name="connsiteY1" fmla="*/ 0 h 4448175"/>
              <a:gd name="connsiteX2" fmla="*/ 7914747 w 7937977"/>
              <a:gd name="connsiteY2" fmla="*/ 3176207 h 4448175"/>
              <a:gd name="connsiteX3" fmla="*/ 7568670 w 7937977"/>
              <a:gd name="connsiteY3" fmla="*/ 4101077 h 4448175"/>
              <a:gd name="connsiteX4" fmla="*/ 6593945 w 7937977"/>
              <a:gd name="connsiteY4" fmla="*/ 4107446 h 4448175"/>
              <a:gd name="connsiteX5" fmla="*/ 6602412 w 7937977"/>
              <a:gd name="connsiteY5" fmla="*/ 4446078 h 4448175"/>
              <a:gd name="connsiteX6" fmla="*/ 0 w 7937977"/>
              <a:gd name="connsiteY6" fmla="*/ 4448175 h 4448175"/>
              <a:gd name="connsiteX7" fmla="*/ 0 w 7937977"/>
              <a:gd name="connsiteY7" fmla="*/ 0 h 4448175"/>
              <a:gd name="connsiteX0" fmla="*/ 0 w 7914764"/>
              <a:gd name="connsiteY0" fmla="*/ 0 h 4448175"/>
              <a:gd name="connsiteX1" fmla="*/ 7907337 w 7914764"/>
              <a:gd name="connsiteY1" fmla="*/ 0 h 4448175"/>
              <a:gd name="connsiteX2" fmla="*/ 7914747 w 7914764"/>
              <a:gd name="connsiteY2" fmla="*/ 3176207 h 4448175"/>
              <a:gd name="connsiteX3" fmla="*/ 7568670 w 7914764"/>
              <a:gd name="connsiteY3" fmla="*/ 4101077 h 4448175"/>
              <a:gd name="connsiteX4" fmla="*/ 6593945 w 7914764"/>
              <a:gd name="connsiteY4" fmla="*/ 4107446 h 4448175"/>
              <a:gd name="connsiteX5" fmla="*/ 6602412 w 7914764"/>
              <a:gd name="connsiteY5" fmla="*/ 4446078 h 4448175"/>
              <a:gd name="connsiteX6" fmla="*/ 0 w 7914764"/>
              <a:gd name="connsiteY6" fmla="*/ 4448175 h 4448175"/>
              <a:gd name="connsiteX7" fmla="*/ 0 w 7914764"/>
              <a:gd name="connsiteY7" fmla="*/ 0 h 4448175"/>
              <a:gd name="connsiteX0" fmla="*/ 0 w 7914764"/>
              <a:gd name="connsiteY0" fmla="*/ 0 h 4448175"/>
              <a:gd name="connsiteX1" fmla="*/ 7907337 w 7914764"/>
              <a:gd name="connsiteY1" fmla="*/ 0 h 4448175"/>
              <a:gd name="connsiteX2" fmla="*/ 7914747 w 7914764"/>
              <a:gd name="connsiteY2" fmla="*/ 3176207 h 4448175"/>
              <a:gd name="connsiteX3" fmla="*/ 7568670 w 7914764"/>
              <a:gd name="connsiteY3" fmla="*/ 4101077 h 4448175"/>
              <a:gd name="connsiteX4" fmla="*/ 6593945 w 7914764"/>
              <a:gd name="connsiteY4" fmla="*/ 4107446 h 4448175"/>
              <a:gd name="connsiteX5" fmla="*/ 6602412 w 7914764"/>
              <a:gd name="connsiteY5" fmla="*/ 4446078 h 4448175"/>
              <a:gd name="connsiteX6" fmla="*/ 0 w 7914764"/>
              <a:gd name="connsiteY6" fmla="*/ 4448175 h 4448175"/>
              <a:gd name="connsiteX7" fmla="*/ 0 w 7914764"/>
              <a:gd name="connsiteY7" fmla="*/ 0 h 4448175"/>
              <a:gd name="connsiteX0" fmla="*/ 0 w 7914747"/>
              <a:gd name="connsiteY0" fmla="*/ 0 h 4448175"/>
              <a:gd name="connsiteX1" fmla="*/ 7907337 w 7914747"/>
              <a:gd name="connsiteY1" fmla="*/ 0 h 4448175"/>
              <a:gd name="connsiteX2" fmla="*/ 7914747 w 7914747"/>
              <a:gd name="connsiteY2" fmla="*/ 3176207 h 4448175"/>
              <a:gd name="connsiteX3" fmla="*/ 7770813 w 7914747"/>
              <a:gd name="connsiteY3" fmla="*/ 3565636 h 4448175"/>
              <a:gd name="connsiteX4" fmla="*/ 7568670 w 7914747"/>
              <a:gd name="connsiteY4" fmla="*/ 4101077 h 4448175"/>
              <a:gd name="connsiteX5" fmla="*/ 6593945 w 7914747"/>
              <a:gd name="connsiteY5" fmla="*/ 4107446 h 4448175"/>
              <a:gd name="connsiteX6" fmla="*/ 6602412 w 7914747"/>
              <a:gd name="connsiteY6" fmla="*/ 4446078 h 4448175"/>
              <a:gd name="connsiteX7" fmla="*/ 0 w 7914747"/>
              <a:gd name="connsiteY7" fmla="*/ 4448175 h 4448175"/>
              <a:gd name="connsiteX8" fmla="*/ 0 w 7914747"/>
              <a:gd name="connsiteY8" fmla="*/ 0 h 4448175"/>
              <a:gd name="connsiteX0" fmla="*/ 0 w 7938679"/>
              <a:gd name="connsiteY0" fmla="*/ 0 h 4448175"/>
              <a:gd name="connsiteX1" fmla="*/ 7907337 w 7938679"/>
              <a:gd name="connsiteY1" fmla="*/ 0 h 4448175"/>
              <a:gd name="connsiteX2" fmla="*/ 7914747 w 7938679"/>
              <a:gd name="connsiteY2" fmla="*/ 3176207 h 4448175"/>
              <a:gd name="connsiteX3" fmla="*/ 7559146 w 7938679"/>
              <a:gd name="connsiteY3" fmla="*/ 3167744 h 4448175"/>
              <a:gd name="connsiteX4" fmla="*/ 7568670 w 7938679"/>
              <a:gd name="connsiteY4" fmla="*/ 4101077 h 4448175"/>
              <a:gd name="connsiteX5" fmla="*/ 6593945 w 7938679"/>
              <a:gd name="connsiteY5" fmla="*/ 4107446 h 4448175"/>
              <a:gd name="connsiteX6" fmla="*/ 6602412 w 7938679"/>
              <a:gd name="connsiteY6" fmla="*/ 4446078 h 4448175"/>
              <a:gd name="connsiteX7" fmla="*/ 0 w 7938679"/>
              <a:gd name="connsiteY7" fmla="*/ 4448175 h 4448175"/>
              <a:gd name="connsiteX8" fmla="*/ 0 w 7938679"/>
              <a:gd name="connsiteY8" fmla="*/ 0 h 4448175"/>
              <a:gd name="connsiteX0" fmla="*/ 0 w 7938679"/>
              <a:gd name="connsiteY0" fmla="*/ 0 h 4448175"/>
              <a:gd name="connsiteX1" fmla="*/ 7907337 w 7938679"/>
              <a:gd name="connsiteY1" fmla="*/ 0 h 4448175"/>
              <a:gd name="connsiteX2" fmla="*/ 7914747 w 7938679"/>
              <a:gd name="connsiteY2" fmla="*/ 3176207 h 4448175"/>
              <a:gd name="connsiteX3" fmla="*/ 7559146 w 7938679"/>
              <a:gd name="connsiteY3" fmla="*/ 3167744 h 4448175"/>
              <a:gd name="connsiteX4" fmla="*/ 7568670 w 7938679"/>
              <a:gd name="connsiteY4" fmla="*/ 4101077 h 4448175"/>
              <a:gd name="connsiteX5" fmla="*/ 6593945 w 7938679"/>
              <a:gd name="connsiteY5" fmla="*/ 4107446 h 4448175"/>
              <a:gd name="connsiteX6" fmla="*/ 6602412 w 7938679"/>
              <a:gd name="connsiteY6" fmla="*/ 4446078 h 4448175"/>
              <a:gd name="connsiteX7" fmla="*/ 0 w 7938679"/>
              <a:gd name="connsiteY7" fmla="*/ 4448175 h 4448175"/>
              <a:gd name="connsiteX8" fmla="*/ 0 w 7938679"/>
              <a:gd name="connsiteY8" fmla="*/ 0 h 4448175"/>
              <a:gd name="connsiteX0" fmla="*/ 0 w 7938679"/>
              <a:gd name="connsiteY0" fmla="*/ 0 h 4448175"/>
              <a:gd name="connsiteX1" fmla="*/ 7907337 w 7938679"/>
              <a:gd name="connsiteY1" fmla="*/ 0 h 4448175"/>
              <a:gd name="connsiteX2" fmla="*/ 7914747 w 7938679"/>
              <a:gd name="connsiteY2" fmla="*/ 3176207 h 4448175"/>
              <a:gd name="connsiteX3" fmla="*/ 7559146 w 7938679"/>
              <a:gd name="connsiteY3" fmla="*/ 3167744 h 4448175"/>
              <a:gd name="connsiteX4" fmla="*/ 7568670 w 7938679"/>
              <a:gd name="connsiteY4" fmla="*/ 4101077 h 4448175"/>
              <a:gd name="connsiteX5" fmla="*/ 6593945 w 7938679"/>
              <a:gd name="connsiteY5" fmla="*/ 4107446 h 4448175"/>
              <a:gd name="connsiteX6" fmla="*/ 6602412 w 7938679"/>
              <a:gd name="connsiteY6" fmla="*/ 4446078 h 4448175"/>
              <a:gd name="connsiteX7" fmla="*/ 0 w 7938679"/>
              <a:gd name="connsiteY7" fmla="*/ 4448175 h 4448175"/>
              <a:gd name="connsiteX8" fmla="*/ 0 w 7938679"/>
              <a:gd name="connsiteY8" fmla="*/ 0 h 4448175"/>
              <a:gd name="connsiteX0" fmla="*/ 0 w 7926236"/>
              <a:gd name="connsiteY0" fmla="*/ 0 h 4448175"/>
              <a:gd name="connsiteX1" fmla="*/ 7907337 w 7926236"/>
              <a:gd name="connsiteY1" fmla="*/ 0 h 4448175"/>
              <a:gd name="connsiteX2" fmla="*/ 7897813 w 7926236"/>
              <a:gd name="connsiteY2" fmla="*/ 3150807 h 4448175"/>
              <a:gd name="connsiteX3" fmla="*/ 7559146 w 7926236"/>
              <a:gd name="connsiteY3" fmla="*/ 3167744 h 4448175"/>
              <a:gd name="connsiteX4" fmla="*/ 7568670 w 7926236"/>
              <a:gd name="connsiteY4" fmla="*/ 4101077 h 4448175"/>
              <a:gd name="connsiteX5" fmla="*/ 6593945 w 7926236"/>
              <a:gd name="connsiteY5" fmla="*/ 4107446 h 4448175"/>
              <a:gd name="connsiteX6" fmla="*/ 6602412 w 7926236"/>
              <a:gd name="connsiteY6" fmla="*/ 4446078 h 4448175"/>
              <a:gd name="connsiteX7" fmla="*/ 0 w 7926236"/>
              <a:gd name="connsiteY7" fmla="*/ 4448175 h 4448175"/>
              <a:gd name="connsiteX8" fmla="*/ 0 w 7926236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50807 h 4448175"/>
              <a:gd name="connsiteX3" fmla="*/ 7559146 w 7907337"/>
              <a:gd name="connsiteY3" fmla="*/ 3167744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13968"/>
              <a:gd name="connsiteY0" fmla="*/ 0 h 4448175"/>
              <a:gd name="connsiteX1" fmla="*/ 7907337 w 7913968"/>
              <a:gd name="connsiteY1" fmla="*/ 0 h 4448175"/>
              <a:gd name="connsiteX2" fmla="*/ 7897813 w 7913968"/>
              <a:gd name="connsiteY2" fmla="*/ 3150807 h 4448175"/>
              <a:gd name="connsiteX3" fmla="*/ 7728479 w 7913968"/>
              <a:gd name="connsiteY3" fmla="*/ 3256644 h 4448175"/>
              <a:gd name="connsiteX4" fmla="*/ 7568670 w 7913968"/>
              <a:gd name="connsiteY4" fmla="*/ 4101077 h 4448175"/>
              <a:gd name="connsiteX5" fmla="*/ 6593945 w 7913968"/>
              <a:gd name="connsiteY5" fmla="*/ 4107446 h 4448175"/>
              <a:gd name="connsiteX6" fmla="*/ 6602412 w 7913968"/>
              <a:gd name="connsiteY6" fmla="*/ 4446078 h 4448175"/>
              <a:gd name="connsiteX7" fmla="*/ 0 w 7913968"/>
              <a:gd name="connsiteY7" fmla="*/ 4448175 h 4448175"/>
              <a:gd name="connsiteX8" fmla="*/ 0 w 7913968"/>
              <a:gd name="connsiteY8" fmla="*/ 0 h 4448175"/>
              <a:gd name="connsiteX0" fmla="*/ 0 w 7925925"/>
              <a:gd name="connsiteY0" fmla="*/ 0 h 4448175"/>
              <a:gd name="connsiteX1" fmla="*/ 7907337 w 7925925"/>
              <a:gd name="connsiteY1" fmla="*/ 0 h 4448175"/>
              <a:gd name="connsiteX2" fmla="*/ 7897813 w 7925925"/>
              <a:gd name="connsiteY2" fmla="*/ 3150807 h 4448175"/>
              <a:gd name="connsiteX3" fmla="*/ 7563379 w 7925925"/>
              <a:gd name="connsiteY3" fmla="*/ 3146577 h 4448175"/>
              <a:gd name="connsiteX4" fmla="*/ 7568670 w 7925925"/>
              <a:gd name="connsiteY4" fmla="*/ 4101077 h 4448175"/>
              <a:gd name="connsiteX5" fmla="*/ 6593945 w 7925925"/>
              <a:gd name="connsiteY5" fmla="*/ 4107446 h 4448175"/>
              <a:gd name="connsiteX6" fmla="*/ 6602412 w 7925925"/>
              <a:gd name="connsiteY6" fmla="*/ 4446078 h 4448175"/>
              <a:gd name="connsiteX7" fmla="*/ 0 w 7925925"/>
              <a:gd name="connsiteY7" fmla="*/ 4448175 h 4448175"/>
              <a:gd name="connsiteX8" fmla="*/ 0 w 7925925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50807 h 4448175"/>
              <a:gd name="connsiteX3" fmla="*/ 7563379 w 7907337"/>
              <a:gd name="connsiteY3" fmla="*/ 31465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50807 h 4448175"/>
              <a:gd name="connsiteX3" fmla="*/ 7563379 w 7907337"/>
              <a:gd name="connsiteY3" fmla="*/ 31465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602412 w 7907337"/>
              <a:gd name="connsiteY6" fmla="*/ 4446078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50311"/>
              <a:gd name="connsiteX1" fmla="*/ 7907337 w 7907337"/>
              <a:gd name="connsiteY1" fmla="*/ 0 h 4450311"/>
              <a:gd name="connsiteX2" fmla="*/ 7897813 w 7907337"/>
              <a:gd name="connsiteY2" fmla="*/ 3150807 h 4450311"/>
              <a:gd name="connsiteX3" fmla="*/ 7563379 w 7907337"/>
              <a:gd name="connsiteY3" fmla="*/ 3146577 h 4450311"/>
              <a:gd name="connsiteX4" fmla="*/ 7568670 w 7907337"/>
              <a:gd name="connsiteY4" fmla="*/ 4101077 h 4450311"/>
              <a:gd name="connsiteX5" fmla="*/ 6593945 w 7907337"/>
              <a:gd name="connsiteY5" fmla="*/ 4107446 h 4450311"/>
              <a:gd name="connsiteX6" fmla="*/ 6708245 w 7907337"/>
              <a:gd name="connsiteY6" fmla="*/ 4450311 h 4450311"/>
              <a:gd name="connsiteX7" fmla="*/ 0 w 7907337"/>
              <a:gd name="connsiteY7" fmla="*/ 4448175 h 4450311"/>
              <a:gd name="connsiteX8" fmla="*/ 0 w 7907337"/>
              <a:gd name="connsiteY8" fmla="*/ 0 h 4450311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50807 h 4448175"/>
              <a:gd name="connsiteX3" fmla="*/ 7563379 w 7907337"/>
              <a:gd name="connsiteY3" fmla="*/ 31465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598178 w 7907337"/>
              <a:gd name="connsiteY6" fmla="*/ 4441845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902046 w 7907337"/>
              <a:gd name="connsiteY2" fmla="*/ 3028040 h 4448175"/>
              <a:gd name="connsiteX3" fmla="*/ 7563379 w 7907337"/>
              <a:gd name="connsiteY3" fmla="*/ 31465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598178 w 7907337"/>
              <a:gd name="connsiteY6" fmla="*/ 4441845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46574 h 4448175"/>
              <a:gd name="connsiteX3" fmla="*/ 7563379 w 7907337"/>
              <a:gd name="connsiteY3" fmla="*/ 3146577 h 4448175"/>
              <a:gd name="connsiteX4" fmla="*/ 7568670 w 7907337"/>
              <a:gd name="connsiteY4" fmla="*/ 4101077 h 4448175"/>
              <a:gd name="connsiteX5" fmla="*/ 6593945 w 7907337"/>
              <a:gd name="connsiteY5" fmla="*/ 4107446 h 4448175"/>
              <a:gd name="connsiteX6" fmla="*/ 6598178 w 7907337"/>
              <a:gd name="connsiteY6" fmla="*/ 4441845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46574 h 4448175"/>
              <a:gd name="connsiteX3" fmla="*/ 7563379 w 7907337"/>
              <a:gd name="connsiteY3" fmla="*/ 3146577 h 4448175"/>
              <a:gd name="connsiteX4" fmla="*/ 7670270 w 7907337"/>
              <a:gd name="connsiteY4" fmla="*/ 4109543 h 4448175"/>
              <a:gd name="connsiteX5" fmla="*/ 6593945 w 7907337"/>
              <a:gd name="connsiteY5" fmla="*/ 4107446 h 4448175"/>
              <a:gd name="connsiteX6" fmla="*/ 6598178 w 7907337"/>
              <a:gd name="connsiteY6" fmla="*/ 4441845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  <a:gd name="connsiteX0" fmla="*/ 0 w 7907337"/>
              <a:gd name="connsiteY0" fmla="*/ 0 h 4448175"/>
              <a:gd name="connsiteX1" fmla="*/ 7907337 w 7907337"/>
              <a:gd name="connsiteY1" fmla="*/ 0 h 4448175"/>
              <a:gd name="connsiteX2" fmla="*/ 7897813 w 7907337"/>
              <a:gd name="connsiteY2" fmla="*/ 3146574 h 4448175"/>
              <a:gd name="connsiteX3" fmla="*/ 7563379 w 7907337"/>
              <a:gd name="connsiteY3" fmla="*/ 3146577 h 4448175"/>
              <a:gd name="connsiteX4" fmla="*/ 7560203 w 7907337"/>
              <a:gd name="connsiteY4" fmla="*/ 4105310 h 4448175"/>
              <a:gd name="connsiteX5" fmla="*/ 6593945 w 7907337"/>
              <a:gd name="connsiteY5" fmla="*/ 4107446 h 4448175"/>
              <a:gd name="connsiteX6" fmla="*/ 6598178 w 7907337"/>
              <a:gd name="connsiteY6" fmla="*/ 4441845 h 4448175"/>
              <a:gd name="connsiteX7" fmla="*/ 0 w 7907337"/>
              <a:gd name="connsiteY7" fmla="*/ 4448175 h 4448175"/>
              <a:gd name="connsiteX8" fmla="*/ 0 w 7907337"/>
              <a:gd name="connsiteY8" fmla="*/ 0 h 444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07337" h="4448175">
                <a:moveTo>
                  <a:pt x="0" y="0"/>
                </a:moveTo>
                <a:lnTo>
                  <a:pt x="7907337" y="0"/>
                </a:lnTo>
                <a:cubicBezTo>
                  <a:pt x="7906984" y="1055914"/>
                  <a:pt x="7900105" y="3138612"/>
                  <a:pt x="7897813" y="3146574"/>
                </a:cubicBezTo>
                <a:cubicBezTo>
                  <a:pt x="7895521" y="3154536"/>
                  <a:pt x="7553325" y="3149065"/>
                  <a:pt x="7563379" y="3146577"/>
                </a:cubicBezTo>
                <a:cubicBezTo>
                  <a:pt x="7564966" y="3148322"/>
                  <a:pt x="7560909" y="4093332"/>
                  <a:pt x="7560203" y="4105310"/>
                </a:cubicBezTo>
                <a:cubicBezTo>
                  <a:pt x="7559497" y="4117288"/>
                  <a:pt x="6907565" y="4108145"/>
                  <a:pt x="6593945" y="4107446"/>
                </a:cubicBezTo>
                <a:lnTo>
                  <a:pt x="6598178" y="4441845"/>
                </a:lnTo>
                <a:lnTo>
                  <a:pt x="0" y="4448175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lIns="68564" tIns="34283" rIns="68564" bIns="34283" anchor="ctr" anchorCtr="0"/>
          <a:lstStyle>
            <a:lvl1pPr marL="0" indent="0" algn="ctr">
              <a:buNone/>
              <a:defRPr sz="1600">
                <a:solidFill>
                  <a:srgbClr val="464646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r>
              <a:rPr lang="en-US"/>
              <a:t>Add you picture here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9216516" y="0"/>
            <a:ext cx="1728192" cy="233140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/>
            <a:r>
              <a:rPr lang="en-GB" sz="800"/>
              <a:t>This image is layered with text over the top. </a:t>
            </a:r>
          </a:p>
          <a:p>
            <a:pPr algn="l"/>
            <a:endParaRPr lang="en-GB" sz="800"/>
          </a:p>
          <a:p>
            <a:pPr algn="l"/>
            <a:r>
              <a:rPr lang="en-GB" sz="800"/>
              <a:t>To replace the image in the background, right click on the right hand side of the image and select “Send to back”.</a:t>
            </a:r>
          </a:p>
          <a:p>
            <a:pPr algn="l"/>
            <a:endParaRPr lang="en-GB" sz="800"/>
          </a:p>
          <a:p>
            <a:pPr algn="l"/>
            <a:r>
              <a:rPr lang="en-GB" sz="800"/>
              <a:t>Delete the existing Cat image and click on the icon in the centre to browse to the image you want to use. Click on</a:t>
            </a:r>
            <a:r>
              <a:rPr lang="en-GB" sz="800" b="1"/>
              <a:t> OPEN.</a:t>
            </a:r>
          </a:p>
          <a:p>
            <a:pPr algn="l"/>
            <a:endParaRPr lang="en-GB" sz="800" b="1"/>
          </a:p>
          <a:p>
            <a:pPr algn="l"/>
            <a:r>
              <a:rPr lang="en-GB" sz="800"/>
              <a:t>This will automatically be placed in front of any objects.</a:t>
            </a:r>
            <a:r>
              <a:rPr lang="en-GB" sz="800" baseline="0"/>
              <a:t> </a:t>
            </a:r>
            <a:r>
              <a:rPr lang="en-GB" sz="800"/>
              <a:t>Crop the picture as necessary, and then </a:t>
            </a:r>
            <a:r>
              <a:rPr lang="en-GB" sz="800" b="1"/>
              <a:t>right click </a:t>
            </a:r>
            <a:r>
              <a:rPr lang="en-GB" sz="800"/>
              <a:t>and select </a:t>
            </a:r>
            <a:r>
              <a:rPr lang="en-GB" sz="800" b="1"/>
              <a:t>send to back </a:t>
            </a:r>
            <a:r>
              <a:rPr lang="en-GB" sz="800"/>
              <a:t>from the dropdown.</a:t>
            </a:r>
          </a:p>
        </p:txBody>
      </p:sp>
    </p:spTree>
    <p:extLst>
      <p:ext uri="{BB962C8B-B14F-4D97-AF65-F5344CB8AC3E}">
        <p14:creationId xmlns:p14="http://schemas.microsoft.com/office/powerpoint/2010/main" val="361727304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-Shape 3"/>
          <p:cNvSpPr/>
          <p:nvPr userDrawn="1"/>
        </p:nvSpPr>
        <p:spPr>
          <a:xfrm rot="16200000">
            <a:off x="7948695" y="4085755"/>
            <a:ext cx="272166" cy="272418"/>
          </a:xfrm>
          <a:prstGeom prst="corner">
            <a:avLst>
              <a:gd name="adj1" fmla="val 26665"/>
              <a:gd name="adj2" fmla="val 26362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858789"/>
              </a:solidFill>
            </a:endParaRPr>
          </a:p>
        </p:txBody>
      </p:sp>
      <p:sp>
        <p:nvSpPr>
          <p:cNvPr id="5" name="L-Shape 4"/>
          <p:cNvSpPr/>
          <p:nvPr userDrawn="1"/>
        </p:nvSpPr>
        <p:spPr>
          <a:xfrm rot="5400000">
            <a:off x="869285" y="348755"/>
            <a:ext cx="272166" cy="272418"/>
          </a:xfrm>
          <a:prstGeom prst="corner">
            <a:avLst>
              <a:gd name="adj1" fmla="val 26665"/>
              <a:gd name="adj2" fmla="val 26362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858789"/>
              </a:solidFill>
            </a:endParaRPr>
          </a:p>
        </p:txBody>
      </p:sp>
      <p:sp>
        <p:nvSpPr>
          <p:cNvPr id="10" name="Media Placeholder 8"/>
          <p:cNvSpPr>
            <a:spLocks noGrp="1"/>
          </p:cNvSpPr>
          <p:nvPr>
            <p:ph type="media" sz="quarter" idx="13" hasCustomPrompt="1"/>
          </p:nvPr>
        </p:nvSpPr>
        <p:spPr>
          <a:xfrm>
            <a:off x="948267" y="423471"/>
            <a:ext cx="7197197" cy="3855642"/>
          </a:xfrm>
          <a:prstGeom prst="rect">
            <a:avLst/>
          </a:prstGeom>
        </p:spPr>
        <p:txBody>
          <a:bodyPr vert="horz" lIns="68564" tIns="34283" rIns="68564" bIns="34283" anchor="ctr" anchorCtr="0"/>
          <a:lstStyle>
            <a:lvl1pPr marL="0" indent="0" algn="ctr">
              <a:buNone/>
              <a:defRPr sz="1400" baseline="0">
                <a:solidFill>
                  <a:schemeClr val="bg1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r>
              <a:rPr lang="en-US"/>
              <a:t>Video to be placed in between frames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9" name="Freeform 5"/>
          <p:cNvSpPr>
            <a:spLocks noEditPoints="1"/>
          </p:cNvSpPr>
          <p:nvPr userDrawn="1"/>
        </p:nvSpPr>
        <p:spPr bwMode="auto">
          <a:xfrm>
            <a:off x="227164" y="4694447"/>
            <a:ext cx="370170" cy="243810"/>
          </a:xfrm>
          <a:custGeom>
            <a:avLst/>
            <a:gdLst>
              <a:gd name="T0" fmla="*/ 846 w 914"/>
              <a:gd name="T1" fmla="*/ 52 h 602"/>
              <a:gd name="T2" fmla="*/ 858 w 914"/>
              <a:gd name="T3" fmla="*/ 70 h 602"/>
              <a:gd name="T4" fmla="*/ 850 w 914"/>
              <a:gd name="T5" fmla="*/ 126 h 602"/>
              <a:gd name="T6" fmla="*/ 814 w 914"/>
              <a:gd name="T7" fmla="*/ 180 h 602"/>
              <a:gd name="T8" fmla="*/ 830 w 914"/>
              <a:gd name="T9" fmla="*/ 64 h 602"/>
              <a:gd name="T10" fmla="*/ 680 w 914"/>
              <a:gd name="T11" fmla="*/ 430 h 602"/>
              <a:gd name="T12" fmla="*/ 626 w 914"/>
              <a:gd name="T13" fmla="*/ 386 h 602"/>
              <a:gd name="T14" fmla="*/ 626 w 914"/>
              <a:gd name="T15" fmla="*/ 318 h 602"/>
              <a:gd name="T16" fmla="*/ 678 w 914"/>
              <a:gd name="T17" fmla="*/ 270 h 602"/>
              <a:gd name="T18" fmla="*/ 734 w 914"/>
              <a:gd name="T19" fmla="*/ 280 h 602"/>
              <a:gd name="T20" fmla="*/ 770 w 914"/>
              <a:gd name="T21" fmla="*/ 350 h 602"/>
              <a:gd name="T22" fmla="*/ 746 w 914"/>
              <a:gd name="T23" fmla="*/ 410 h 602"/>
              <a:gd name="T24" fmla="*/ 148 w 914"/>
              <a:gd name="T25" fmla="*/ 432 h 602"/>
              <a:gd name="T26" fmla="*/ 96 w 914"/>
              <a:gd name="T27" fmla="*/ 408 h 602"/>
              <a:gd name="T28" fmla="*/ 74 w 914"/>
              <a:gd name="T29" fmla="*/ 350 h 602"/>
              <a:gd name="T30" fmla="*/ 106 w 914"/>
              <a:gd name="T31" fmla="*/ 282 h 602"/>
              <a:gd name="T32" fmla="*/ 164 w 914"/>
              <a:gd name="T33" fmla="*/ 270 h 602"/>
              <a:gd name="T34" fmla="*/ 218 w 914"/>
              <a:gd name="T35" fmla="*/ 322 h 602"/>
              <a:gd name="T36" fmla="*/ 218 w 914"/>
              <a:gd name="T37" fmla="*/ 384 h 602"/>
              <a:gd name="T38" fmla="*/ 164 w 914"/>
              <a:gd name="T39" fmla="*/ 430 h 602"/>
              <a:gd name="T40" fmla="*/ 880 w 914"/>
              <a:gd name="T41" fmla="*/ 428 h 602"/>
              <a:gd name="T42" fmla="*/ 850 w 914"/>
              <a:gd name="T43" fmla="*/ 378 h 602"/>
              <a:gd name="T44" fmla="*/ 876 w 914"/>
              <a:gd name="T45" fmla="*/ 258 h 602"/>
              <a:gd name="T46" fmla="*/ 900 w 914"/>
              <a:gd name="T47" fmla="*/ 158 h 602"/>
              <a:gd name="T48" fmla="*/ 894 w 914"/>
              <a:gd name="T49" fmla="*/ 46 h 602"/>
              <a:gd name="T50" fmla="*/ 862 w 914"/>
              <a:gd name="T51" fmla="*/ 6 h 602"/>
              <a:gd name="T52" fmla="*/ 820 w 914"/>
              <a:gd name="T53" fmla="*/ 6 h 602"/>
              <a:gd name="T54" fmla="*/ 788 w 914"/>
              <a:gd name="T55" fmla="*/ 34 h 602"/>
              <a:gd name="T56" fmla="*/ 756 w 914"/>
              <a:gd name="T57" fmla="*/ 132 h 602"/>
              <a:gd name="T58" fmla="*/ 754 w 914"/>
              <a:gd name="T59" fmla="*/ 220 h 602"/>
              <a:gd name="T60" fmla="*/ 684 w 914"/>
              <a:gd name="T61" fmla="*/ 200 h 602"/>
              <a:gd name="T62" fmla="*/ 592 w 914"/>
              <a:gd name="T63" fmla="*/ 234 h 602"/>
              <a:gd name="T64" fmla="*/ 556 w 914"/>
              <a:gd name="T65" fmla="*/ 284 h 602"/>
              <a:gd name="T66" fmla="*/ 542 w 914"/>
              <a:gd name="T67" fmla="*/ 248 h 602"/>
              <a:gd name="T68" fmla="*/ 476 w 914"/>
              <a:gd name="T69" fmla="*/ 200 h 602"/>
              <a:gd name="T70" fmla="*/ 428 w 914"/>
              <a:gd name="T71" fmla="*/ 202 h 602"/>
              <a:gd name="T72" fmla="*/ 288 w 914"/>
              <a:gd name="T73" fmla="*/ 100 h 602"/>
              <a:gd name="T74" fmla="*/ 252 w 914"/>
              <a:gd name="T75" fmla="*/ 228 h 602"/>
              <a:gd name="T76" fmla="*/ 162 w 914"/>
              <a:gd name="T77" fmla="*/ 198 h 602"/>
              <a:gd name="T78" fmla="*/ 114 w 914"/>
              <a:gd name="T79" fmla="*/ 208 h 602"/>
              <a:gd name="T80" fmla="*/ 74 w 914"/>
              <a:gd name="T81" fmla="*/ 204 h 602"/>
              <a:gd name="T82" fmla="*/ 74 w 914"/>
              <a:gd name="T83" fmla="*/ 466 h 602"/>
              <a:gd name="T84" fmla="*/ 162 w 914"/>
              <a:gd name="T85" fmla="*/ 500 h 602"/>
              <a:gd name="T86" fmla="*/ 254 w 914"/>
              <a:gd name="T87" fmla="*/ 468 h 602"/>
              <a:gd name="T88" fmla="*/ 366 w 914"/>
              <a:gd name="T89" fmla="*/ 492 h 602"/>
              <a:gd name="T90" fmla="*/ 368 w 914"/>
              <a:gd name="T91" fmla="*/ 308 h 602"/>
              <a:gd name="T92" fmla="*/ 402 w 914"/>
              <a:gd name="T93" fmla="*/ 278 h 602"/>
              <a:gd name="T94" fmla="*/ 452 w 914"/>
              <a:gd name="T95" fmla="*/ 270 h 602"/>
              <a:gd name="T96" fmla="*/ 482 w 914"/>
              <a:gd name="T97" fmla="*/ 306 h 602"/>
              <a:gd name="T98" fmla="*/ 562 w 914"/>
              <a:gd name="T99" fmla="*/ 428 h 602"/>
              <a:gd name="T100" fmla="*/ 584 w 914"/>
              <a:gd name="T101" fmla="*/ 460 h 602"/>
              <a:gd name="T102" fmla="*/ 664 w 914"/>
              <a:gd name="T103" fmla="*/ 500 h 602"/>
              <a:gd name="T104" fmla="*/ 732 w 914"/>
              <a:gd name="T105" fmla="*/ 492 h 602"/>
              <a:gd name="T106" fmla="*/ 800 w 914"/>
              <a:gd name="T107" fmla="*/ 452 h 602"/>
              <a:gd name="T108" fmla="*/ 848 w 914"/>
              <a:gd name="T109" fmla="*/ 490 h 602"/>
              <a:gd name="T110" fmla="*/ 914 w 914"/>
              <a:gd name="T111" fmla="*/ 432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914" h="602">
                <a:moveTo>
                  <a:pt x="838" y="54"/>
                </a:moveTo>
                <a:lnTo>
                  <a:pt x="838" y="54"/>
                </a:lnTo>
                <a:lnTo>
                  <a:pt x="842" y="54"/>
                </a:lnTo>
                <a:lnTo>
                  <a:pt x="846" y="52"/>
                </a:lnTo>
                <a:lnTo>
                  <a:pt x="846" y="52"/>
                </a:lnTo>
                <a:lnTo>
                  <a:pt x="850" y="54"/>
                </a:lnTo>
                <a:lnTo>
                  <a:pt x="852" y="54"/>
                </a:lnTo>
                <a:lnTo>
                  <a:pt x="852" y="54"/>
                </a:lnTo>
                <a:lnTo>
                  <a:pt x="856" y="60"/>
                </a:lnTo>
                <a:lnTo>
                  <a:pt x="858" y="70"/>
                </a:lnTo>
                <a:lnTo>
                  <a:pt x="858" y="80"/>
                </a:lnTo>
                <a:lnTo>
                  <a:pt x="858" y="92"/>
                </a:lnTo>
                <a:lnTo>
                  <a:pt x="854" y="108"/>
                </a:lnTo>
                <a:lnTo>
                  <a:pt x="850" y="126"/>
                </a:lnTo>
                <a:lnTo>
                  <a:pt x="850" y="126"/>
                </a:lnTo>
                <a:lnTo>
                  <a:pt x="832" y="186"/>
                </a:lnTo>
                <a:lnTo>
                  <a:pt x="818" y="228"/>
                </a:lnTo>
                <a:lnTo>
                  <a:pt x="818" y="228"/>
                </a:lnTo>
                <a:lnTo>
                  <a:pt x="816" y="206"/>
                </a:lnTo>
                <a:lnTo>
                  <a:pt x="814" y="180"/>
                </a:lnTo>
                <a:lnTo>
                  <a:pt x="814" y="152"/>
                </a:lnTo>
                <a:lnTo>
                  <a:pt x="816" y="126"/>
                </a:lnTo>
                <a:lnTo>
                  <a:pt x="820" y="100"/>
                </a:lnTo>
                <a:lnTo>
                  <a:pt x="824" y="80"/>
                </a:lnTo>
                <a:lnTo>
                  <a:pt x="830" y="64"/>
                </a:lnTo>
                <a:lnTo>
                  <a:pt x="834" y="58"/>
                </a:lnTo>
                <a:lnTo>
                  <a:pt x="838" y="54"/>
                </a:lnTo>
                <a:close/>
                <a:moveTo>
                  <a:pt x="694" y="432"/>
                </a:moveTo>
                <a:lnTo>
                  <a:pt x="694" y="432"/>
                </a:lnTo>
                <a:lnTo>
                  <a:pt x="680" y="430"/>
                </a:lnTo>
                <a:lnTo>
                  <a:pt x="666" y="426"/>
                </a:lnTo>
                <a:lnTo>
                  <a:pt x="654" y="420"/>
                </a:lnTo>
                <a:lnTo>
                  <a:pt x="642" y="410"/>
                </a:lnTo>
                <a:lnTo>
                  <a:pt x="634" y="400"/>
                </a:lnTo>
                <a:lnTo>
                  <a:pt x="626" y="386"/>
                </a:lnTo>
                <a:lnTo>
                  <a:pt x="622" y="370"/>
                </a:lnTo>
                <a:lnTo>
                  <a:pt x="620" y="350"/>
                </a:lnTo>
                <a:lnTo>
                  <a:pt x="620" y="350"/>
                </a:lnTo>
                <a:lnTo>
                  <a:pt x="622" y="332"/>
                </a:lnTo>
                <a:lnTo>
                  <a:pt x="626" y="318"/>
                </a:lnTo>
                <a:lnTo>
                  <a:pt x="632" y="304"/>
                </a:lnTo>
                <a:lnTo>
                  <a:pt x="640" y="292"/>
                </a:lnTo>
                <a:lnTo>
                  <a:pt x="652" y="282"/>
                </a:lnTo>
                <a:lnTo>
                  <a:pt x="664" y="274"/>
                </a:lnTo>
                <a:lnTo>
                  <a:pt x="678" y="270"/>
                </a:lnTo>
                <a:lnTo>
                  <a:pt x="694" y="268"/>
                </a:lnTo>
                <a:lnTo>
                  <a:pt x="694" y="268"/>
                </a:lnTo>
                <a:lnTo>
                  <a:pt x="708" y="270"/>
                </a:lnTo>
                <a:lnTo>
                  <a:pt x="722" y="274"/>
                </a:lnTo>
                <a:lnTo>
                  <a:pt x="734" y="280"/>
                </a:lnTo>
                <a:lnTo>
                  <a:pt x="746" y="290"/>
                </a:lnTo>
                <a:lnTo>
                  <a:pt x="754" y="302"/>
                </a:lnTo>
                <a:lnTo>
                  <a:pt x="762" y="316"/>
                </a:lnTo>
                <a:lnTo>
                  <a:pt x="768" y="332"/>
                </a:lnTo>
                <a:lnTo>
                  <a:pt x="770" y="350"/>
                </a:lnTo>
                <a:lnTo>
                  <a:pt x="770" y="350"/>
                </a:lnTo>
                <a:lnTo>
                  <a:pt x="768" y="368"/>
                </a:lnTo>
                <a:lnTo>
                  <a:pt x="762" y="386"/>
                </a:lnTo>
                <a:lnTo>
                  <a:pt x="754" y="400"/>
                </a:lnTo>
                <a:lnTo>
                  <a:pt x="746" y="410"/>
                </a:lnTo>
                <a:lnTo>
                  <a:pt x="734" y="420"/>
                </a:lnTo>
                <a:lnTo>
                  <a:pt x="722" y="426"/>
                </a:lnTo>
                <a:lnTo>
                  <a:pt x="708" y="430"/>
                </a:lnTo>
                <a:lnTo>
                  <a:pt x="694" y="432"/>
                </a:lnTo>
                <a:close/>
                <a:moveTo>
                  <a:pt x="148" y="432"/>
                </a:moveTo>
                <a:lnTo>
                  <a:pt x="148" y="432"/>
                </a:lnTo>
                <a:lnTo>
                  <a:pt x="132" y="430"/>
                </a:lnTo>
                <a:lnTo>
                  <a:pt x="118" y="424"/>
                </a:lnTo>
                <a:lnTo>
                  <a:pt x="106" y="418"/>
                </a:lnTo>
                <a:lnTo>
                  <a:pt x="96" y="408"/>
                </a:lnTo>
                <a:lnTo>
                  <a:pt x="86" y="396"/>
                </a:lnTo>
                <a:lnTo>
                  <a:pt x="80" y="382"/>
                </a:lnTo>
                <a:lnTo>
                  <a:pt x="74" y="366"/>
                </a:lnTo>
                <a:lnTo>
                  <a:pt x="74" y="350"/>
                </a:lnTo>
                <a:lnTo>
                  <a:pt x="74" y="350"/>
                </a:lnTo>
                <a:lnTo>
                  <a:pt x="74" y="334"/>
                </a:lnTo>
                <a:lnTo>
                  <a:pt x="78" y="318"/>
                </a:lnTo>
                <a:lnTo>
                  <a:pt x="86" y="304"/>
                </a:lnTo>
                <a:lnTo>
                  <a:pt x="94" y="292"/>
                </a:lnTo>
                <a:lnTo>
                  <a:pt x="106" y="282"/>
                </a:lnTo>
                <a:lnTo>
                  <a:pt x="118" y="274"/>
                </a:lnTo>
                <a:lnTo>
                  <a:pt x="132" y="270"/>
                </a:lnTo>
                <a:lnTo>
                  <a:pt x="148" y="268"/>
                </a:lnTo>
                <a:lnTo>
                  <a:pt x="148" y="268"/>
                </a:lnTo>
                <a:lnTo>
                  <a:pt x="164" y="270"/>
                </a:lnTo>
                <a:lnTo>
                  <a:pt x="180" y="276"/>
                </a:lnTo>
                <a:lnTo>
                  <a:pt x="192" y="284"/>
                </a:lnTo>
                <a:lnTo>
                  <a:pt x="204" y="294"/>
                </a:lnTo>
                <a:lnTo>
                  <a:pt x="212" y="308"/>
                </a:lnTo>
                <a:lnTo>
                  <a:pt x="218" y="322"/>
                </a:lnTo>
                <a:lnTo>
                  <a:pt x="222" y="336"/>
                </a:lnTo>
                <a:lnTo>
                  <a:pt x="222" y="350"/>
                </a:lnTo>
                <a:lnTo>
                  <a:pt x="222" y="350"/>
                </a:lnTo>
                <a:lnTo>
                  <a:pt x="222" y="368"/>
                </a:lnTo>
                <a:lnTo>
                  <a:pt x="218" y="384"/>
                </a:lnTo>
                <a:lnTo>
                  <a:pt x="210" y="398"/>
                </a:lnTo>
                <a:lnTo>
                  <a:pt x="202" y="408"/>
                </a:lnTo>
                <a:lnTo>
                  <a:pt x="190" y="418"/>
                </a:lnTo>
                <a:lnTo>
                  <a:pt x="178" y="426"/>
                </a:lnTo>
                <a:lnTo>
                  <a:pt x="164" y="430"/>
                </a:lnTo>
                <a:lnTo>
                  <a:pt x="148" y="432"/>
                </a:lnTo>
                <a:close/>
                <a:moveTo>
                  <a:pt x="906" y="432"/>
                </a:moveTo>
                <a:lnTo>
                  <a:pt x="906" y="432"/>
                </a:lnTo>
                <a:lnTo>
                  <a:pt x="892" y="430"/>
                </a:lnTo>
                <a:lnTo>
                  <a:pt x="880" y="428"/>
                </a:lnTo>
                <a:lnTo>
                  <a:pt x="870" y="422"/>
                </a:lnTo>
                <a:lnTo>
                  <a:pt x="862" y="414"/>
                </a:lnTo>
                <a:lnTo>
                  <a:pt x="856" y="404"/>
                </a:lnTo>
                <a:lnTo>
                  <a:pt x="852" y="392"/>
                </a:lnTo>
                <a:lnTo>
                  <a:pt x="850" y="378"/>
                </a:lnTo>
                <a:lnTo>
                  <a:pt x="850" y="362"/>
                </a:lnTo>
                <a:lnTo>
                  <a:pt x="850" y="362"/>
                </a:lnTo>
                <a:lnTo>
                  <a:pt x="852" y="346"/>
                </a:lnTo>
                <a:lnTo>
                  <a:pt x="856" y="326"/>
                </a:lnTo>
                <a:lnTo>
                  <a:pt x="876" y="258"/>
                </a:lnTo>
                <a:lnTo>
                  <a:pt x="876" y="258"/>
                </a:lnTo>
                <a:lnTo>
                  <a:pt x="888" y="212"/>
                </a:lnTo>
                <a:lnTo>
                  <a:pt x="888" y="212"/>
                </a:lnTo>
                <a:lnTo>
                  <a:pt x="896" y="184"/>
                </a:lnTo>
                <a:lnTo>
                  <a:pt x="900" y="158"/>
                </a:lnTo>
                <a:lnTo>
                  <a:pt x="904" y="132"/>
                </a:lnTo>
                <a:lnTo>
                  <a:pt x="904" y="108"/>
                </a:lnTo>
                <a:lnTo>
                  <a:pt x="904" y="84"/>
                </a:lnTo>
                <a:lnTo>
                  <a:pt x="900" y="64"/>
                </a:lnTo>
                <a:lnTo>
                  <a:pt x="894" y="46"/>
                </a:lnTo>
                <a:lnTo>
                  <a:pt x="886" y="30"/>
                </a:lnTo>
                <a:lnTo>
                  <a:pt x="886" y="30"/>
                </a:lnTo>
                <a:lnTo>
                  <a:pt x="880" y="20"/>
                </a:lnTo>
                <a:lnTo>
                  <a:pt x="872" y="10"/>
                </a:lnTo>
                <a:lnTo>
                  <a:pt x="862" y="6"/>
                </a:lnTo>
                <a:lnTo>
                  <a:pt x="852" y="2"/>
                </a:lnTo>
                <a:lnTo>
                  <a:pt x="852" y="2"/>
                </a:lnTo>
                <a:lnTo>
                  <a:pt x="842" y="0"/>
                </a:lnTo>
                <a:lnTo>
                  <a:pt x="832" y="2"/>
                </a:lnTo>
                <a:lnTo>
                  <a:pt x="820" y="6"/>
                </a:lnTo>
                <a:lnTo>
                  <a:pt x="810" y="12"/>
                </a:lnTo>
                <a:lnTo>
                  <a:pt x="810" y="12"/>
                </a:lnTo>
                <a:lnTo>
                  <a:pt x="802" y="18"/>
                </a:lnTo>
                <a:lnTo>
                  <a:pt x="796" y="24"/>
                </a:lnTo>
                <a:lnTo>
                  <a:pt x="788" y="34"/>
                </a:lnTo>
                <a:lnTo>
                  <a:pt x="780" y="48"/>
                </a:lnTo>
                <a:lnTo>
                  <a:pt x="772" y="64"/>
                </a:lnTo>
                <a:lnTo>
                  <a:pt x="766" y="82"/>
                </a:lnTo>
                <a:lnTo>
                  <a:pt x="760" y="106"/>
                </a:lnTo>
                <a:lnTo>
                  <a:pt x="756" y="132"/>
                </a:lnTo>
                <a:lnTo>
                  <a:pt x="756" y="132"/>
                </a:lnTo>
                <a:lnTo>
                  <a:pt x="754" y="170"/>
                </a:lnTo>
                <a:lnTo>
                  <a:pt x="752" y="196"/>
                </a:lnTo>
                <a:lnTo>
                  <a:pt x="754" y="220"/>
                </a:lnTo>
                <a:lnTo>
                  <a:pt x="754" y="220"/>
                </a:lnTo>
                <a:lnTo>
                  <a:pt x="738" y="212"/>
                </a:lnTo>
                <a:lnTo>
                  <a:pt x="720" y="204"/>
                </a:lnTo>
                <a:lnTo>
                  <a:pt x="702" y="200"/>
                </a:lnTo>
                <a:lnTo>
                  <a:pt x="684" y="200"/>
                </a:lnTo>
                <a:lnTo>
                  <a:pt x="684" y="200"/>
                </a:lnTo>
                <a:lnTo>
                  <a:pt x="662" y="202"/>
                </a:lnTo>
                <a:lnTo>
                  <a:pt x="644" y="206"/>
                </a:lnTo>
                <a:lnTo>
                  <a:pt x="624" y="212"/>
                </a:lnTo>
                <a:lnTo>
                  <a:pt x="608" y="222"/>
                </a:lnTo>
                <a:lnTo>
                  <a:pt x="592" y="234"/>
                </a:lnTo>
                <a:lnTo>
                  <a:pt x="578" y="248"/>
                </a:lnTo>
                <a:lnTo>
                  <a:pt x="566" y="264"/>
                </a:lnTo>
                <a:lnTo>
                  <a:pt x="558" y="282"/>
                </a:lnTo>
                <a:lnTo>
                  <a:pt x="558" y="282"/>
                </a:lnTo>
                <a:lnTo>
                  <a:pt x="556" y="284"/>
                </a:lnTo>
                <a:lnTo>
                  <a:pt x="556" y="284"/>
                </a:lnTo>
                <a:lnTo>
                  <a:pt x="556" y="284"/>
                </a:lnTo>
                <a:lnTo>
                  <a:pt x="556" y="284"/>
                </a:lnTo>
                <a:lnTo>
                  <a:pt x="550" y="264"/>
                </a:lnTo>
                <a:lnTo>
                  <a:pt x="542" y="248"/>
                </a:lnTo>
                <a:lnTo>
                  <a:pt x="532" y="234"/>
                </a:lnTo>
                <a:lnTo>
                  <a:pt x="520" y="220"/>
                </a:lnTo>
                <a:lnTo>
                  <a:pt x="506" y="212"/>
                </a:lnTo>
                <a:lnTo>
                  <a:pt x="492" y="204"/>
                </a:lnTo>
                <a:lnTo>
                  <a:pt x="476" y="200"/>
                </a:lnTo>
                <a:lnTo>
                  <a:pt x="458" y="198"/>
                </a:lnTo>
                <a:lnTo>
                  <a:pt x="458" y="198"/>
                </a:lnTo>
                <a:lnTo>
                  <a:pt x="458" y="198"/>
                </a:lnTo>
                <a:lnTo>
                  <a:pt x="442" y="200"/>
                </a:lnTo>
                <a:lnTo>
                  <a:pt x="428" y="202"/>
                </a:lnTo>
                <a:lnTo>
                  <a:pt x="402" y="208"/>
                </a:lnTo>
                <a:lnTo>
                  <a:pt x="382" y="216"/>
                </a:lnTo>
                <a:lnTo>
                  <a:pt x="366" y="224"/>
                </a:lnTo>
                <a:lnTo>
                  <a:pt x="366" y="100"/>
                </a:lnTo>
                <a:lnTo>
                  <a:pt x="288" y="100"/>
                </a:lnTo>
                <a:lnTo>
                  <a:pt x="288" y="276"/>
                </a:lnTo>
                <a:lnTo>
                  <a:pt x="288" y="276"/>
                </a:lnTo>
                <a:lnTo>
                  <a:pt x="278" y="258"/>
                </a:lnTo>
                <a:lnTo>
                  <a:pt x="266" y="242"/>
                </a:lnTo>
                <a:lnTo>
                  <a:pt x="252" y="228"/>
                </a:lnTo>
                <a:lnTo>
                  <a:pt x="236" y="218"/>
                </a:lnTo>
                <a:lnTo>
                  <a:pt x="218" y="210"/>
                </a:lnTo>
                <a:lnTo>
                  <a:pt x="200" y="204"/>
                </a:lnTo>
                <a:lnTo>
                  <a:pt x="182" y="200"/>
                </a:lnTo>
                <a:lnTo>
                  <a:pt x="162" y="198"/>
                </a:lnTo>
                <a:lnTo>
                  <a:pt x="162" y="198"/>
                </a:lnTo>
                <a:lnTo>
                  <a:pt x="150" y="198"/>
                </a:lnTo>
                <a:lnTo>
                  <a:pt x="138" y="200"/>
                </a:lnTo>
                <a:lnTo>
                  <a:pt x="126" y="204"/>
                </a:lnTo>
                <a:lnTo>
                  <a:pt x="114" y="208"/>
                </a:lnTo>
                <a:lnTo>
                  <a:pt x="104" y="214"/>
                </a:lnTo>
                <a:lnTo>
                  <a:pt x="94" y="220"/>
                </a:lnTo>
                <a:lnTo>
                  <a:pt x="84" y="228"/>
                </a:lnTo>
                <a:lnTo>
                  <a:pt x="74" y="238"/>
                </a:lnTo>
                <a:lnTo>
                  <a:pt x="74" y="204"/>
                </a:lnTo>
                <a:lnTo>
                  <a:pt x="0" y="204"/>
                </a:lnTo>
                <a:lnTo>
                  <a:pt x="0" y="602"/>
                </a:lnTo>
                <a:lnTo>
                  <a:pt x="74" y="602"/>
                </a:lnTo>
                <a:lnTo>
                  <a:pt x="74" y="466"/>
                </a:lnTo>
                <a:lnTo>
                  <a:pt x="74" y="466"/>
                </a:lnTo>
                <a:lnTo>
                  <a:pt x="94" y="480"/>
                </a:lnTo>
                <a:lnTo>
                  <a:pt x="116" y="492"/>
                </a:lnTo>
                <a:lnTo>
                  <a:pt x="138" y="498"/>
                </a:lnTo>
                <a:lnTo>
                  <a:pt x="162" y="500"/>
                </a:lnTo>
                <a:lnTo>
                  <a:pt x="162" y="500"/>
                </a:lnTo>
                <a:lnTo>
                  <a:pt x="184" y="498"/>
                </a:lnTo>
                <a:lnTo>
                  <a:pt x="204" y="494"/>
                </a:lnTo>
                <a:lnTo>
                  <a:pt x="222" y="488"/>
                </a:lnTo>
                <a:lnTo>
                  <a:pt x="238" y="478"/>
                </a:lnTo>
                <a:lnTo>
                  <a:pt x="254" y="468"/>
                </a:lnTo>
                <a:lnTo>
                  <a:pt x="268" y="454"/>
                </a:lnTo>
                <a:lnTo>
                  <a:pt x="278" y="438"/>
                </a:lnTo>
                <a:lnTo>
                  <a:pt x="288" y="420"/>
                </a:lnTo>
                <a:lnTo>
                  <a:pt x="288" y="492"/>
                </a:lnTo>
                <a:lnTo>
                  <a:pt x="366" y="492"/>
                </a:lnTo>
                <a:lnTo>
                  <a:pt x="366" y="330"/>
                </a:lnTo>
                <a:lnTo>
                  <a:pt x="366" y="330"/>
                </a:lnTo>
                <a:lnTo>
                  <a:pt x="366" y="320"/>
                </a:lnTo>
                <a:lnTo>
                  <a:pt x="368" y="308"/>
                </a:lnTo>
                <a:lnTo>
                  <a:pt x="368" y="308"/>
                </a:lnTo>
                <a:lnTo>
                  <a:pt x="372" y="302"/>
                </a:lnTo>
                <a:lnTo>
                  <a:pt x="376" y="296"/>
                </a:lnTo>
                <a:lnTo>
                  <a:pt x="384" y="288"/>
                </a:lnTo>
                <a:lnTo>
                  <a:pt x="392" y="282"/>
                </a:lnTo>
                <a:lnTo>
                  <a:pt x="402" y="278"/>
                </a:lnTo>
                <a:lnTo>
                  <a:pt x="414" y="272"/>
                </a:lnTo>
                <a:lnTo>
                  <a:pt x="426" y="270"/>
                </a:lnTo>
                <a:lnTo>
                  <a:pt x="440" y="268"/>
                </a:lnTo>
                <a:lnTo>
                  <a:pt x="440" y="268"/>
                </a:lnTo>
                <a:lnTo>
                  <a:pt x="452" y="270"/>
                </a:lnTo>
                <a:lnTo>
                  <a:pt x="462" y="272"/>
                </a:lnTo>
                <a:lnTo>
                  <a:pt x="468" y="278"/>
                </a:lnTo>
                <a:lnTo>
                  <a:pt x="474" y="284"/>
                </a:lnTo>
                <a:lnTo>
                  <a:pt x="480" y="294"/>
                </a:lnTo>
                <a:lnTo>
                  <a:pt x="482" y="306"/>
                </a:lnTo>
                <a:lnTo>
                  <a:pt x="484" y="322"/>
                </a:lnTo>
                <a:lnTo>
                  <a:pt x="484" y="340"/>
                </a:lnTo>
                <a:lnTo>
                  <a:pt x="484" y="492"/>
                </a:lnTo>
                <a:lnTo>
                  <a:pt x="562" y="492"/>
                </a:lnTo>
                <a:lnTo>
                  <a:pt x="562" y="428"/>
                </a:lnTo>
                <a:lnTo>
                  <a:pt x="562" y="428"/>
                </a:lnTo>
                <a:lnTo>
                  <a:pt x="564" y="430"/>
                </a:lnTo>
                <a:lnTo>
                  <a:pt x="564" y="430"/>
                </a:lnTo>
                <a:lnTo>
                  <a:pt x="574" y="444"/>
                </a:lnTo>
                <a:lnTo>
                  <a:pt x="584" y="460"/>
                </a:lnTo>
                <a:lnTo>
                  <a:pt x="598" y="472"/>
                </a:lnTo>
                <a:lnTo>
                  <a:pt x="614" y="482"/>
                </a:lnTo>
                <a:lnTo>
                  <a:pt x="630" y="490"/>
                </a:lnTo>
                <a:lnTo>
                  <a:pt x="646" y="496"/>
                </a:lnTo>
                <a:lnTo>
                  <a:pt x="664" y="500"/>
                </a:lnTo>
                <a:lnTo>
                  <a:pt x="684" y="500"/>
                </a:lnTo>
                <a:lnTo>
                  <a:pt x="684" y="500"/>
                </a:lnTo>
                <a:lnTo>
                  <a:pt x="700" y="500"/>
                </a:lnTo>
                <a:lnTo>
                  <a:pt x="716" y="498"/>
                </a:lnTo>
                <a:lnTo>
                  <a:pt x="732" y="492"/>
                </a:lnTo>
                <a:lnTo>
                  <a:pt x="748" y="488"/>
                </a:lnTo>
                <a:lnTo>
                  <a:pt x="762" y="480"/>
                </a:lnTo>
                <a:lnTo>
                  <a:pt x="776" y="472"/>
                </a:lnTo>
                <a:lnTo>
                  <a:pt x="788" y="462"/>
                </a:lnTo>
                <a:lnTo>
                  <a:pt x="800" y="452"/>
                </a:lnTo>
                <a:lnTo>
                  <a:pt x="800" y="452"/>
                </a:lnTo>
                <a:lnTo>
                  <a:pt x="812" y="468"/>
                </a:lnTo>
                <a:lnTo>
                  <a:pt x="822" y="476"/>
                </a:lnTo>
                <a:lnTo>
                  <a:pt x="832" y="484"/>
                </a:lnTo>
                <a:lnTo>
                  <a:pt x="848" y="490"/>
                </a:lnTo>
                <a:lnTo>
                  <a:pt x="864" y="496"/>
                </a:lnTo>
                <a:lnTo>
                  <a:pt x="884" y="500"/>
                </a:lnTo>
                <a:lnTo>
                  <a:pt x="906" y="502"/>
                </a:lnTo>
                <a:lnTo>
                  <a:pt x="914" y="502"/>
                </a:lnTo>
                <a:lnTo>
                  <a:pt x="914" y="432"/>
                </a:lnTo>
                <a:lnTo>
                  <a:pt x="906" y="4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0" name="Freeform 6"/>
          <p:cNvSpPr>
            <a:spLocks/>
          </p:cNvSpPr>
          <p:nvPr userDrawn="1"/>
        </p:nvSpPr>
        <p:spPr bwMode="auto">
          <a:xfrm>
            <a:off x="556834" y="4715507"/>
            <a:ext cx="17820" cy="71280"/>
          </a:xfrm>
          <a:custGeom>
            <a:avLst/>
            <a:gdLst>
              <a:gd name="T0" fmla="*/ 24 w 44"/>
              <a:gd name="T1" fmla="*/ 2 h 176"/>
              <a:gd name="T2" fmla="*/ 24 w 44"/>
              <a:gd name="T3" fmla="*/ 2 h 176"/>
              <a:gd name="T4" fmla="*/ 28 w 44"/>
              <a:gd name="T5" fmla="*/ 2 h 176"/>
              <a:gd name="T6" fmla="*/ 32 w 44"/>
              <a:gd name="T7" fmla="*/ 0 h 176"/>
              <a:gd name="T8" fmla="*/ 32 w 44"/>
              <a:gd name="T9" fmla="*/ 0 h 176"/>
              <a:gd name="T10" fmla="*/ 36 w 44"/>
              <a:gd name="T11" fmla="*/ 2 h 176"/>
              <a:gd name="T12" fmla="*/ 38 w 44"/>
              <a:gd name="T13" fmla="*/ 2 h 176"/>
              <a:gd name="T14" fmla="*/ 38 w 44"/>
              <a:gd name="T15" fmla="*/ 2 h 176"/>
              <a:gd name="T16" fmla="*/ 42 w 44"/>
              <a:gd name="T17" fmla="*/ 8 h 176"/>
              <a:gd name="T18" fmla="*/ 44 w 44"/>
              <a:gd name="T19" fmla="*/ 18 h 176"/>
              <a:gd name="T20" fmla="*/ 44 w 44"/>
              <a:gd name="T21" fmla="*/ 28 h 176"/>
              <a:gd name="T22" fmla="*/ 44 w 44"/>
              <a:gd name="T23" fmla="*/ 40 h 176"/>
              <a:gd name="T24" fmla="*/ 40 w 44"/>
              <a:gd name="T25" fmla="*/ 56 h 176"/>
              <a:gd name="T26" fmla="*/ 36 w 44"/>
              <a:gd name="T27" fmla="*/ 74 h 176"/>
              <a:gd name="T28" fmla="*/ 36 w 44"/>
              <a:gd name="T29" fmla="*/ 74 h 176"/>
              <a:gd name="T30" fmla="*/ 18 w 44"/>
              <a:gd name="T31" fmla="*/ 134 h 176"/>
              <a:gd name="T32" fmla="*/ 4 w 44"/>
              <a:gd name="T33" fmla="*/ 176 h 176"/>
              <a:gd name="T34" fmla="*/ 4 w 44"/>
              <a:gd name="T35" fmla="*/ 176 h 176"/>
              <a:gd name="T36" fmla="*/ 2 w 44"/>
              <a:gd name="T37" fmla="*/ 154 h 176"/>
              <a:gd name="T38" fmla="*/ 0 w 44"/>
              <a:gd name="T39" fmla="*/ 128 h 176"/>
              <a:gd name="T40" fmla="*/ 0 w 44"/>
              <a:gd name="T41" fmla="*/ 100 h 176"/>
              <a:gd name="T42" fmla="*/ 2 w 44"/>
              <a:gd name="T43" fmla="*/ 74 h 176"/>
              <a:gd name="T44" fmla="*/ 6 w 44"/>
              <a:gd name="T45" fmla="*/ 48 h 176"/>
              <a:gd name="T46" fmla="*/ 10 w 44"/>
              <a:gd name="T47" fmla="*/ 28 h 176"/>
              <a:gd name="T48" fmla="*/ 16 w 44"/>
              <a:gd name="T49" fmla="*/ 12 h 176"/>
              <a:gd name="T50" fmla="*/ 20 w 44"/>
              <a:gd name="T51" fmla="*/ 6 h 176"/>
              <a:gd name="T52" fmla="*/ 24 w 44"/>
              <a:gd name="T53" fmla="*/ 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4" h="176">
                <a:moveTo>
                  <a:pt x="24" y="2"/>
                </a:moveTo>
                <a:lnTo>
                  <a:pt x="24" y="2"/>
                </a:lnTo>
                <a:lnTo>
                  <a:pt x="28" y="2"/>
                </a:lnTo>
                <a:lnTo>
                  <a:pt x="32" y="0"/>
                </a:lnTo>
                <a:lnTo>
                  <a:pt x="32" y="0"/>
                </a:lnTo>
                <a:lnTo>
                  <a:pt x="36" y="2"/>
                </a:lnTo>
                <a:lnTo>
                  <a:pt x="38" y="2"/>
                </a:lnTo>
                <a:lnTo>
                  <a:pt x="38" y="2"/>
                </a:lnTo>
                <a:lnTo>
                  <a:pt x="42" y="8"/>
                </a:lnTo>
                <a:lnTo>
                  <a:pt x="44" y="18"/>
                </a:lnTo>
                <a:lnTo>
                  <a:pt x="44" y="28"/>
                </a:lnTo>
                <a:lnTo>
                  <a:pt x="44" y="40"/>
                </a:lnTo>
                <a:lnTo>
                  <a:pt x="40" y="56"/>
                </a:lnTo>
                <a:lnTo>
                  <a:pt x="36" y="74"/>
                </a:lnTo>
                <a:lnTo>
                  <a:pt x="36" y="74"/>
                </a:lnTo>
                <a:lnTo>
                  <a:pt x="18" y="134"/>
                </a:lnTo>
                <a:lnTo>
                  <a:pt x="4" y="176"/>
                </a:lnTo>
                <a:lnTo>
                  <a:pt x="4" y="176"/>
                </a:lnTo>
                <a:lnTo>
                  <a:pt x="2" y="154"/>
                </a:lnTo>
                <a:lnTo>
                  <a:pt x="0" y="128"/>
                </a:lnTo>
                <a:lnTo>
                  <a:pt x="0" y="100"/>
                </a:lnTo>
                <a:lnTo>
                  <a:pt x="2" y="74"/>
                </a:lnTo>
                <a:lnTo>
                  <a:pt x="6" y="48"/>
                </a:lnTo>
                <a:lnTo>
                  <a:pt x="10" y="28"/>
                </a:lnTo>
                <a:lnTo>
                  <a:pt x="16" y="12"/>
                </a:lnTo>
                <a:lnTo>
                  <a:pt x="20" y="6"/>
                </a:lnTo>
                <a:lnTo>
                  <a:pt x="24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1" name="Freeform 7"/>
          <p:cNvSpPr>
            <a:spLocks/>
          </p:cNvSpPr>
          <p:nvPr userDrawn="1"/>
        </p:nvSpPr>
        <p:spPr bwMode="auto">
          <a:xfrm>
            <a:off x="478264" y="4802987"/>
            <a:ext cx="60750" cy="66420"/>
          </a:xfrm>
          <a:custGeom>
            <a:avLst/>
            <a:gdLst>
              <a:gd name="T0" fmla="*/ 74 w 150"/>
              <a:gd name="T1" fmla="*/ 164 h 164"/>
              <a:gd name="T2" fmla="*/ 74 w 150"/>
              <a:gd name="T3" fmla="*/ 164 h 164"/>
              <a:gd name="T4" fmla="*/ 60 w 150"/>
              <a:gd name="T5" fmla="*/ 162 h 164"/>
              <a:gd name="T6" fmla="*/ 46 w 150"/>
              <a:gd name="T7" fmla="*/ 158 h 164"/>
              <a:gd name="T8" fmla="*/ 34 w 150"/>
              <a:gd name="T9" fmla="*/ 152 h 164"/>
              <a:gd name="T10" fmla="*/ 22 w 150"/>
              <a:gd name="T11" fmla="*/ 142 h 164"/>
              <a:gd name="T12" fmla="*/ 14 w 150"/>
              <a:gd name="T13" fmla="*/ 132 h 164"/>
              <a:gd name="T14" fmla="*/ 6 w 150"/>
              <a:gd name="T15" fmla="*/ 118 h 164"/>
              <a:gd name="T16" fmla="*/ 2 w 150"/>
              <a:gd name="T17" fmla="*/ 102 h 164"/>
              <a:gd name="T18" fmla="*/ 0 w 150"/>
              <a:gd name="T19" fmla="*/ 82 h 164"/>
              <a:gd name="T20" fmla="*/ 0 w 150"/>
              <a:gd name="T21" fmla="*/ 82 h 164"/>
              <a:gd name="T22" fmla="*/ 2 w 150"/>
              <a:gd name="T23" fmla="*/ 64 h 164"/>
              <a:gd name="T24" fmla="*/ 6 w 150"/>
              <a:gd name="T25" fmla="*/ 50 h 164"/>
              <a:gd name="T26" fmla="*/ 12 w 150"/>
              <a:gd name="T27" fmla="*/ 36 h 164"/>
              <a:gd name="T28" fmla="*/ 20 w 150"/>
              <a:gd name="T29" fmla="*/ 24 h 164"/>
              <a:gd name="T30" fmla="*/ 32 w 150"/>
              <a:gd name="T31" fmla="*/ 14 h 164"/>
              <a:gd name="T32" fmla="*/ 44 w 150"/>
              <a:gd name="T33" fmla="*/ 6 h 164"/>
              <a:gd name="T34" fmla="*/ 58 w 150"/>
              <a:gd name="T35" fmla="*/ 2 h 164"/>
              <a:gd name="T36" fmla="*/ 74 w 150"/>
              <a:gd name="T37" fmla="*/ 0 h 164"/>
              <a:gd name="T38" fmla="*/ 74 w 150"/>
              <a:gd name="T39" fmla="*/ 0 h 164"/>
              <a:gd name="T40" fmla="*/ 88 w 150"/>
              <a:gd name="T41" fmla="*/ 2 h 164"/>
              <a:gd name="T42" fmla="*/ 102 w 150"/>
              <a:gd name="T43" fmla="*/ 6 h 164"/>
              <a:gd name="T44" fmla="*/ 114 w 150"/>
              <a:gd name="T45" fmla="*/ 12 h 164"/>
              <a:gd name="T46" fmla="*/ 126 w 150"/>
              <a:gd name="T47" fmla="*/ 22 h 164"/>
              <a:gd name="T48" fmla="*/ 134 w 150"/>
              <a:gd name="T49" fmla="*/ 34 h 164"/>
              <a:gd name="T50" fmla="*/ 142 w 150"/>
              <a:gd name="T51" fmla="*/ 48 h 164"/>
              <a:gd name="T52" fmla="*/ 148 w 150"/>
              <a:gd name="T53" fmla="*/ 64 h 164"/>
              <a:gd name="T54" fmla="*/ 150 w 150"/>
              <a:gd name="T55" fmla="*/ 82 h 164"/>
              <a:gd name="T56" fmla="*/ 150 w 150"/>
              <a:gd name="T57" fmla="*/ 82 h 164"/>
              <a:gd name="T58" fmla="*/ 148 w 150"/>
              <a:gd name="T59" fmla="*/ 100 h 164"/>
              <a:gd name="T60" fmla="*/ 142 w 150"/>
              <a:gd name="T61" fmla="*/ 118 h 164"/>
              <a:gd name="T62" fmla="*/ 134 w 150"/>
              <a:gd name="T63" fmla="*/ 132 h 164"/>
              <a:gd name="T64" fmla="*/ 126 w 150"/>
              <a:gd name="T65" fmla="*/ 142 h 164"/>
              <a:gd name="T66" fmla="*/ 114 w 150"/>
              <a:gd name="T67" fmla="*/ 152 h 164"/>
              <a:gd name="T68" fmla="*/ 102 w 150"/>
              <a:gd name="T69" fmla="*/ 158 h 164"/>
              <a:gd name="T70" fmla="*/ 88 w 150"/>
              <a:gd name="T71" fmla="*/ 162 h 164"/>
              <a:gd name="T72" fmla="*/ 74 w 150"/>
              <a:gd name="T73" fmla="*/ 1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50" h="164">
                <a:moveTo>
                  <a:pt x="74" y="164"/>
                </a:moveTo>
                <a:lnTo>
                  <a:pt x="74" y="164"/>
                </a:lnTo>
                <a:lnTo>
                  <a:pt x="60" y="162"/>
                </a:lnTo>
                <a:lnTo>
                  <a:pt x="46" y="158"/>
                </a:lnTo>
                <a:lnTo>
                  <a:pt x="34" y="152"/>
                </a:lnTo>
                <a:lnTo>
                  <a:pt x="22" y="142"/>
                </a:lnTo>
                <a:lnTo>
                  <a:pt x="14" y="132"/>
                </a:lnTo>
                <a:lnTo>
                  <a:pt x="6" y="118"/>
                </a:lnTo>
                <a:lnTo>
                  <a:pt x="2" y="102"/>
                </a:lnTo>
                <a:lnTo>
                  <a:pt x="0" y="82"/>
                </a:lnTo>
                <a:lnTo>
                  <a:pt x="0" y="82"/>
                </a:lnTo>
                <a:lnTo>
                  <a:pt x="2" y="64"/>
                </a:lnTo>
                <a:lnTo>
                  <a:pt x="6" y="50"/>
                </a:lnTo>
                <a:lnTo>
                  <a:pt x="12" y="36"/>
                </a:lnTo>
                <a:lnTo>
                  <a:pt x="20" y="24"/>
                </a:lnTo>
                <a:lnTo>
                  <a:pt x="32" y="14"/>
                </a:lnTo>
                <a:lnTo>
                  <a:pt x="44" y="6"/>
                </a:lnTo>
                <a:lnTo>
                  <a:pt x="58" y="2"/>
                </a:lnTo>
                <a:lnTo>
                  <a:pt x="74" y="0"/>
                </a:lnTo>
                <a:lnTo>
                  <a:pt x="74" y="0"/>
                </a:lnTo>
                <a:lnTo>
                  <a:pt x="88" y="2"/>
                </a:lnTo>
                <a:lnTo>
                  <a:pt x="102" y="6"/>
                </a:lnTo>
                <a:lnTo>
                  <a:pt x="114" y="12"/>
                </a:lnTo>
                <a:lnTo>
                  <a:pt x="126" y="22"/>
                </a:lnTo>
                <a:lnTo>
                  <a:pt x="134" y="34"/>
                </a:lnTo>
                <a:lnTo>
                  <a:pt x="142" y="48"/>
                </a:lnTo>
                <a:lnTo>
                  <a:pt x="148" y="64"/>
                </a:lnTo>
                <a:lnTo>
                  <a:pt x="150" y="82"/>
                </a:lnTo>
                <a:lnTo>
                  <a:pt x="150" y="82"/>
                </a:lnTo>
                <a:lnTo>
                  <a:pt x="148" y="100"/>
                </a:lnTo>
                <a:lnTo>
                  <a:pt x="142" y="118"/>
                </a:lnTo>
                <a:lnTo>
                  <a:pt x="134" y="132"/>
                </a:lnTo>
                <a:lnTo>
                  <a:pt x="126" y="142"/>
                </a:lnTo>
                <a:lnTo>
                  <a:pt x="114" y="152"/>
                </a:lnTo>
                <a:lnTo>
                  <a:pt x="102" y="158"/>
                </a:lnTo>
                <a:lnTo>
                  <a:pt x="88" y="162"/>
                </a:lnTo>
                <a:lnTo>
                  <a:pt x="74" y="16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2" name="Freeform 8"/>
          <p:cNvSpPr>
            <a:spLocks/>
          </p:cNvSpPr>
          <p:nvPr userDrawn="1"/>
        </p:nvSpPr>
        <p:spPr bwMode="auto">
          <a:xfrm>
            <a:off x="257134" y="4802987"/>
            <a:ext cx="59940" cy="66420"/>
          </a:xfrm>
          <a:custGeom>
            <a:avLst/>
            <a:gdLst>
              <a:gd name="T0" fmla="*/ 74 w 148"/>
              <a:gd name="T1" fmla="*/ 164 h 164"/>
              <a:gd name="T2" fmla="*/ 74 w 148"/>
              <a:gd name="T3" fmla="*/ 164 h 164"/>
              <a:gd name="T4" fmla="*/ 58 w 148"/>
              <a:gd name="T5" fmla="*/ 162 h 164"/>
              <a:gd name="T6" fmla="*/ 44 w 148"/>
              <a:gd name="T7" fmla="*/ 156 h 164"/>
              <a:gd name="T8" fmla="*/ 32 w 148"/>
              <a:gd name="T9" fmla="*/ 150 h 164"/>
              <a:gd name="T10" fmla="*/ 22 w 148"/>
              <a:gd name="T11" fmla="*/ 140 h 164"/>
              <a:gd name="T12" fmla="*/ 12 w 148"/>
              <a:gd name="T13" fmla="*/ 128 h 164"/>
              <a:gd name="T14" fmla="*/ 6 w 148"/>
              <a:gd name="T15" fmla="*/ 114 h 164"/>
              <a:gd name="T16" fmla="*/ 0 w 148"/>
              <a:gd name="T17" fmla="*/ 98 h 164"/>
              <a:gd name="T18" fmla="*/ 0 w 148"/>
              <a:gd name="T19" fmla="*/ 82 h 164"/>
              <a:gd name="T20" fmla="*/ 0 w 148"/>
              <a:gd name="T21" fmla="*/ 82 h 164"/>
              <a:gd name="T22" fmla="*/ 0 w 148"/>
              <a:gd name="T23" fmla="*/ 66 h 164"/>
              <a:gd name="T24" fmla="*/ 4 w 148"/>
              <a:gd name="T25" fmla="*/ 50 h 164"/>
              <a:gd name="T26" fmla="*/ 12 w 148"/>
              <a:gd name="T27" fmla="*/ 36 h 164"/>
              <a:gd name="T28" fmla="*/ 20 w 148"/>
              <a:gd name="T29" fmla="*/ 24 h 164"/>
              <a:gd name="T30" fmla="*/ 32 w 148"/>
              <a:gd name="T31" fmla="*/ 14 h 164"/>
              <a:gd name="T32" fmla="*/ 44 w 148"/>
              <a:gd name="T33" fmla="*/ 6 h 164"/>
              <a:gd name="T34" fmla="*/ 58 w 148"/>
              <a:gd name="T35" fmla="*/ 2 h 164"/>
              <a:gd name="T36" fmla="*/ 74 w 148"/>
              <a:gd name="T37" fmla="*/ 0 h 164"/>
              <a:gd name="T38" fmla="*/ 74 w 148"/>
              <a:gd name="T39" fmla="*/ 0 h 164"/>
              <a:gd name="T40" fmla="*/ 90 w 148"/>
              <a:gd name="T41" fmla="*/ 2 h 164"/>
              <a:gd name="T42" fmla="*/ 106 w 148"/>
              <a:gd name="T43" fmla="*/ 8 h 164"/>
              <a:gd name="T44" fmla="*/ 118 w 148"/>
              <a:gd name="T45" fmla="*/ 16 h 164"/>
              <a:gd name="T46" fmla="*/ 130 w 148"/>
              <a:gd name="T47" fmla="*/ 26 h 164"/>
              <a:gd name="T48" fmla="*/ 138 w 148"/>
              <a:gd name="T49" fmla="*/ 40 h 164"/>
              <a:gd name="T50" fmla="*/ 144 w 148"/>
              <a:gd name="T51" fmla="*/ 54 h 164"/>
              <a:gd name="T52" fmla="*/ 148 w 148"/>
              <a:gd name="T53" fmla="*/ 68 h 164"/>
              <a:gd name="T54" fmla="*/ 148 w 148"/>
              <a:gd name="T55" fmla="*/ 82 h 164"/>
              <a:gd name="T56" fmla="*/ 148 w 148"/>
              <a:gd name="T57" fmla="*/ 82 h 164"/>
              <a:gd name="T58" fmla="*/ 148 w 148"/>
              <a:gd name="T59" fmla="*/ 100 h 164"/>
              <a:gd name="T60" fmla="*/ 144 w 148"/>
              <a:gd name="T61" fmla="*/ 116 h 164"/>
              <a:gd name="T62" fmla="*/ 136 w 148"/>
              <a:gd name="T63" fmla="*/ 130 h 164"/>
              <a:gd name="T64" fmla="*/ 128 w 148"/>
              <a:gd name="T65" fmla="*/ 140 h 164"/>
              <a:gd name="T66" fmla="*/ 116 w 148"/>
              <a:gd name="T67" fmla="*/ 150 h 164"/>
              <a:gd name="T68" fmla="*/ 104 w 148"/>
              <a:gd name="T69" fmla="*/ 158 h 164"/>
              <a:gd name="T70" fmla="*/ 90 w 148"/>
              <a:gd name="T71" fmla="*/ 162 h 164"/>
              <a:gd name="T72" fmla="*/ 74 w 148"/>
              <a:gd name="T73" fmla="*/ 1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8" h="164">
                <a:moveTo>
                  <a:pt x="74" y="164"/>
                </a:moveTo>
                <a:lnTo>
                  <a:pt x="74" y="164"/>
                </a:lnTo>
                <a:lnTo>
                  <a:pt x="58" y="162"/>
                </a:lnTo>
                <a:lnTo>
                  <a:pt x="44" y="156"/>
                </a:lnTo>
                <a:lnTo>
                  <a:pt x="32" y="150"/>
                </a:lnTo>
                <a:lnTo>
                  <a:pt x="22" y="140"/>
                </a:lnTo>
                <a:lnTo>
                  <a:pt x="12" y="128"/>
                </a:lnTo>
                <a:lnTo>
                  <a:pt x="6" y="114"/>
                </a:lnTo>
                <a:lnTo>
                  <a:pt x="0" y="98"/>
                </a:lnTo>
                <a:lnTo>
                  <a:pt x="0" y="82"/>
                </a:lnTo>
                <a:lnTo>
                  <a:pt x="0" y="82"/>
                </a:lnTo>
                <a:lnTo>
                  <a:pt x="0" y="66"/>
                </a:lnTo>
                <a:lnTo>
                  <a:pt x="4" y="50"/>
                </a:lnTo>
                <a:lnTo>
                  <a:pt x="12" y="36"/>
                </a:lnTo>
                <a:lnTo>
                  <a:pt x="20" y="24"/>
                </a:lnTo>
                <a:lnTo>
                  <a:pt x="32" y="14"/>
                </a:lnTo>
                <a:lnTo>
                  <a:pt x="44" y="6"/>
                </a:lnTo>
                <a:lnTo>
                  <a:pt x="58" y="2"/>
                </a:lnTo>
                <a:lnTo>
                  <a:pt x="74" y="0"/>
                </a:lnTo>
                <a:lnTo>
                  <a:pt x="74" y="0"/>
                </a:lnTo>
                <a:lnTo>
                  <a:pt x="90" y="2"/>
                </a:lnTo>
                <a:lnTo>
                  <a:pt x="106" y="8"/>
                </a:lnTo>
                <a:lnTo>
                  <a:pt x="118" y="16"/>
                </a:lnTo>
                <a:lnTo>
                  <a:pt x="130" y="26"/>
                </a:lnTo>
                <a:lnTo>
                  <a:pt x="138" y="40"/>
                </a:lnTo>
                <a:lnTo>
                  <a:pt x="144" y="54"/>
                </a:lnTo>
                <a:lnTo>
                  <a:pt x="148" y="68"/>
                </a:lnTo>
                <a:lnTo>
                  <a:pt x="148" y="82"/>
                </a:lnTo>
                <a:lnTo>
                  <a:pt x="148" y="82"/>
                </a:lnTo>
                <a:lnTo>
                  <a:pt x="148" y="100"/>
                </a:lnTo>
                <a:lnTo>
                  <a:pt x="144" y="116"/>
                </a:lnTo>
                <a:lnTo>
                  <a:pt x="136" y="130"/>
                </a:lnTo>
                <a:lnTo>
                  <a:pt x="128" y="140"/>
                </a:lnTo>
                <a:lnTo>
                  <a:pt x="116" y="150"/>
                </a:lnTo>
                <a:lnTo>
                  <a:pt x="104" y="158"/>
                </a:lnTo>
                <a:lnTo>
                  <a:pt x="90" y="162"/>
                </a:lnTo>
                <a:lnTo>
                  <a:pt x="74" y="16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3" name="Freeform 9"/>
          <p:cNvSpPr>
            <a:spLocks/>
          </p:cNvSpPr>
          <p:nvPr userDrawn="1"/>
        </p:nvSpPr>
        <p:spPr bwMode="auto">
          <a:xfrm>
            <a:off x="227164" y="4694447"/>
            <a:ext cx="370170" cy="243810"/>
          </a:xfrm>
          <a:custGeom>
            <a:avLst/>
            <a:gdLst>
              <a:gd name="T0" fmla="*/ 892 w 914"/>
              <a:gd name="T1" fmla="*/ 430 h 602"/>
              <a:gd name="T2" fmla="*/ 862 w 914"/>
              <a:gd name="T3" fmla="*/ 414 h 602"/>
              <a:gd name="T4" fmla="*/ 850 w 914"/>
              <a:gd name="T5" fmla="*/ 378 h 602"/>
              <a:gd name="T6" fmla="*/ 852 w 914"/>
              <a:gd name="T7" fmla="*/ 346 h 602"/>
              <a:gd name="T8" fmla="*/ 876 w 914"/>
              <a:gd name="T9" fmla="*/ 258 h 602"/>
              <a:gd name="T10" fmla="*/ 896 w 914"/>
              <a:gd name="T11" fmla="*/ 184 h 602"/>
              <a:gd name="T12" fmla="*/ 904 w 914"/>
              <a:gd name="T13" fmla="*/ 108 h 602"/>
              <a:gd name="T14" fmla="*/ 894 w 914"/>
              <a:gd name="T15" fmla="*/ 46 h 602"/>
              <a:gd name="T16" fmla="*/ 880 w 914"/>
              <a:gd name="T17" fmla="*/ 20 h 602"/>
              <a:gd name="T18" fmla="*/ 852 w 914"/>
              <a:gd name="T19" fmla="*/ 2 h 602"/>
              <a:gd name="T20" fmla="*/ 832 w 914"/>
              <a:gd name="T21" fmla="*/ 2 h 602"/>
              <a:gd name="T22" fmla="*/ 810 w 914"/>
              <a:gd name="T23" fmla="*/ 12 h 602"/>
              <a:gd name="T24" fmla="*/ 788 w 914"/>
              <a:gd name="T25" fmla="*/ 34 h 602"/>
              <a:gd name="T26" fmla="*/ 766 w 914"/>
              <a:gd name="T27" fmla="*/ 82 h 602"/>
              <a:gd name="T28" fmla="*/ 756 w 914"/>
              <a:gd name="T29" fmla="*/ 132 h 602"/>
              <a:gd name="T30" fmla="*/ 754 w 914"/>
              <a:gd name="T31" fmla="*/ 220 h 602"/>
              <a:gd name="T32" fmla="*/ 720 w 914"/>
              <a:gd name="T33" fmla="*/ 204 h 602"/>
              <a:gd name="T34" fmla="*/ 684 w 914"/>
              <a:gd name="T35" fmla="*/ 200 h 602"/>
              <a:gd name="T36" fmla="*/ 624 w 914"/>
              <a:gd name="T37" fmla="*/ 212 h 602"/>
              <a:gd name="T38" fmla="*/ 578 w 914"/>
              <a:gd name="T39" fmla="*/ 248 h 602"/>
              <a:gd name="T40" fmla="*/ 558 w 914"/>
              <a:gd name="T41" fmla="*/ 282 h 602"/>
              <a:gd name="T42" fmla="*/ 556 w 914"/>
              <a:gd name="T43" fmla="*/ 284 h 602"/>
              <a:gd name="T44" fmla="*/ 542 w 914"/>
              <a:gd name="T45" fmla="*/ 248 h 602"/>
              <a:gd name="T46" fmla="*/ 506 w 914"/>
              <a:gd name="T47" fmla="*/ 212 h 602"/>
              <a:gd name="T48" fmla="*/ 458 w 914"/>
              <a:gd name="T49" fmla="*/ 198 h 602"/>
              <a:gd name="T50" fmla="*/ 442 w 914"/>
              <a:gd name="T51" fmla="*/ 200 h 602"/>
              <a:gd name="T52" fmla="*/ 382 w 914"/>
              <a:gd name="T53" fmla="*/ 216 h 602"/>
              <a:gd name="T54" fmla="*/ 288 w 914"/>
              <a:gd name="T55" fmla="*/ 100 h 602"/>
              <a:gd name="T56" fmla="*/ 278 w 914"/>
              <a:gd name="T57" fmla="*/ 258 h 602"/>
              <a:gd name="T58" fmla="*/ 236 w 914"/>
              <a:gd name="T59" fmla="*/ 218 h 602"/>
              <a:gd name="T60" fmla="*/ 182 w 914"/>
              <a:gd name="T61" fmla="*/ 200 h 602"/>
              <a:gd name="T62" fmla="*/ 150 w 914"/>
              <a:gd name="T63" fmla="*/ 198 h 602"/>
              <a:gd name="T64" fmla="*/ 114 w 914"/>
              <a:gd name="T65" fmla="*/ 208 h 602"/>
              <a:gd name="T66" fmla="*/ 84 w 914"/>
              <a:gd name="T67" fmla="*/ 228 h 602"/>
              <a:gd name="T68" fmla="*/ 0 w 914"/>
              <a:gd name="T69" fmla="*/ 204 h 602"/>
              <a:gd name="T70" fmla="*/ 74 w 914"/>
              <a:gd name="T71" fmla="*/ 466 h 602"/>
              <a:gd name="T72" fmla="*/ 116 w 914"/>
              <a:gd name="T73" fmla="*/ 492 h 602"/>
              <a:gd name="T74" fmla="*/ 162 w 914"/>
              <a:gd name="T75" fmla="*/ 500 h 602"/>
              <a:gd name="T76" fmla="*/ 222 w 914"/>
              <a:gd name="T77" fmla="*/ 488 h 602"/>
              <a:gd name="T78" fmla="*/ 268 w 914"/>
              <a:gd name="T79" fmla="*/ 454 h 602"/>
              <a:gd name="T80" fmla="*/ 288 w 914"/>
              <a:gd name="T81" fmla="*/ 492 h 602"/>
              <a:gd name="T82" fmla="*/ 366 w 914"/>
              <a:gd name="T83" fmla="*/ 330 h 602"/>
              <a:gd name="T84" fmla="*/ 368 w 914"/>
              <a:gd name="T85" fmla="*/ 308 h 602"/>
              <a:gd name="T86" fmla="*/ 384 w 914"/>
              <a:gd name="T87" fmla="*/ 288 h 602"/>
              <a:gd name="T88" fmla="*/ 414 w 914"/>
              <a:gd name="T89" fmla="*/ 272 h 602"/>
              <a:gd name="T90" fmla="*/ 440 w 914"/>
              <a:gd name="T91" fmla="*/ 268 h 602"/>
              <a:gd name="T92" fmla="*/ 468 w 914"/>
              <a:gd name="T93" fmla="*/ 278 h 602"/>
              <a:gd name="T94" fmla="*/ 482 w 914"/>
              <a:gd name="T95" fmla="*/ 306 h 602"/>
              <a:gd name="T96" fmla="*/ 484 w 914"/>
              <a:gd name="T97" fmla="*/ 492 h 602"/>
              <a:gd name="T98" fmla="*/ 562 w 914"/>
              <a:gd name="T99" fmla="*/ 428 h 602"/>
              <a:gd name="T100" fmla="*/ 574 w 914"/>
              <a:gd name="T101" fmla="*/ 444 h 602"/>
              <a:gd name="T102" fmla="*/ 614 w 914"/>
              <a:gd name="T103" fmla="*/ 482 h 602"/>
              <a:gd name="T104" fmla="*/ 664 w 914"/>
              <a:gd name="T105" fmla="*/ 500 h 602"/>
              <a:gd name="T106" fmla="*/ 700 w 914"/>
              <a:gd name="T107" fmla="*/ 500 h 602"/>
              <a:gd name="T108" fmla="*/ 748 w 914"/>
              <a:gd name="T109" fmla="*/ 488 h 602"/>
              <a:gd name="T110" fmla="*/ 788 w 914"/>
              <a:gd name="T111" fmla="*/ 462 h 602"/>
              <a:gd name="T112" fmla="*/ 812 w 914"/>
              <a:gd name="T113" fmla="*/ 468 h 602"/>
              <a:gd name="T114" fmla="*/ 848 w 914"/>
              <a:gd name="T115" fmla="*/ 490 h 602"/>
              <a:gd name="T116" fmla="*/ 906 w 914"/>
              <a:gd name="T117" fmla="*/ 502 h 602"/>
              <a:gd name="T118" fmla="*/ 906 w 914"/>
              <a:gd name="T119" fmla="*/ 432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14" h="602">
                <a:moveTo>
                  <a:pt x="906" y="432"/>
                </a:moveTo>
                <a:lnTo>
                  <a:pt x="906" y="432"/>
                </a:lnTo>
                <a:lnTo>
                  <a:pt x="892" y="430"/>
                </a:lnTo>
                <a:lnTo>
                  <a:pt x="880" y="428"/>
                </a:lnTo>
                <a:lnTo>
                  <a:pt x="870" y="422"/>
                </a:lnTo>
                <a:lnTo>
                  <a:pt x="862" y="414"/>
                </a:lnTo>
                <a:lnTo>
                  <a:pt x="856" y="404"/>
                </a:lnTo>
                <a:lnTo>
                  <a:pt x="852" y="392"/>
                </a:lnTo>
                <a:lnTo>
                  <a:pt x="850" y="378"/>
                </a:lnTo>
                <a:lnTo>
                  <a:pt x="850" y="362"/>
                </a:lnTo>
                <a:lnTo>
                  <a:pt x="850" y="362"/>
                </a:lnTo>
                <a:lnTo>
                  <a:pt x="852" y="346"/>
                </a:lnTo>
                <a:lnTo>
                  <a:pt x="856" y="326"/>
                </a:lnTo>
                <a:lnTo>
                  <a:pt x="876" y="258"/>
                </a:lnTo>
                <a:lnTo>
                  <a:pt x="876" y="258"/>
                </a:lnTo>
                <a:lnTo>
                  <a:pt x="888" y="212"/>
                </a:lnTo>
                <a:lnTo>
                  <a:pt x="888" y="212"/>
                </a:lnTo>
                <a:lnTo>
                  <a:pt x="896" y="184"/>
                </a:lnTo>
                <a:lnTo>
                  <a:pt x="900" y="158"/>
                </a:lnTo>
                <a:lnTo>
                  <a:pt x="904" y="132"/>
                </a:lnTo>
                <a:lnTo>
                  <a:pt x="904" y="108"/>
                </a:lnTo>
                <a:lnTo>
                  <a:pt x="904" y="84"/>
                </a:lnTo>
                <a:lnTo>
                  <a:pt x="900" y="64"/>
                </a:lnTo>
                <a:lnTo>
                  <a:pt x="894" y="46"/>
                </a:lnTo>
                <a:lnTo>
                  <a:pt x="886" y="30"/>
                </a:lnTo>
                <a:lnTo>
                  <a:pt x="886" y="30"/>
                </a:lnTo>
                <a:lnTo>
                  <a:pt x="880" y="20"/>
                </a:lnTo>
                <a:lnTo>
                  <a:pt x="872" y="10"/>
                </a:lnTo>
                <a:lnTo>
                  <a:pt x="862" y="6"/>
                </a:lnTo>
                <a:lnTo>
                  <a:pt x="852" y="2"/>
                </a:lnTo>
                <a:lnTo>
                  <a:pt x="852" y="2"/>
                </a:lnTo>
                <a:lnTo>
                  <a:pt x="842" y="0"/>
                </a:lnTo>
                <a:lnTo>
                  <a:pt x="832" y="2"/>
                </a:lnTo>
                <a:lnTo>
                  <a:pt x="820" y="6"/>
                </a:lnTo>
                <a:lnTo>
                  <a:pt x="810" y="12"/>
                </a:lnTo>
                <a:lnTo>
                  <a:pt x="810" y="12"/>
                </a:lnTo>
                <a:lnTo>
                  <a:pt x="802" y="18"/>
                </a:lnTo>
                <a:lnTo>
                  <a:pt x="796" y="24"/>
                </a:lnTo>
                <a:lnTo>
                  <a:pt x="788" y="34"/>
                </a:lnTo>
                <a:lnTo>
                  <a:pt x="780" y="48"/>
                </a:lnTo>
                <a:lnTo>
                  <a:pt x="772" y="64"/>
                </a:lnTo>
                <a:lnTo>
                  <a:pt x="766" y="82"/>
                </a:lnTo>
                <a:lnTo>
                  <a:pt x="760" y="106"/>
                </a:lnTo>
                <a:lnTo>
                  <a:pt x="756" y="132"/>
                </a:lnTo>
                <a:lnTo>
                  <a:pt x="756" y="132"/>
                </a:lnTo>
                <a:lnTo>
                  <a:pt x="754" y="170"/>
                </a:lnTo>
                <a:lnTo>
                  <a:pt x="752" y="196"/>
                </a:lnTo>
                <a:lnTo>
                  <a:pt x="754" y="220"/>
                </a:lnTo>
                <a:lnTo>
                  <a:pt x="754" y="220"/>
                </a:lnTo>
                <a:lnTo>
                  <a:pt x="738" y="212"/>
                </a:lnTo>
                <a:lnTo>
                  <a:pt x="720" y="204"/>
                </a:lnTo>
                <a:lnTo>
                  <a:pt x="702" y="200"/>
                </a:lnTo>
                <a:lnTo>
                  <a:pt x="684" y="200"/>
                </a:lnTo>
                <a:lnTo>
                  <a:pt x="684" y="200"/>
                </a:lnTo>
                <a:lnTo>
                  <a:pt x="662" y="202"/>
                </a:lnTo>
                <a:lnTo>
                  <a:pt x="644" y="206"/>
                </a:lnTo>
                <a:lnTo>
                  <a:pt x="624" y="212"/>
                </a:lnTo>
                <a:lnTo>
                  <a:pt x="608" y="222"/>
                </a:lnTo>
                <a:lnTo>
                  <a:pt x="592" y="234"/>
                </a:lnTo>
                <a:lnTo>
                  <a:pt x="578" y="248"/>
                </a:lnTo>
                <a:lnTo>
                  <a:pt x="566" y="264"/>
                </a:lnTo>
                <a:lnTo>
                  <a:pt x="558" y="282"/>
                </a:lnTo>
                <a:lnTo>
                  <a:pt x="558" y="282"/>
                </a:lnTo>
                <a:lnTo>
                  <a:pt x="556" y="284"/>
                </a:lnTo>
                <a:lnTo>
                  <a:pt x="556" y="284"/>
                </a:lnTo>
                <a:lnTo>
                  <a:pt x="556" y="284"/>
                </a:lnTo>
                <a:lnTo>
                  <a:pt x="556" y="284"/>
                </a:lnTo>
                <a:lnTo>
                  <a:pt x="550" y="264"/>
                </a:lnTo>
                <a:lnTo>
                  <a:pt x="542" y="248"/>
                </a:lnTo>
                <a:lnTo>
                  <a:pt x="532" y="234"/>
                </a:lnTo>
                <a:lnTo>
                  <a:pt x="520" y="220"/>
                </a:lnTo>
                <a:lnTo>
                  <a:pt x="506" y="212"/>
                </a:lnTo>
                <a:lnTo>
                  <a:pt x="492" y="204"/>
                </a:lnTo>
                <a:lnTo>
                  <a:pt x="476" y="200"/>
                </a:lnTo>
                <a:lnTo>
                  <a:pt x="458" y="198"/>
                </a:lnTo>
                <a:lnTo>
                  <a:pt x="458" y="198"/>
                </a:lnTo>
                <a:lnTo>
                  <a:pt x="458" y="198"/>
                </a:lnTo>
                <a:lnTo>
                  <a:pt x="442" y="200"/>
                </a:lnTo>
                <a:lnTo>
                  <a:pt x="428" y="202"/>
                </a:lnTo>
                <a:lnTo>
                  <a:pt x="402" y="208"/>
                </a:lnTo>
                <a:lnTo>
                  <a:pt x="382" y="216"/>
                </a:lnTo>
                <a:lnTo>
                  <a:pt x="366" y="224"/>
                </a:lnTo>
                <a:lnTo>
                  <a:pt x="366" y="100"/>
                </a:lnTo>
                <a:lnTo>
                  <a:pt x="288" y="100"/>
                </a:lnTo>
                <a:lnTo>
                  <a:pt x="288" y="276"/>
                </a:lnTo>
                <a:lnTo>
                  <a:pt x="288" y="276"/>
                </a:lnTo>
                <a:lnTo>
                  <a:pt x="278" y="258"/>
                </a:lnTo>
                <a:lnTo>
                  <a:pt x="266" y="242"/>
                </a:lnTo>
                <a:lnTo>
                  <a:pt x="252" y="228"/>
                </a:lnTo>
                <a:lnTo>
                  <a:pt x="236" y="218"/>
                </a:lnTo>
                <a:lnTo>
                  <a:pt x="218" y="210"/>
                </a:lnTo>
                <a:lnTo>
                  <a:pt x="200" y="204"/>
                </a:lnTo>
                <a:lnTo>
                  <a:pt x="182" y="200"/>
                </a:lnTo>
                <a:lnTo>
                  <a:pt x="162" y="198"/>
                </a:lnTo>
                <a:lnTo>
                  <a:pt x="162" y="198"/>
                </a:lnTo>
                <a:lnTo>
                  <a:pt x="150" y="198"/>
                </a:lnTo>
                <a:lnTo>
                  <a:pt x="138" y="200"/>
                </a:lnTo>
                <a:lnTo>
                  <a:pt x="126" y="204"/>
                </a:lnTo>
                <a:lnTo>
                  <a:pt x="114" y="208"/>
                </a:lnTo>
                <a:lnTo>
                  <a:pt x="104" y="214"/>
                </a:lnTo>
                <a:lnTo>
                  <a:pt x="94" y="220"/>
                </a:lnTo>
                <a:lnTo>
                  <a:pt x="84" y="228"/>
                </a:lnTo>
                <a:lnTo>
                  <a:pt x="74" y="238"/>
                </a:lnTo>
                <a:lnTo>
                  <a:pt x="74" y="204"/>
                </a:lnTo>
                <a:lnTo>
                  <a:pt x="0" y="204"/>
                </a:lnTo>
                <a:lnTo>
                  <a:pt x="0" y="602"/>
                </a:lnTo>
                <a:lnTo>
                  <a:pt x="74" y="602"/>
                </a:lnTo>
                <a:lnTo>
                  <a:pt x="74" y="466"/>
                </a:lnTo>
                <a:lnTo>
                  <a:pt x="74" y="466"/>
                </a:lnTo>
                <a:lnTo>
                  <a:pt x="94" y="480"/>
                </a:lnTo>
                <a:lnTo>
                  <a:pt x="116" y="492"/>
                </a:lnTo>
                <a:lnTo>
                  <a:pt x="138" y="498"/>
                </a:lnTo>
                <a:lnTo>
                  <a:pt x="162" y="500"/>
                </a:lnTo>
                <a:lnTo>
                  <a:pt x="162" y="500"/>
                </a:lnTo>
                <a:lnTo>
                  <a:pt x="184" y="498"/>
                </a:lnTo>
                <a:lnTo>
                  <a:pt x="204" y="494"/>
                </a:lnTo>
                <a:lnTo>
                  <a:pt x="222" y="488"/>
                </a:lnTo>
                <a:lnTo>
                  <a:pt x="238" y="478"/>
                </a:lnTo>
                <a:lnTo>
                  <a:pt x="254" y="468"/>
                </a:lnTo>
                <a:lnTo>
                  <a:pt x="268" y="454"/>
                </a:lnTo>
                <a:lnTo>
                  <a:pt x="278" y="438"/>
                </a:lnTo>
                <a:lnTo>
                  <a:pt x="288" y="420"/>
                </a:lnTo>
                <a:lnTo>
                  <a:pt x="288" y="492"/>
                </a:lnTo>
                <a:lnTo>
                  <a:pt x="366" y="492"/>
                </a:lnTo>
                <a:lnTo>
                  <a:pt x="366" y="330"/>
                </a:lnTo>
                <a:lnTo>
                  <a:pt x="366" y="330"/>
                </a:lnTo>
                <a:lnTo>
                  <a:pt x="366" y="320"/>
                </a:lnTo>
                <a:lnTo>
                  <a:pt x="368" y="308"/>
                </a:lnTo>
                <a:lnTo>
                  <a:pt x="368" y="308"/>
                </a:lnTo>
                <a:lnTo>
                  <a:pt x="372" y="302"/>
                </a:lnTo>
                <a:lnTo>
                  <a:pt x="376" y="296"/>
                </a:lnTo>
                <a:lnTo>
                  <a:pt x="384" y="288"/>
                </a:lnTo>
                <a:lnTo>
                  <a:pt x="392" y="282"/>
                </a:lnTo>
                <a:lnTo>
                  <a:pt x="402" y="278"/>
                </a:lnTo>
                <a:lnTo>
                  <a:pt x="414" y="272"/>
                </a:lnTo>
                <a:lnTo>
                  <a:pt x="426" y="270"/>
                </a:lnTo>
                <a:lnTo>
                  <a:pt x="440" y="268"/>
                </a:lnTo>
                <a:lnTo>
                  <a:pt x="440" y="268"/>
                </a:lnTo>
                <a:lnTo>
                  <a:pt x="452" y="270"/>
                </a:lnTo>
                <a:lnTo>
                  <a:pt x="462" y="272"/>
                </a:lnTo>
                <a:lnTo>
                  <a:pt x="468" y="278"/>
                </a:lnTo>
                <a:lnTo>
                  <a:pt x="474" y="284"/>
                </a:lnTo>
                <a:lnTo>
                  <a:pt x="480" y="294"/>
                </a:lnTo>
                <a:lnTo>
                  <a:pt x="482" y="306"/>
                </a:lnTo>
                <a:lnTo>
                  <a:pt x="484" y="322"/>
                </a:lnTo>
                <a:lnTo>
                  <a:pt x="484" y="340"/>
                </a:lnTo>
                <a:lnTo>
                  <a:pt x="484" y="492"/>
                </a:lnTo>
                <a:lnTo>
                  <a:pt x="562" y="492"/>
                </a:lnTo>
                <a:lnTo>
                  <a:pt x="562" y="428"/>
                </a:lnTo>
                <a:lnTo>
                  <a:pt x="562" y="428"/>
                </a:lnTo>
                <a:lnTo>
                  <a:pt x="564" y="430"/>
                </a:lnTo>
                <a:lnTo>
                  <a:pt x="564" y="430"/>
                </a:lnTo>
                <a:lnTo>
                  <a:pt x="574" y="444"/>
                </a:lnTo>
                <a:lnTo>
                  <a:pt x="584" y="460"/>
                </a:lnTo>
                <a:lnTo>
                  <a:pt x="598" y="472"/>
                </a:lnTo>
                <a:lnTo>
                  <a:pt x="614" y="482"/>
                </a:lnTo>
                <a:lnTo>
                  <a:pt x="630" y="490"/>
                </a:lnTo>
                <a:lnTo>
                  <a:pt x="646" y="496"/>
                </a:lnTo>
                <a:lnTo>
                  <a:pt x="664" y="500"/>
                </a:lnTo>
                <a:lnTo>
                  <a:pt x="684" y="500"/>
                </a:lnTo>
                <a:lnTo>
                  <a:pt x="684" y="500"/>
                </a:lnTo>
                <a:lnTo>
                  <a:pt x="700" y="500"/>
                </a:lnTo>
                <a:lnTo>
                  <a:pt x="716" y="498"/>
                </a:lnTo>
                <a:lnTo>
                  <a:pt x="732" y="492"/>
                </a:lnTo>
                <a:lnTo>
                  <a:pt x="748" y="488"/>
                </a:lnTo>
                <a:lnTo>
                  <a:pt x="762" y="480"/>
                </a:lnTo>
                <a:lnTo>
                  <a:pt x="776" y="472"/>
                </a:lnTo>
                <a:lnTo>
                  <a:pt x="788" y="462"/>
                </a:lnTo>
                <a:lnTo>
                  <a:pt x="800" y="452"/>
                </a:lnTo>
                <a:lnTo>
                  <a:pt x="800" y="452"/>
                </a:lnTo>
                <a:lnTo>
                  <a:pt x="812" y="468"/>
                </a:lnTo>
                <a:lnTo>
                  <a:pt x="822" y="476"/>
                </a:lnTo>
                <a:lnTo>
                  <a:pt x="832" y="484"/>
                </a:lnTo>
                <a:lnTo>
                  <a:pt x="848" y="490"/>
                </a:lnTo>
                <a:lnTo>
                  <a:pt x="864" y="496"/>
                </a:lnTo>
                <a:lnTo>
                  <a:pt x="884" y="500"/>
                </a:lnTo>
                <a:lnTo>
                  <a:pt x="906" y="502"/>
                </a:lnTo>
                <a:lnTo>
                  <a:pt x="914" y="502"/>
                </a:lnTo>
                <a:lnTo>
                  <a:pt x="914" y="432"/>
                </a:lnTo>
                <a:lnTo>
                  <a:pt x="906" y="43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239775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0530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 userDrawn="1"/>
        </p:nvSpPr>
        <p:spPr>
          <a:xfrm>
            <a:off x="7823202" y="376419"/>
            <a:ext cx="69283" cy="311618"/>
          </a:xfrm>
          <a:prstGeom prst="rect">
            <a:avLst/>
          </a:prstGeom>
          <a:noFill/>
        </p:spPr>
        <p:txBody>
          <a:bodyPr wrap="none" lIns="34283" tIns="17142" rIns="34283" bIns="17142" rtlCol="0">
            <a:spAutoFit/>
          </a:bodyPr>
          <a:lstStyle/>
          <a:p>
            <a:pPr algn="l" defTabSz="456670" rtl="0"/>
            <a:endParaRPr lang="en-US" sz="1800" kern="1200">
              <a:solidFill>
                <a:srgbClr val="1399C3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498104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ullets - sty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26307" y="1356718"/>
            <a:ext cx="7209830" cy="3078361"/>
          </a:xfrm>
        </p:spPr>
        <p:txBody>
          <a:bodyPr/>
          <a:lstStyle>
            <a:lvl5pPr>
              <a:defRPr>
                <a:solidFill>
                  <a:srgbClr val="97999B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95338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83457" y="260653"/>
            <a:ext cx="6183687" cy="474894"/>
          </a:xfrm>
        </p:spPr>
        <p:txBody>
          <a:bodyPr lIns="148500" tIns="121500">
            <a:normAutofit/>
          </a:bodyPr>
          <a:lstStyle>
            <a:lvl1pPr>
              <a:defRPr sz="1500">
                <a:solidFill>
                  <a:srgbClr val="3D115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Content Placeholder 10"/>
          <p:cNvSpPr>
            <a:spLocks noGrp="1"/>
          </p:cNvSpPr>
          <p:nvPr>
            <p:ph sz="quarter" idx="12"/>
          </p:nvPr>
        </p:nvSpPr>
        <p:spPr>
          <a:xfrm>
            <a:off x="926307" y="1356718"/>
            <a:ext cx="7209830" cy="485952"/>
          </a:xfrm>
        </p:spPr>
        <p:txBody>
          <a:bodyPr/>
          <a:lstStyle>
            <a:lvl1pPr>
              <a:defRPr sz="2700">
                <a:solidFill>
                  <a:srgbClr val="97999B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7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3"/>
          </p:nvPr>
        </p:nvSpPr>
        <p:spPr>
          <a:xfrm>
            <a:off x="926306" y="1950840"/>
            <a:ext cx="3511154" cy="2484239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 marL="206574" indent="-196454">
              <a:buFont typeface="+mj-lt"/>
              <a:buAutoNum type="arabicPeriod"/>
              <a:tabLst/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4"/>
          </p:nvPr>
        </p:nvSpPr>
        <p:spPr>
          <a:xfrm>
            <a:off x="4707732" y="1950840"/>
            <a:ext cx="3428405" cy="2484239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 marL="288727" indent="-278606">
              <a:defRPr lang="en-GB" sz="1400" kern="1200" dirty="0" smtClean="0">
                <a:solidFill>
                  <a:schemeClr val="accent6"/>
                </a:solidFill>
                <a:latin typeface="Averta Regular" panose="00000500000000000000" pitchFamily="50" charset="0"/>
                <a:ea typeface="Averta Regular" panose="00000500000000000000" pitchFamily="50" charset="0"/>
                <a:cs typeface="Averta Regular" panose="00000500000000000000" pitchFamily="50" charset="0"/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marL="206574" lvl="2" indent="-196454" algn="l" defTabSz="456670" rtl="0" eaLnBrk="1" latinLnBrk="0" hangingPunct="1">
              <a:lnSpc>
                <a:spcPct val="110000"/>
              </a:lnSpc>
              <a:spcBef>
                <a:spcPts val="713"/>
              </a:spcBef>
              <a:spcAft>
                <a:spcPts val="713"/>
              </a:spcAft>
              <a:buClr>
                <a:schemeClr val="accent1"/>
              </a:buClr>
              <a:buSzPct val="100000"/>
              <a:buFont typeface="+mj-lt"/>
              <a:buAutoNum type="arabicPeriod"/>
              <a:tabLst/>
            </a:pPr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762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39">
          <p15:clr>
            <a:srgbClr val="FBAE40"/>
          </p15:clr>
        </p15:guide>
        <p15:guide id="2" orient="horz" pos="1435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99592" y="1384301"/>
            <a:ext cx="3510000" cy="3060000"/>
          </a:xfrm>
        </p:spPr>
        <p:txBody>
          <a:bodyPr/>
          <a:lstStyle>
            <a:lvl1pPr marL="135000" indent="-135000">
              <a:lnSpc>
                <a:spcPct val="110000"/>
              </a:lnSpc>
              <a:spcBef>
                <a:spcPts val="535"/>
              </a:spcBef>
              <a:spcAft>
                <a:spcPts val="535"/>
              </a:spcAft>
              <a:buClr>
                <a:schemeClr val="accent5"/>
              </a:buClr>
              <a:buFont typeface="Wingdings" pitchFamily="2" charset="2"/>
              <a:buChar char="§"/>
              <a:defRPr sz="14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716016" y="1384301"/>
            <a:ext cx="3510000" cy="3060000"/>
          </a:xfrm>
        </p:spPr>
        <p:txBody>
          <a:bodyPr/>
          <a:lstStyle>
            <a:lvl1pPr marL="135000" indent="-135000">
              <a:lnSpc>
                <a:spcPct val="110000"/>
              </a:lnSpc>
              <a:spcBef>
                <a:spcPts val="535"/>
              </a:spcBef>
              <a:spcAft>
                <a:spcPts val="535"/>
              </a:spcAft>
              <a:buClr>
                <a:schemeClr val="accent1"/>
              </a:buClr>
              <a:buFont typeface="Wingdings" pitchFamily="2" charset="2"/>
              <a:buChar char="§"/>
              <a:defRPr lang="en-US" sz="1400" b="0" kern="1200" dirty="0" smtClean="0">
                <a:solidFill>
                  <a:schemeClr val="accent6"/>
                </a:solidFill>
                <a:latin typeface="+mn-lt"/>
                <a:ea typeface="InterFace" charset="0"/>
                <a:cs typeface="InterFace" charset="0"/>
              </a:defRPr>
            </a:lvl1pPr>
          </a:lstStyle>
          <a:p>
            <a:pPr marL="135000" lvl="0" indent="-135000" algn="l" defTabSz="456670" rtl="0" eaLnBrk="1" latinLnBrk="0" hangingPunct="1">
              <a:lnSpc>
                <a:spcPct val="110000"/>
              </a:lnSpc>
              <a:spcBef>
                <a:spcPts val="535"/>
              </a:spcBef>
              <a:spcAft>
                <a:spcPts val="535"/>
              </a:spcAft>
              <a:buClr>
                <a:schemeClr val="accent5"/>
              </a:buClr>
              <a:buFont typeface="Wingdings" pitchFamily="2" charset="2"/>
              <a:buChar char="§"/>
            </a:pPr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 - descrip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"/>
          <p:cNvSpPr>
            <a:spLocks noGrp="1"/>
          </p:cNvSpPr>
          <p:nvPr>
            <p:ph sz="quarter" idx="12"/>
          </p:nvPr>
        </p:nvSpPr>
        <p:spPr>
          <a:xfrm>
            <a:off x="926306" y="1356718"/>
            <a:ext cx="3511154" cy="307836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4707731" y="1356718"/>
            <a:ext cx="3511154" cy="307836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827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-Shape 3"/>
          <p:cNvSpPr/>
          <p:nvPr userDrawn="1"/>
        </p:nvSpPr>
        <p:spPr>
          <a:xfrm rot="16200000">
            <a:off x="4588397" y="885056"/>
            <a:ext cx="210660" cy="210855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C10046"/>
              </a:solidFill>
            </a:endParaRP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620050" y="4835026"/>
            <a:ext cx="345276" cy="273844"/>
          </a:xfrm>
          <a:prstGeom prst="rect">
            <a:avLst/>
          </a:prstGeom>
        </p:spPr>
        <p:txBody>
          <a:bodyPr lIns="34283" tIns="17142" rIns="34283" bIns="17142"/>
          <a:lstStyle>
            <a:defPPr>
              <a:defRPr lang="en-US"/>
            </a:defPPr>
            <a:lvl1pPr marL="0" algn="r" defTabSz="457200" rtl="0" eaLnBrk="1" latinLnBrk="0" hangingPunct="1">
              <a:defRPr sz="600" kern="1200">
                <a:ln>
                  <a:noFill/>
                </a:ln>
                <a:solidFill>
                  <a:schemeClr val="accent5"/>
                </a:solidFill>
                <a:latin typeface="Averta Regular"/>
                <a:ea typeface="+mn-ea"/>
                <a:cs typeface="Averta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7BA7751-87A0-8741-B727-500C85245F0B}" type="slidenum">
              <a:rPr lang="en-US" sz="600" smtClean="0">
                <a:solidFill>
                  <a:srgbClr val="858789"/>
                </a:solidFill>
              </a:rPr>
              <a:pPr/>
              <a:t>‹#›</a:t>
            </a:fld>
            <a:endParaRPr lang="en-US" sz="600">
              <a:solidFill>
                <a:srgbClr val="858789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4965" y="269472"/>
            <a:ext cx="3644910" cy="769500"/>
          </a:xfrm>
        </p:spPr>
        <p:txBody>
          <a:bodyPr rIns="135000" bIns="94500" anchor="b"/>
          <a:lstStyle>
            <a:lvl1pPr algn="r">
              <a:lnSpc>
                <a:spcPct val="80000"/>
              </a:lnSpc>
              <a:defRPr sz="2300">
                <a:solidFill>
                  <a:schemeClr val="accent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853202" y="1030112"/>
            <a:ext cx="3274804" cy="333595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89502" y="87474"/>
            <a:ext cx="432048" cy="4320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15766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99592" y="1384301"/>
            <a:ext cx="5400000" cy="3060000"/>
          </a:xfrm>
        </p:spPr>
        <p:txBody>
          <a:bodyPr/>
          <a:lstStyle>
            <a:lvl1pPr marL="135000" indent="-135000">
              <a:lnSpc>
                <a:spcPct val="110000"/>
              </a:lnSpc>
              <a:spcBef>
                <a:spcPts val="535"/>
              </a:spcBef>
              <a:spcAft>
                <a:spcPts val="535"/>
              </a:spcAft>
              <a:buClr>
                <a:schemeClr val="accent5"/>
              </a:buClr>
              <a:buFont typeface="Wingdings" pitchFamily="2" charset="2"/>
              <a:buChar char="§"/>
              <a:defRPr lang="en-US" sz="1400" b="0" kern="1200" dirty="0" smtClean="0">
                <a:solidFill>
                  <a:schemeClr val="accent6"/>
                </a:solidFill>
                <a:latin typeface="+mn-lt"/>
                <a:ea typeface="InterFace" charset="0"/>
                <a:cs typeface="InterFace" charset="0"/>
              </a:defRPr>
            </a:lvl1pPr>
          </a:lstStyle>
          <a:p>
            <a:pPr marL="135000" lvl="0" indent="-135000" algn="l" defTabSz="456670" rtl="0" eaLnBrk="1" latinLnBrk="0" hangingPunct="1">
              <a:lnSpc>
                <a:spcPct val="110000"/>
              </a:lnSpc>
              <a:spcBef>
                <a:spcPts val="535"/>
              </a:spcBef>
              <a:spcAft>
                <a:spcPts val="535"/>
              </a:spcAft>
              <a:buClr>
                <a:schemeClr val="accent5"/>
              </a:buClr>
              <a:buFont typeface="Wingdings" pitchFamily="2" charset="2"/>
              <a:buChar char="§"/>
            </a:pPr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Bullet points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"/>
          <p:cNvSpPr>
            <a:spLocks noGrp="1"/>
          </p:cNvSpPr>
          <p:nvPr>
            <p:ph sz="quarter" idx="12"/>
          </p:nvPr>
        </p:nvSpPr>
        <p:spPr>
          <a:xfrm>
            <a:off x="926307" y="1356718"/>
            <a:ext cx="5400889" cy="307836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7349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-Shape 3"/>
          <p:cNvSpPr/>
          <p:nvPr userDrawn="1"/>
        </p:nvSpPr>
        <p:spPr>
          <a:xfrm rot="16200000">
            <a:off x="4588397" y="885056"/>
            <a:ext cx="210660" cy="210855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C10046"/>
              </a:solidFill>
            </a:endParaRP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620050" y="4835026"/>
            <a:ext cx="345276" cy="273844"/>
          </a:xfrm>
          <a:prstGeom prst="rect">
            <a:avLst/>
          </a:prstGeom>
        </p:spPr>
        <p:txBody>
          <a:bodyPr lIns="34283" tIns="17142" rIns="34283" bIns="17142"/>
          <a:lstStyle>
            <a:defPPr>
              <a:defRPr lang="en-US"/>
            </a:defPPr>
            <a:lvl1pPr marL="0" algn="r" defTabSz="457200" rtl="0" eaLnBrk="1" latinLnBrk="0" hangingPunct="1">
              <a:defRPr sz="600" kern="1200">
                <a:ln>
                  <a:noFill/>
                </a:ln>
                <a:solidFill>
                  <a:schemeClr val="accent5"/>
                </a:solidFill>
                <a:latin typeface="Averta Regular"/>
                <a:ea typeface="+mn-ea"/>
                <a:cs typeface="Averta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7BA7751-87A0-8741-B727-500C85245F0B}" type="slidenum">
              <a:rPr lang="en-US" sz="600" smtClean="0">
                <a:solidFill>
                  <a:srgbClr val="858789"/>
                </a:solidFill>
              </a:rPr>
              <a:pPr/>
              <a:t>‹#›</a:t>
            </a:fld>
            <a:endParaRPr lang="en-US" sz="600">
              <a:solidFill>
                <a:srgbClr val="858789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4965" y="269472"/>
            <a:ext cx="3644910" cy="769500"/>
          </a:xfrm>
        </p:spPr>
        <p:txBody>
          <a:bodyPr rIns="135000" bIns="94500" anchor="b"/>
          <a:lstStyle>
            <a:lvl1pPr algn="r">
              <a:lnSpc>
                <a:spcPct val="80000"/>
              </a:lnSpc>
              <a:defRPr sz="2300">
                <a:solidFill>
                  <a:srgbClr val="3D115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853202" y="1030112"/>
            <a:ext cx="3274804" cy="333595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89502" y="87474"/>
            <a:ext cx="432048" cy="4320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64388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913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1 Column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620050" y="4835026"/>
            <a:ext cx="345276" cy="273844"/>
          </a:xfrm>
          <a:prstGeom prst="rect">
            <a:avLst/>
          </a:prstGeom>
        </p:spPr>
        <p:txBody>
          <a:bodyPr lIns="34283" tIns="17142" rIns="34283" bIns="17142"/>
          <a:lstStyle>
            <a:defPPr>
              <a:defRPr lang="en-US"/>
            </a:defPPr>
            <a:lvl1pPr marL="0" algn="r" defTabSz="457200" rtl="0" eaLnBrk="1" latinLnBrk="0" hangingPunct="1">
              <a:defRPr sz="600" kern="1200">
                <a:ln>
                  <a:noFill/>
                </a:ln>
                <a:solidFill>
                  <a:schemeClr val="accent5"/>
                </a:solidFill>
                <a:latin typeface="Averta Regular"/>
                <a:ea typeface="+mn-ea"/>
                <a:cs typeface="Averta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7BA7751-87A0-8741-B727-500C85245F0B}" type="slidenum">
              <a:rPr lang="en-US" sz="600" smtClean="0">
                <a:solidFill>
                  <a:srgbClr val="858789"/>
                </a:solidFill>
              </a:rPr>
              <a:pPr/>
              <a:t>‹#›</a:t>
            </a:fld>
            <a:endParaRPr lang="en-US" sz="600">
              <a:solidFill>
                <a:srgbClr val="858789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890867" y="1370853"/>
            <a:ext cx="3237138" cy="3056825"/>
          </a:xfrm>
        </p:spPr>
        <p:txBody>
          <a:bodyPr/>
          <a:lstStyle>
            <a:lvl1pPr algn="l" defTabSz="45667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GB" sz="2300" b="1" kern="1200" dirty="0" smtClean="0">
                <a:solidFill>
                  <a:srgbClr val="3D1152"/>
                </a:solidFill>
                <a:latin typeface="InterFace" charset="0"/>
                <a:ea typeface="InterFace" charset="0"/>
                <a:cs typeface="InterFace" charset="0"/>
              </a:defRPr>
            </a:lvl1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L-Shape 9"/>
          <p:cNvSpPr/>
          <p:nvPr userDrawn="1"/>
        </p:nvSpPr>
        <p:spPr>
          <a:xfrm rot="5400000">
            <a:off x="4680110" y="1167497"/>
            <a:ext cx="210660" cy="210855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9" tIns="17144" rIns="34289" bIns="17144" rtlCol="0" anchor="ctr"/>
          <a:lstStyle/>
          <a:p>
            <a:pPr defTabSz="456757" rtl="0"/>
            <a:endParaRPr lang="en-US" sz="1800" kern="1200">
              <a:solidFill>
                <a:srgbClr val="C10046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89502" y="87474"/>
            <a:ext cx="432048" cy="4320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794850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-Shape 2"/>
          <p:cNvSpPr>
            <a:spLocks noChangeAspect="1"/>
          </p:cNvSpPr>
          <p:nvPr userDrawn="1"/>
        </p:nvSpPr>
        <p:spPr>
          <a:xfrm rot="16200000">
            <a:off x="7974560" y="3300650"/>
            <a:ext cx="391138" cy="391500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C10046"/>
              </a:solidFill>
            </a:endParaRPr>
          </a:p>
        </p:txBody>
      </p:sp>
      <p:sp>
        <p:nvSpPr>
          <p:cNvPr id="4" name="L-Shape 3"/>
          <p:cNvSpPr>
            <a:spLocks noChangeAspect="1"/>
          </p:cNvSpPr>
          <p:nvPr userDrawn="1"/>
        </p:nvSpPr>
        <p:spPr>
          <a:xfrm rot="5400000">
            <a:off x="4011630" y="873116"/>
            <a:ext cx="391138" cy="391500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chemeClr val="accent2"/>
              </a:solidFill>
            </a:endParaRPr>
          </a:p>
        </p:txBody>
      </p:sp>
      <p:sp>
        <p:nvSpPr>
          <p:cNvPr id="9" name="Content Placeholder 5"/>
          <p:cNvSpPr>
            <a:spLocks noGrp="1"/>
          </p:cNvSpPr>
          <p:nvPr>
            <p:ph sz="quarter" idx="10"/>
          </p:nvPr>
        </p:nvSpPr>
        <p:spPr>
          <a:xfrm>
            <a:off x="4382979" y="1185972"/>
            <a:ext cx="3880489" cy="2384713"/>
          </a:xfrm>
        </p:spPr>
        <p:txBody>
          <a:bodyPr/>
          <a:lstStyle>
            <a:lvl1pPr>
              <a:lnSpc>
                <a:spcPct val="90000"/>
              </a:lnSpc>
              <a:defRPr sz="3300">
                <a:solidFill>
                  <a:schemeClr val="accent6"/>
                </a:solidFill>
              </a:defRPr>
            </a:lvl1pPr>
            <a:lvl2pPr>
              <a:lnSpc>
                <a:spcPct val="90000"/>
              </a:lnSpc>
              <a:defRPr sz="2700"/>
            </a:lvl2pPr>
            <a:lvl3pPr>
              <a:lnSpc>
                <a:spcPct val="90000"/>
              </a:lnSpc>
              <a:defRPr sz="2700"/>
            </a:lvl3pPr>
            <a:lvl4pPr>
              <a:lnSpc>
                <a:spcPct val="90000"/>
              </a:lnSpc>
              <a:defRPr sz="2700"/>
            </a:lvl4pPr>
            <a:lvl5pPr>
              <a:lnSpc>
                <a:spcPct val="90000"/>
              </a:lnSpc>
              <a:defRPr sz="3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143508" y="141480"/>
            <a:ext cx="486054" cy="4320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8263468" y="4474217"/>
            <a:ext cx="880532" cy="6692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78077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tex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855266" y="821865"/>
            <a:ext cx="1371600" cy="1065813"/>
          </a:xfrm>
          <a:prstGeom prst="rect">
            <a:avLst/>
          </a:prstGeom>
        </p:spPr>
        <p:txBody>
          <a:bodyPr vert="horz" lIns="68564" tIns="34283" rIns="68564" bIns="34283" anchor="ctr" anchorCtr="0"/>
          <a:lstStyle>
            <a:lvl1pPr marL="0" indent="0" algn="ctr">
              <a:buNone/>
              <a:defRPr sz="1200">
                <a:solidFill>
                  <a:srgbClr val="6F2F8A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1655676" y="2041676"/>
            <a:ext cx="1651001" cy="21173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 b="1" i="0" cap="all" baseline="0">
                <a:solidFill>
                  <a:schemeClr val="accent5"/>
                </a:solidFill>
                <a:latin typeface="InterFace"/>
                <a:cs typeface="InterFace"/>
              </a:defRPr>
            </a:lvl1pPr>
          </a:lstStyle>
          <a:p>
            <a:pPr lvl="0"/>
            <a:r>
              <a:rPr lang="en-GB"/>
              <a:t>Sub header</a:t>
            </a:r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655676" y="2312888"/>
            <a:ext cx="1651001" cy="144699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marR="0" indent="0" algn="l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800" b="0" baseline="0">
                <a:solidFill>
                  <a:srgbClr val="414448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  <a:lvl2pPr>
              <a:defRPr sz="1200">
                <a:latin typeface="Averta"/>
                <a:cs typeface="Averta"/>
              </a:defRPr>
            </a:lvl2pPr>
            <a:lvl3pPr>
              <a:defRPr sz="1200">
                <a:latin typeface="Averta"/>
                <a:cs typeface="Averta"/>
              </a:defRPr>
            </a:lvl3pPr>
            <a:lvl4pPr>
              <a:defRPr sz="1200">
                <a:latin typeface="Averta"/>
                <a:cs typeface="Averta"/>
              </a:defRPr>
            </a:lvl4pPr>
            <a:lvl5pPr>
              <a:defRPr sz="1200">
                <a:latin typeface="Averta"/>
                <a:cs typeface="Averta"/>
              </a:defRPr>
            </a:lvl5pPr>
          </a:lstStyle>
          <a:p>
            <a:pPr lvl="0"/>
            <a:r>
              <a:rPr lang="en-US"/>
              <a:t>This is dummy copy to show how a paragraph works when related to a picture, photo or icon.</a:t>
            </a:r>
          </a:p>
          <a:p>
            <a:pPr lvl="0"/>
            <a:endParaRPr lang="en-US"/>
          </a:p>
          <a:p>
            <a:pPr marL="0" marR="0" lvl="0" indent="0" algn="l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This is dummy copy to show how a paragraph works when related to a picture, photo or icon.</a:t>
            </a:r>
          </a:p>
          <a:p>
            <a:pPr lvl="0"/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1655676" y="3804303"/>
            <a:ext cx="1651001" cy="495639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>
              <a:spcBef>
                <a:spcPts val="450"/>
              </a:spcBef>
              <a:buNone/>
              <a:defRPr sz="800" baseline="0">
                <a:solidFill>
                  <a:schemeClr val="accent5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pPr lvl="0"/>
            <a:r>
              <a:rPr lang="en-GB"/>
              <a:t>-</a:t>
            </a:r>
          </a:p>
          <a:p>
            <a:pPr lvl="0"/>
            <a:r>
              <a:rPr lang="en-GB"/>
              <a:t>Key phrase to sum up</a:t>
            </a:r>
            <a:endParaRPr lang="en-US"/>
          </a:p>
        </p:txBody>
      </p:sp>
      <p:sp>
        <p:nvSpPr>
          <p:cNvPr id="17" name="L-Shape 16"/>
          <p:cNvSpPr>
            <a:spLocks noChangeAspect="1"/>
          </p:cNvSpPr>
          <p:nvPr userDrawn="1"/>
        </p:nvSpPr>
        <p:spPr>
          <a:xfrm rot="5400000">
            <a:off x="1628717" y="2017348"/>
            <a:ext cx="94413" cy="94500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464646"/>
              </a:solidFill>
            </a:endParaRPr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3284670" y="821865"/>
            <a:ext cx="1371600" cy="1065813"/>
          </a:xfrm>
          <a:prstGeom prst="rect">
            <a:avLst/>
          </a:prstGeom>
        </p:spPr>
        <p:txBody>
          <a:bodyPr vert="horz" lIns="68564" tIns="34283" rIns="68564" bIns="34283" anchor="ctr" anchorCtr="0"/>
          <a:lstStyle>
            <a:lvl1pPr marL="0" indent="0" algn="ctr">
              <a:buNone/>
              <a:defRPr sz="1200">
                <a:solidFill>
                  <a:srgbClr val="6F2F8A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085080" y="2041676"/>
            <a:ext cx="1651001" cy="21173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 b="1" i="0" cap="all" baseline="0">
                <a:solidFill>
                  <a:schemeClr val="accent5"/>
                </a:solidFill>
                <a:latin typeface="InterFace"/>
                <a:cs typeface="InterFace"/>
              </a:defRPr>
            </a:lvl1pPr>
          </a:lstStyle>
          <a:p>
            <a:pPr lvl="0"/>
            <a:r>
              <a:rPr lang="en-GB"/>
              <a:t>Sub header</a:t>
            </a:r>
            <a:endParaRPr lang="en-US"/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4085080" y="2312888"/>
            <a:ext cx="1651001" cy="144699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marR="0" indent="0" algn="l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800" b="0" baseline="0">
                <a:solidFill>
                  <a:srgbClr val="414448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  <a:lvl2pPr>
              <a:defRPr sz="1200">
                <a:latin typeface="Averta"/>
                <a:cs typeface="Averta"/>
              </a:defRPr>
            </a:lvl2pPr>
            <a:lvl3pPr>
              <a:defRPr sz="1200">
                <a:latin typeface="Averta"/>
                <a:cs typeface="Averta"/>
              </a:defRPr>
            </a:lvl3pPr>
            <a:lvl4pPr>
              <a:defRPr sz="1200">
                <a:latin typeface="Averta"/>
                <a:cs typeface="Averta"/>
              </a:defRPr>
            </a:lvl4pPr>
            <a:lvl5pPr>
              <a:defRPr sz="1200">
                <a:latin typeface="Averta"/>
                <a:cs typeface="Averta"/>
              </a:defRPr>
            </a:lvl5pPr>
          </a:lstStyle>
          <a:p>
            <a:pPr lvl="0"/>
            <a:r>
              <a:rPr lang="en-US"/>
              <a:t>This is dummy copy to show how a paragraph works when related to a picture, photo or icon.</a:t>
            </a:r>
          </a:p>
          <a:p>
            <a:pPr lvl="0"/>
            <a:endParaRPr lang="en-US"/>
          </a:p>
          <a:p>
            <a:pPr marL="0" marR="0" lvl="0" indent="0" algn="l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This is dummy copy to show how a paragraph works when related to a picture, photo or icon.</a:t>
            </a:r>
          </a:p>
          <a:p>
            <a:pPr lvl="0"/>
            <a:endParaRPr lang="en-US"/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4085080" y="3804303"/>
            <a:ext cx="1651001" cy="495639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>
              <a:spcBef>
                <a:spcPts val="450"/>
              </a:spcBef>
              <a:buNone/>
              <a:defRPr sz="800" baseline="0">
                <a:solidFill>
                  <a:srgbClr val="858789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pPr lvl="0"/>
            <a:r>
              <a:rPr lang="en-GB"/>
              <a:t>-</a:t>
            </a:r>
          </a:p>
          <a:p>
            <a:pPr lvl="0"/>
            <a:r>
              <a:rPr lang="en-GB"/>
              <a:t>Key phrase to sum up</a:t>
            </a:r>
            <a:endParaRPr lang="en-US"/>
          </a:p>
        </p:txBody>
      </p:sp>
      <p:sp>
        <p:nvSpPr>
          <p:cNvPr id="32" name="L-Shape 31"/>
          <p:cNvSpPr>
            <a:spLocks noChangeAspect="1"/>
          </p:cNvSpPr>
          <p:nvPr userDrawn="1"/>
        </p:nvSpPr>
        <p:spPr>
          <a:xfrm rot="5400000">
            <a:off x="4058987" y="2017348"/>
            <a:ext cx="94413" cy="94500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464646"/>
              </a:solidFill>
            </a:endParaRPr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20" hasCustomPrompt="1"/>
          </p:nvPr>
        </p:nvSpPr>
        <p:spPr>
          <a:xfrm>
            <a:off x="5714075" y="821865"/>
            <a:ext cx="1371600" cy="1065813"/>
          </a:xfrm>
          <a:prstGeom prst="rect">
            <a:avLst/>
          </a:prstGeom>
        </p:spPr>
        <p:txBody>
          <a:bodyPr vert="horz" lIns="68564" tIns="34283" rIns="68564" bIns="34283" anchor="ctr" anchorCtr="0"/>
          <a:lstStyle>
            <a:lvl1pPr marL="0" indent="0" algn="ctr">
              <a:buNone/>
              <a:defRPr sz="1200">
                <a:solidFill>
                  <a:srgbClr val="6F2F8A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6514484" y="2041676"/>
            <a:ext cx="1651001" cy="21173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 b="1" i="0" cap="all" baseline="0">
                <a:solidFill>
                  <a:schemeClr val="accent5"/>
                </a:solidFill>
                <a:latin typeface="InterFace"/>
                <a:cs typeface="InterFace"/>
              </a:defRPr>
            </a:lvl1pPr>
          </a:lstStyle>
          <a:p>
            <a:pPr lvl="0"/>
            <a:r>
              <a:rPr lang="en-GB"/>
              <a:t>Sub header</a:t>
            </a:r>
            <a:endParaRPr lang="en-US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6514484" y="2312888"/>
            <a:ext cx="1651001" cy="144699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marR="0" indent="0" algn="l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800" b="0" baseline="0">
                <a:solidFill>
                  <a:srgbClr val="414448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  <a:lvl2pPr>
              <a:defRPr sz="1200">
                <a:latin typeface="Averta"/>
                <a:cs typeface="Averta"/>
              </a:defRPr>
            </a:lvl2pPr>
            <a:lvl3pPr>
              <a:defRPr sz="1200">
                <a:latin typeface="Averta"/>
                <a:cs typeface="Averta"/>
              </a:defRPr>
            </a:lvl3pPr>
            <a:lvl4pPr>
              <a:defRPr sz="1200">
                <a:latin typeface="Averta"/>
                <a:cs typeface="Averta"/>
              </a:defRPr>
            </a:lvl4pPr>
            <a:lvl5pPr>
              <a:defRPr sz="1200">
                <a:latin typeface="Averta"/>
                <a:cs typeface="Averta"/>
              </a:defRPr>
            </a:lvl5pPr>
          </a:lstStyle>
          <a:p>
            <a:pPr lvl="0"/>
            <a:r>
              <a:rPr lang="en-US"/>
              <a:t>This is dummy copy to show how a paragraph works when related to a picture, photo or icon.</a:t>
            </a:r>
          </a:p>
          <a:p>
            <a:pPr lvl="0"/>
            <a:endParaRPr lang="en-US"/>
          </a:p>
          <a:p>
            <a:pPr marL="0" marR="0" lvl="0" indent="0" algn="l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This is dummy copy to show how a paragraph works when related to a picture, photo or icon.</a:t>
            </a:r>
          </a:p>
          <a:p>
            <a:pPr lvl="0"/>
            <a:endParaRPr lang="en-US"/>
          </a:p>
        </p:txBody>
      </p:sp>
      <p:sp>
        <p:nvSpPr>
          <p:cNvPr id="36" name="Text Placeholder 15"/>
          <p:cNvSpPr>
            <a:spLocks noGrp="1"/>
          </p:cNvSpPr>
          <p:nvPr>
            <p:ph type="body" sz="quarter" idx="23" hasCustomPrompt="1"/>
          </p:nvPr>
        </p:nvSpPr>
        <p:spPr>
          <a:xfrm>
            <a:off x="6514484" y="3804303"/>
            <a:ext cx="1651001" cy="495639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>
              <a:spcBef>
                <a:spcPts val="450"/>
              </a:spcBef>
              <a:buNone/>
              <a:defRPr sz="800" baseline="0">
                <a:solidFill>
                  <a:srgbClr val="858789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pPr lvl="0"/>
            <a:r>
              <a:rPr lang="en-GB"/>
              <a:t>-</a:t>
            </a:r>
          </a:p>
          <a:p>
            <a:pPr lvl="0"/>
            <a:r>
              <a:rPr lang="en-GB"/>
              <a:t>Key phrase to sum up</a:t>
            </a:r>
            <a:endParaRPr lang="en-US"/>
          </a:p>
        </p:txBody>
      </p:sp>
      <p:sp>
        <p:nvSpPr>
          <p:cNvPr id="37" name="L-Shape 36"/>
          <p:cNvSpPr>
            <a:spLocks noChangeAspect="1"/>
          </p:cNvSpPr>
          <p:nvPr userDrawn="1"/>
        </p:nvSpPr>
        <p:spPr>
          <a:xfrm rot="5400000">
            <a:off x="6489257" y="2017348"/>
            <a:ext cx="94413" cy="94500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46464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4" name="Group 93"/>
          <p:cNvGrpSpPr/>
          <p:nvPr userDrawn="1"/>
        </p:nvGrpSpPr>
        <p:grpSpPr>
          <a:xfrm>
            <a:off x="227164" y="4694447"/>
            <a:ext cx="370170" cy="243810"/>
            <a:chOff x="302885" y="6259263"/>
            <a:chExt cx="493560" cy="325080"/>
          </a:xfrm>
        </p:grpSpPr>
        <p:sp>
          <p:nvSpPr>
            <p:cNvPr id="95" name="Freeform 5"/>
            <p:cNvSpPr>
              <a:spLocks noEditPoints="1"/>
            </p:cNvSpPr>
            <p:nvPr userDrawn="1"/>
          </p:nvSpPr>
          <p:spPr bwMode="auto">
            <a:xfrm>
              <a:off x="302885" y="6259263"/>
              <a:ext cx="493560" cy="325080"/>
            </a:xfrm>
            <a:custGeom>
              <a:avLst/>
              <a:gdLst>
                <a:gd name="T0" fmla="*/ 846 w 914"/>
                <a:gd name="T1" fmla="*/ 52 h 602"/>
                <a:gd name="T2" fmla="*/ 858 w 914"/>
                <a:gd name="T3" fmla="*/ 70 h 602"/>
                <a:gd name="T4" fmla="*/ 850 w 914"/>
                <a:gd name="T5" fmla="*/ 126 h 602"/>
                <a:gd name="T6" fmla="*/ 814 w 914"/>
                <a:gd name="T7" fmla="*/ 180 h 602"/>
                <a:gd name="T8" fmla="*/ 830 w 914"/>
                <a:gd name="T9" fmla="*/ 64 h 602"/>
                <a:gd name="T10" fmla="*/ 680 w 914"/>
                <a:gd name="T11" fmla="*/ 430 h 602"/>
                <a:gd name="T12" fmla="*/ 626 w 914"/>
                <a:gd name="T13" fmla="*/ 386 h 602"/>
                <a:gd name="T14" fmla="*/ 626 w 914"/>
                <a:gd name="T15" fmla="*/ 318 h 602"/>
                <a:gd name="T16" fmla="*/ 678 w 914"/>
                <a:gd name="T17" fmla="*/ 270 h 602"/>
                <a:gd name="T18" fmla="*/ 734 w 914"/>
                <a:gd name="T19" fmla="*/ 280 h 602"/>
                <a:gd name="T20" fmla="*/ 770 w 914"/>
                <a:gd name="T21" fmla="*/ 350 h 602"/>
                <a:gd name="T22" fmla="*/ 746 w 914"/>
                <a:gd name="T23" fmla="*/ 410 h 602"/>
                <a:gd name="T24" fmla="*/ 148 w 914"/>
                <a:gd name="T25" fmla="*/ 432 h 602"/>
                <a:gd name="T26" fmla="*/ 96 w 914"/>
                <a:gd name="T27" fmla="*/ 408 h 602"/>
                <a:gd name="T28" fmla="*/ 74 w 914"/>
                <a:gd name="T29" fmla="*/ 350 h 602"/>
                <a:gd name="T30" fmla="*/ 106 w 914"/>
                <a:gd name="T31" fmla="*/ 282 h 602"/>
                <a:gd name="T32" fmla="*/ 164 w 914"/>
                <a:gd name="T33" fmla="*/ 270 h 602"/>
                <a:gd name="T34" fmla="*/ 218 w 914"/>
                <a:gd name="T35" fmla="*/ 322 h 602"/>
                <a:gd name="T36" fmla="*/ 218 w 914"/>
                <a:gd name="T37" fmla="*/ 384 h 602"/>
                <a:gd name="T38" fmla="*/ 164 w 914"/>
                <a:gd name="T39" fmla="*/ 430 h 602"/>
                <a:gd name="T40" fmla="*/ 880 w 914"/>
                <a:gd name="T41" fmla="*/ 428 h 602"/>
                <a:gd name="T42" fmla="*/ 850 w 914"/>
                <a:gd name="T43" fmla="*/ 378 h 602"/>
                <a:gd name="T44" fmla="*/ 876 w 914"/>
                <a:gd name="T45" fmla="*/ 258 h 602"/>
                <a:gd name="T46" fmla="*/ 900 w 914"/>
                <a:gd name="T47" fmla="*/ 158 h 602"/>
                <a:gd name="T48" fmla="*/ 894 w 914"/>
                <a:gd name="T49" fmla="*/ 46 h 602"/>
                <a:gd name="T50" fmla="*/ 862 w 914"/>
                <a:gd name="T51" fmla="*/ 6 h 602"/>
                <a:gd name="T52" fmla="*/ 820 w 914"/>
                <a:gd name="T53" fmla="*/ 6 h 602"/>
                <a:gd name="T54" fmla="*/ 788 w 914"/>
                <a:gd name="T55" fmla="*/ 34 h 602"/>
                <a:gd name="T56" fmla="*/ 756 w 914"/>
                <a:gd name="T57" fmla="*/ 132 h 602"/>
                <a:gd name="T58" fmla="*/ 754 w 914"/>
                <a:gd name="T59" fmla="*/ 220 h 602"/>
                <a:gd name="T60" fmla="*/ 684 w 914"/>
                <a:gd name="T61" fmla="*/ 200 h 602"/>
                <a:gd name="T62" fmla="*/ 592 w 914"/>
                <a:gd name="T63" fmla="*/ 234 h 602"/>
                <a:gd name="T64" fmla="*/ 556 w 914"/>
                <a:gd name="T65" fmla="*/ 284 h 602"/>
                <a:gd name="T66" fmla="*/ 542 w 914"/>
                <a:gd name="T67" fmla="*/ 248 h 602"/>
                <a:gd name="T68" fmla="*/ 476 w 914"/>
                <a:gd name="T69" fmla="*/ 200 h 602"/>
                <a:gd name="T70" fmla="*/ 428 w 914"/>
                <a:gd name="T71" fmla="*/ 202 h 602"/>
                <a:gd name="T72" fmla="*/ 288 w 914"/>
                <a:gd name="T73" fmla="*/ 100 h 602"/>
                <a:gd name="T74" fmla="*/ 252 w 914"/>
                <a:gd name="T75" fmla="*/ 228 h 602"/>
                <a:gd name="T76" fmla="*/ 162 w 914"/>
                <a:gd name="T77" fmla="*/ 198 h 602"/>
                <a:gd name="T78" fmla="*/ 114 w 914"/>
                <a:gd name="T79" fmla="*/ 208 h 602"/>
                <a:gd name="T80" fmla="*/ 74 w 914"/>
                <a:gd name="T81" fmla="*/ 204 h 602"/>
                <a:gd name="T82" fmla="*/ 74 w 914"/>
                <a:gd name="T83" fmla="*/ 466 h 602"/>
                <a:gd name="T84" fmla="*/ 162 w 914"/>
                <a:gd name="T85" fmla="*/ 500 h 602"/>
                <a:gd name="T86" fmla="*/ 254 w 914"/>
                <a:gd name="T87" fmla="*/ 468 h 602"/>
                <a:gd name="T88" fmla="*/ 366 w 914"/>
                <a:gd name="T89" fmla="*/ 492 h 602"/>
                <a:gd name="T90" fmla="*/ 368 w 914"/>
                <a:gd name="T91" fmla="*/ 308 h 602"/>
                <a:gd name="T92" fmla="*/ 402 w 914"/>
                <a:gd name="T93" fmla="*/ 278 h 602"/>
                <a:gd name="T94" fmla="*/ 452 w 914"/>
                <a:gd name="T95" fmla="*/ 270 h 602"/>
                <a:gd name="T96" fmla="*/ 482 w 914"/>
                <a:gd name="T97" fmla="*/ 306 h 602"/>
                <a:gd name="T98" fmla="*/ 562 w 914"/>
                <a:gd name="T99" fmla="*/ 428 h 602"/>
                <a:gd name="T100" fmla="*/ 584 w 914"/>
                <a:gd name="T101" fmla="*/ 460 h 602"/>
                <a:gd name="T102" fmla="*/ 664 w 914"/>
                <a:gd name="T103" fmla="*/ 500 h 602"/>
                <a:gd name="T104" fmla="*/ 732 w 914"/>
                <a:gd name="T105" fmla="*/ 492 h 602"/>
                <a:gd name="T106" fmla="*/ 800 w 914"/>
                <a:gd name="T107" fmla="*/ 452 h 602"/>
                <a:gd name="T108" fmla="*/ 848 w 914"/>
                <a:gd name="T109" fmla="*/ 490 h 602"/>
                <a:gd name="T110" fmla="*/ 914 w 914"/>
                <a:gd name="T111" fmla="*/ 43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14" h="602">
                  <a:moveTo>
                    <a:pt x="838" y="54"/>
                  </a:moveTo>
                  <a:lnTo>
                    <a:pt x="838" y="54"/>
                  </a:lnTo>
                  <a:lnTo>
                    <a:pt x="842" y="54"/>
                  </a:lnTo>
                  <a:lnTo>
                    <a:pt x="846" y="52"/>
                  </a:lnTo>
                  <a:lnTo>
                    <a:pt x="846" y="52"/>
                  </a:lnTo>
                  <a:lnTo>
                    <a:pt x="850" y="54"/>
                  </a:lnTo>
                  <a:lnTo>
                    <a:pt x="852" y="54"/>
                  </a:lnTo>
                  <a:lnTo>
                    <a:pt x="852" y="54"/>
                  </a:lnTo>
                  <a:lnTo>
                    <a:pt x="856" y="60"/>
                  </a:lnTo>
                  <a:lnTo>
                    <a:pt x="858" y="70"/>
                  </a:lnTo>
                  <a:lnTo>
                    <a:pt x="858" y="80"/>
                  </a:lnTo>
                  <a:lnTo>
                    <a:pt x="858" y="92"/>
                  </a:lnTo>
                  <a:lnTo>
                    <a:pt x="854" y="108"/>
                  </a:lnTo>
                  <a:lnTo>
                    <a:pt x="850" y="126"/>
                  </a:lnTo>
                  <a:lnTo>
                    <a:pt x="850" y="126"/>
                  </a:lnTo>
                  <a:lnTo>
                    <a:pt x="832" y="186"/>
                  </a:lnTo>
                  <a:lnTo>
                    <a:pt x="818" y="228"/>
                  </a:lnTo>
                  <a:lnTo>
                    <a:pt x="818" y="228"/>
                  </a:lnTo>
                  <a:lnTo>
                    <a:pt x="816" y="206"/>
                  </a:lnTo>
                  <a:lnTo>
                    <a:pt x="814" y="180"/>
                  </a:lnTo>
                  <a:lnTo>
                    <a:pt x="814" y="152"/>
                  </a:lnTo>
                  <a:lnTo>
                    <a:pt x="816" y="126"/>
                  </a:lnTo>
                  <a:lnTo>
                    <a:pt x="820" y="100"/>
                  </a:lnTo>
                  <a:lnTo>
                    <a:pt x="824" y="80"/>
                  </a:lnTo>
                  <a:lnTo>
                    <a:pt x="830" y="64"/>
                  </a:lnTo>
                  <a:lnTo>
                    <a:pt x="834" y="58"/>
                  </a:lnTo>
                  <a:lnTo>
                    <a:pt x="838" y="54"/>
                  </a:lnTo>
                  <a:close/>
                  <a:moveTo>
                    <a:pt x="694" y="432"/>
                  </a:moveTo>
                  <a:lnTo>
                    <a:pt x="694" y="432"/>
                  </a:lnTo>
                  <a:lnTo>
                    <a:pt x="680" y="430"/>
                  </a:lnTo>
                  <a:lnTo>
                    <a:pt x="666" y="426"/>
                  </a:lnTo>
                  <a:lnTo>
                    <a:pt x="654" y="420"/>
                  </a:lnTo>
                  <a:lnTo>
                    <a:pt x="642" y="410"/>
                  </a:lnTo>
                  <a:lnTo>
                    <a:pt x="634" y="400"/>
                  </a:lnTo>
                  <a:lnTo>
                    <a:pt x="626" y="386"/>
                  </a:lnTo>
                  <a:lnTo>
                    <a:pt x="622" y="370"/>
                  </a:lnTo>
                  <a:lnTo>
                    <a:pt x="620" y="350"/>
                  </a:lnTo>
                  <a:lnTo>
                    <a:pt x="620" y="350"/>
                  </a:lnTo>
                  <a:lnTo>
                    <a:pt x="622" y="332"/>
                  </a:lnTo>
                  <a:lnTo>
                    <a:pt x="626" y="318"/>
                  </a:lnTo>
                  <a:lnTo>
                    <a:pt x="632" y="304"/>
                  </a:lnTo>
                  <a:lnTo>
                    <a:pt x="640" y="292"/>
                  </a:lnTo>
                  <a:lnTo>
                    <a:pt x="652" y="282"/>
                  </a:lnTo>
                  <a:lnTo>
                    <a:pt x="664" y="274"/>
                  </a:lnTo>
                  <a:lnTo>
                    <a:pt x="678" y="270"/>
                  </a:lnTo>
                  <a:lnTo>
                    <a:pt x="694" y="268"/>
                  </a:lnTo>
                  <a:lnTo>
                    <a:pt x="694" y="268"/>
                  </a:lnTo>
                  <a:lnTo>
                    <a:pt x="708" y="270"/>
                  </a:lnTo>
                  <a:lnTo>
                    <a:pt x="722" y="274"/>
                  </a:lnTo>
                  <a:lnTo>
                    <a:pt x="734" y="280"/>
                  </a:lnTo>
                  <a:lnTo>
                    <a:pt x="746" y="290"/>
                  </a:lnTo>
                  <a:lnTo>
                    <a:pt x="754" y="302"/>
                  </a:lnTo>
                  <a:lnTo>
                    <a:pt x="762" y="316"/>
                  </a:lnTo>
                  <a:lnTo>
                    <a:pt x="768" y="332"/>
                  </a:lnTo>
                  <a:lnTo>
                    <a:pt x="770" y="350"/>
                  </a:lnTo>
                  <a:lnTo>
                    <a:pt x="770" y="350"/>
                  </a:lnTo>
                  <a:lnTo>
                    <a:pt x="768" y="368"/>
                  </a:lnTo>
                  <a:lnTo>
                    <a:pt x="762" y="386"/>
                  </a:lnTo>
                  <a:lnTo>
                    <a:pt x="754" y="400"/>
                  </a:lnTo>
                  <a:lnTo>
                    <a:pt x="746" y="410"/>
                  </a:lnTo>
                  <a:lnTo>
                    <a:pt x="734" y="420"/>
                  </a:lnTo>
                  <a:lnTo>
                    <a:pt x="722" y="426"/>
                  </a:lnTo>
                  <a:lnTo>
                    <a:pt x="708" y="430"/>
                  </a:lnTo>
                  <a:lnTo>
                    <a:pt x="694" y="432"/>
                  </a:lnTo>
                  <a:close/>
                  <a:moveTo>
                    <a:pt x="148" y="432"/>
                  </a:moveTo>
                  <a:lnTo>
                    <a:pt x="148" y="432"/>
                  </a:lnTo>
                  <a:lnTo>
                    <a:pt x="132" y="430"/>
                  </a:lnTo>
                  <a:lnTo>
                    <a:pt x="118" y="424"/>
                  </a:lnTo>
                  <a:lnTo>
                    <a:pt x="106" y="418"/>
                  </a:lnTo>
                  <a:lnTo>
                    <a:pt x="96" y="408"/>
                  </a:lnTo>
                  <a:lnTo>
                    <a:pt x="86" y="396"/>
                  </a:lnTo>
                  <a:lnTo>
                    <a:pt x="80" y="382"/>
                  </a:lnTo>
                  <a:lnTo>
                    <a:pt x="74" y="366"/>
                  </a:lnTo>
                  <a:lnTo>
                    <a:pt x="74" y="350"/>
                  </a:lnTo>
                  <a:lnTo>
                    <a:pt x="74" y="350"/>
                  </a:lnTo>
                  <a:lnTo>
                    <a:pt x="74" y="334"/>
                  </a:lnTo>
                  <a:lnTo>
                    <a:pt x="78" y="318"/>
                  </a:lnTo>
                  <a:lnTo>
                    <a:pt x="86" y="304"/>
                  </a:lnTo>
                  <a:lnTo>
                    <a:pt x="94" y="292"/>
                  </a:lnTo>
                  <a:lnTo>
                    <a:pt x="106" y="282"/>
                  </a:lnTo>
                  <a:lnTo>
                    <a:pt x="118" y="274"/>
                  </a:lnTo>
                  <a:lnTo>
                    <a:pt x="132" y="270"/>
                  </a:lnTo>
                  <a:lnTo>
                    <a:pt x="148" y="268"/>
                  </a:lnTo>
                  <a:lnTo>
                    <a:pt x="148" y="268"/>
                  </a:lnTo>
                  <a:lnTo>
                    <a:pt x="164" y="270"/>
                  </a:lnTo>
                  <a:lnTo>
                    <a:pt x="180" y="276"/>
                  </a:lnTo>
                  <a:lnTo>
                    <a:pt x="192" y="284"/>
                  </a:lnTo>
                  <a:lnTo>
                    <a:pt x="204" y="294"/>
                  </a:lnTo>
                  <a:lnTo>
                    <a:pt x="212" y="308"/>
                  </a:lnTo>
                  <a:lnTo>
                    <a:pt x="218" y="322"/>
                  </a:lnTo>
                  <a:lnTo>
                    <a:pt x="222" y="336"/>
                  </a:lnTo>
                  <a:lnTo>
                    <a:pt x="222" y="350"/>
                  </a:lnTo>
                  <a:lnTo>
                    <a:pt x="222" y="350"/>
                  </a:lnTo>
                  <a:lnTo>
                    <a:pt x="222" y="368"/>
                  </a:lnTo>
                  <a:lnTo>
                    <a:pt x="218" y="384"/>
                  </a:lnTo>
                  <a:lnTo>
                    <a:pt x="210" y="398"/>
                  </a:lnTo>
                  <a:lnTo>
                    <a:pt x="202" y="408"/>
                  </a:lnTo>
                  <a:lnTo>
                    <a:pt x="190" y="418"/>
                  </a:lnTo>
                  <a:lnTo>
                    <a:pt x="178" y="426"/>
                  </a:lnTo>
                  <a:lnTo>
                    <a:pt x="164" y="430"/>
                  </a:lnTo>
                  <a:lnTo>
                    <a:pt x="148" y="432"/>
                  </a:lnTo>
                  <a:close/>
                  <a:moveTo>
                    <a:pt x="906" y="432"/>
                  </a:moveTo>
                  <a:lnTo>
                    <a:pt x="906" y="432"/>
                  </a:lnTo>
                  <a:lnTo>
                    <a:pt x="892" y="430"/>
                  </a:lnTo>
                  <a:lnTo>
                    <a:pt x="880" y="428"/>
                  </a:lnTo>
                  <a:lnTo>
                    <a:pt x="870" y="422"/>
                  </a:lnTo>
                  <a:lnTo>
                    <a:pt x="862" y="414"/>
                  </a:lnTo>
                  <a:lnTo>
                    <a:pt x="856" y="404"/>
                  </a:lnTo>
                  <a:lnTo>
                    <a:pt x="852" y="392"/>
                  </a:lnTo>
                  <a:lnTo>
                    <a:pt x="850" y="378"/>
                  </a:lnTo>
                  <a:lnTo>
                    <a:pt x="850" y="362"/>
                  </a:lnTo>
                  <a:lnTo>
                    <a:pt x="850" y="362"/>
                  </a:lnTo>
                  <a:lnTo>
                    <a:pt x="852" y="346"/>
                  </a:lnTo>
                  <a:lnTo>
                    <a:pt x="856" y="326"/>
                  </a:lnTo>
                  <a:lnTo>
                    <a:pt x="876" y="258"/>
                  </a:lnTo>
                  <a:lnTo>
                    <a:pt x="876" y="258"/>
                  </a:lnTo>
                  <a:lnTo>
                    <a:pt x="888" y="212"/>
                  </a:lnTo>
                  <a:lnTo>
                    <a:pt x="888" y="212"/>
                  </a:lnTo>
                  <a:lnTo>
                    <a:pt x="896" y="184"/>
                  </a:lnTo>
                  <a:lnTo>
                    <a:pt x="900" y="158"/>
                  </a:lnTo>
                  <a:lnTo>
                    <a:pt x="904" y="132"/>
                  </a:lnTo>
                  <a:lnTo>
                    <a:pt x="904" y="108"/>
                  </a:lnTo>
                  <a:lnTo>
                    <a:pt x="904" y="84"/>
                  </a:lnTo>
                  <a:lnTo>
                    <a:pt x="900" y="64"/>
                  </a:lnTo>
                  <a:lnTo>
                    <a:pt x="894" y="46"/>
                  </a:lnTo>
                  <a:lnTo>
                    <a:pt x="886" y="30"/>
                  </a:lnTo>
                  <a:lnTo>
                    <a:pt x="886" y="30"/>
                  </a:lnTo>
                  <a:lnTo>
                    <a:pt x="880" y="20"/>
                  </a:lnTo>
                  <a:lnTo>
                    <a:pt x="872" y="10"/>
                  </a:lnTo>
                  <a:lnTo>
                    <a:pt x="862" y="6"/>
                  </a:lnTo>
                  <a:lnTo>
                    <a:pt x="852" y="2"/>
                  </a:lnTo>
                  <a:lnTo>
                    <a:pt x="852" y="2"/>
                  </a:lnTo>
                  <a:lnTo>
                    <a:pt x="842" y="0"/>
                  </a:lnTo>
                  <a:lnTo>
                    <a:pt x="832" y="2"/>
                  </a:lnTo>
                  <a:lnTo>
                    <a:pt x="820" y="6"/>
                  </a:lnTo>
                  <a:lnTo>
                    <a:pt x="810" y="12"/>
                  </a:lnTo>
                  <a:lnTo>
                    <a:pt x="810" y="12"/>
                  </a:lnTo>
                  <a:lnTo>
                    <a:pt x="802" y="18"/>
                  </a:lnTo>
                  <a:lnTo>
                    <a:pt x="796" y="24"/>
                  </a:lnTo>
                  <a:lnTo>
                    <a:pt x="788" y="34"/>
                  </a:lnTo>
                  <a:lnTo>
                    <a:pt x="780" y="48"/>
                  </a:lnTo>
                  <a:lnTo>
                    <a:pt x="772" y="64"/>
                  </a:lnTo>
                  <a:lnTo>
                    <a:pt x="766" y="82"/>
                  </a:lnTo>
                  <a:lnTo>
                    <a:pt x="760" y="106"/>
                  </a:lnTo>
                  <a:lnTo>
                    <a:pt x="756" y="132"/>
                  </a:lnTo>
                  <a:lnTo>
                    <a:pt x="756" y="132"/>
                  </a:lnTo>
                  <a:lnTo>
                    <a:pt x="754" y="170"/>
                  </a:lnTo>
                  <a:lnTo>
                    <a:pt x="752" y="196"/>
                  </a:lnTo>
                  <a:lnTo>
                    <a:pt x="754" y="220"/>
                  </a:lnTo>
                  <a:lnTo>
                    <a:pt x="754" y="220"/>
                  </a:lnTo>
                  <a:lnTo>
                    <a:pt x="738" y="212"/>
                  </a:lnTo>
                  <a:lnTo>
                    <a:pt x="720" y="204"/>
                  </a:lnTo>
                  <a:lnTo>
                    <a:pt x="702" y="200"/>
                  </a:lnTo>
                  <a:lnTo>
                    <a:pt x="684" y="200"/>
                  </a:lnTo>
                  <a:lnTo>
                    <a:pt x="684" y="200"/>
                  </a:lnTo>
                  <a:lnTo>
                    <a:pt x="662" y="202"/>
                  </a:lnTo>
                  <a:lnTo>
                    <a:pt x="644" y="206"/>
                  </a:lnTo>
                  <a:lnTo>
                    <a:pt x="624" y="212"/>
                  </a:lnTo>
                  <a:lnTo>
                    <a:pt x="608" y="222"/>
                  </a:lnTo>
                  <a:lnTo>
                    <a:pt x="592" y="234"/>
                  </a:lnTo>
                  <a:lnTo>
                    <a:pt x="578" y="248"/>
                  </a:lnTo>
                  <a:lnTo>
                    <a:pt x="566" y="264"/>
                  </a:lnTo>
                  <a:lnTo>
                    <a:pt x="558" y="282"/>
                  </a:lnTo>
                  <a:lnTo>
                    <a:pt x="558" y="282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0" y="264"/>
                  </a:lnTo>
                  <a:lnTo>
                    <a:pt x="542" y="248"/>
                  </a:lnTo>
                  <a:lnTo>
                    <a:pt x="532" y="234"/>
                  </a:lnTo>
                  <a:lnTo>
                    <a:pt x="520" y="220"/>
                  </a:lnTo>
                  <a:lnTo>
                    <a:pt x="506" y="212"/>
                  </a:lnTo>
                  <a:lnTo>
                    <a:pt x="492" y="204"/>
                  </a:lnTo>
                  <a:lnTo>
                    <a:pt x="476" y="200"/>
                  </a:lnTo>
                  <a:lnTo>
                    <a:pt x="458" y="198"/>
                  </a:lnTo>
                  <a:lnTo>
                    <a:pt x="458" y="198"/>
                  </a:lnTo>
                  <a:lnTo>
                    <a:pt x="458" y="198"/>
                  </a:lnTo>
                  <a:lnTo>
                    <a:pt x="442" y="200"/>
                  </a:lnTo>
                  <a:lnTo>
                    <a:pt x="428" y="202"/>
                  </a:lnTo>
                  <a:lnTo>
                    <a:pt x="402" y="208"/>
                  </a:lnTo>
                  <a:lnTo>
                    <a:pt x="382" y="216"/>
                  </a:lnTo>
                  <a:lnTo>
                    <a:pt x="366" y="224"/>
                  </a:lnTo>
                  <a:lnTo>
                    <a:pt x="366" y="100"/>
                  </a:lnTo>
                  <a:lnTo>
                    <a:pt x="288" y="100"/>
                  </a:lnTo>
                  <a:lnTo>
                    <a:pt x="288" y="276"/>
                  </a:lnTo>
                  <a:lnTo>
                    <a:pt x="288" y="276"/>
                  </a:lnTo>
                  <a:lnTo>
                    <a:pt x="278" y="258"/>
                  </a:lnTo>
                  <a:lnTo>
                    <a:pt x="266" y="242"/>
                  </a:lnTo>
                  <a:lnTo>
                    <a:pt x="252" y="228"/>
                  </a:lnTo>
                  <a:lnTo>
                    <a:pt x="236" y="218"/>
                  </a:lnTo>
                  <a:lnTo>
                    <a:pt x="218" y="210"/>
                  </a:lnTo>
                  <a:lnTo>
                    <a:pt x="200" y="204"/>
                  </a:lnTo>
                  <a:lnTo>
                    <a:pt x="182" y="200"/>
                  </a:lnTo>
                  <a:lnTo>
                    <a:pt x="162" y="198"/>
                  </a:lnTo>
                  <a:lnTo>
                    <a:pt x="162" y="198"/>
                  </a:lnTo>
                  <a:lnTo>
                    <a:pt x="150" y="198"/>
                  </a:lnTo>
                  <a:lnTo>
                    <a:pt x="138" y="200"/>
                  </a:lnTo>
                  <a:lnTo>
                    <a:pt x="126" y="204"/>
                  </a:lnTo>
                  <a:lnTo>
                    <a:pt x="114" y="208"/>
                  </a:lnTo>
                  <a:lnTo>
                    <a:pt x="104" y="214"/>
                  </a:lnTo>
                  <a:lnTo>
                    <a:pt x="94" y="220"/>
                  </a:lnTo>
                  <a:lnTo>
                    <a:pt x="84" y="228"/>
                  </a:lnTo>
                  <a:lnTo>
                    <a:pt x="74" y="238"/>
                  </a:lnTo>
                  <a:lnTo>
                    <a:pt x="74" y="204"/>
                  </a:lnTo>
                  <a:lnTo>
                    <a:pt x="0" y="204"/>
                  </a:lnTo>
                  <a:lnTo>
                    <a:pt x="0" y="602"/>
                  </a:lnTo>
                  <a:lnTo>
                    <a:pt x="74" y="602"/>
                  </a:lnTo>
                  <a:lnTo>
                    <a:pt x="74" y="466"/>
                  </a:lnTo>
                  <a:lnTo>
                    <a:pt x="74" y="466"/>
                  </a:lnTo>
                  <a:lnTo>
                    <a:pt x="94" y="480"/>
                  </a:lnTo>
                  <a:lnTo>
                    <a:pt x="116" y="492"/>
                  </a:lnTo>
                  <a:lnTo>
                    <a:pt x="138" y="498"/>
                  </a:lnTo>
                  <a:lnTo>
                    <a:pt x="162" y="500"/>
                  </a:lnTo>
                  <a:lnTo>
                    <a:pt x="162" y="500"/>
                  </a:lnTo>
                  <a:lnTo>
                    <a:pt x="184" y="498"/>
                  </a:lnTo>
                  <a:lnTo>
                    <a:pt x="204" y="494"/>
                  </a:lnTo>
                  <a:lnTo>
                    <a:pt x="222" y="488"/>
                  </a:lnTo>
                  <a:lnTo>
                    <a:pt x="238" y="478"/>
                  </a:lnTo>
                  <a:lnTo>
                    <a:pt x="254" y="468"/>
                  </a:lnTo>
                  <a:lnTo>
                    <a:pt x="268" y="454"/>
                  </a:lnTo>
                  <a:lnTo>
                    <a:pt x="278" y="438"/>
                  </a:lnTo>
                  <a:lnTo>
                    <a:pt x="288" y="420"/>
                  </a:lnTo>
                  <a:lnTo>
                    <a:pt x="288" y="492"/>
                  </a:lnTo>
                  <a:lnTo>
                    <a:pt x="366" y="492"/>
                  </a:lnTo>
                  <a:lnTo>
                    <a:pt x="366" y="330"/>
                  </a:lnTo>
                  <a:lnTo>
                    <a:pt x="366" y="330"/>
                  </a:lnTo>
                  <a:lnTo>
                    <a:pt x="366" y="320"/>
                  </a:lnTo>
                  <a:lnTo>
                    <a:pt x="368" y="308"/>
                  </a:lnTo>
                  <a:lnTo>
                    <a:pt x="368" y="308"/>
                  </a:lnTo>
                  <a:lnTo>
                    <a:pt x="372" y="302"/>
                  </a:lnTo>
                  <a:lnTo>
                    <a:pt x="376" y="296"/>
                  </a:lnTo>
                  <a:lnTo>
                    <a:pt x="384" y="288"/>
                  </a:lnTo>
                  <a:lnTo>
                    <a:pt x="392" y="282"/>
                  </a:lnTo>
                  <a:lnTo>
                    <a:pt x="402" y="278"/>
                  </a:lnTo>
                  <a:lnTo>
                    <a:pt x="414" y="272"/>
                  </a:lnTo>
                  <a:lnTo>
                    <a:pt x="426" y="270"/>
                  </a:lnTo>
                  <a:lnTo>
                    <a:pt x="440" y="268"/>
                  </a:lnTo>
                  <a:lnTo>
                    <a:pt x="440" y="268"/>
                  </a:lnTo>
                  <a:lnTo>
                    <a:pt x="452" y="270"/>
                  </a:lnTo>
                  <a:lnTo>
                    <a:pt x="462" y="272"/>
                  </a:lnTo>
                  <a:lnTo>
                    <a:pt x="468" y="278"/>
                  </a:lnTo>
                  <a:lnTo>
                    <a:pt x="474" y="284"/>
                  </a:lnTo>
                  <a:lnTo>
                    <a:pt x="480" y="294"/>
                  </a:lnTo>
                  <a:lnTo>
                    <a:pt x="482" y="306"/>
                  </a:lnTo>
                  <a:lnTo>
                    <a:pt x="484" y="322"/>
                  </a:lnTo>
                  <a:lnTo>
                    <a:pt x="484" y="340"/>
                  </a:lnTo>
                  <a:lnTo>
                    <a:pt x="484" y="492"/>
                  </a:lnTo>
                  <a:lnTo>
                    <a:pt x="562" y="492"/>
                  </a:lnTo>
                  <a:lnTo>
                    <a:pt x="562" y="428"/>
                  </a:lnTo>
                  <a:lnTo>
                    <a:pt x="562" y="428"/>
                  </a:lnTo>
                  <a:lnTo>
                    <a:pt x="564" y="430"/>
                  </a:lnTo>
                  <a:lnTo>
                    <a:pt x="564" y="430"/>
                  </a:lnTo>
                  <a:lnTo>
                    <a:pt x="574" y="444"/>
                  </a:lnTo>
                  <a:lnTo>
                    <a:pt x="584" y="460"/>
                  </a:lnTo>
                  <a:lnTo>
                    <a:pt x="598" y="472"/>
                  </a:lnTo>
                  <a:lnTo>
                    <a:pt x="614" y="482"/>
                  </a:lnTo>
                  <a:lnTo>
                    <a:pt x="630" y="490"/>
                  </a:lnTo>
                  <a:lnTo>
                    <a:pt x="646" y="496"/>
                  </a:lnTo>
                  <a:lnTo>
                    <a:pt x="664" y="500"/>
                  </a:lnTo>
                  <a:lnTo>
                    <a:pt x="684" y="500"/>
                  </a:lnTo>
                  <a:lnTo>
                    <a:pt x="684" y="500"/>
                  </a:lnTo>
                  <a:lnTo>
                    <a:pt x="700" y="500"/>
                  </a:lnTo>
                  <a:lnTo>
                    <a:pt x="716" y="498"/>
                  </a:lnTo>
                  <a:lnTo>
                    <a:pt x="732" y="492"/>
                  </a:lnTo>
                  <a:lnTo>
                    <a:pt x="748" y="488"/>
                  </a:lnTo>
                  <a:lnTo>
                    <a:pt x="762" y="480"/>
                  </a:lnTo>
                  <a:lnTo>
                    <a:pt x="776" y="472"/>
                  </a:lnTo>
                  <a:lnTo>
                    <a:pt x="788" y="462"/>
                  </a:lnTo>
                  <a:lnTo>
                    <a:pt x="800" y="452"/>
                  </a:lnTo>
                  <a:lnTo>
                    <a:pt x="800" y="452"/>
                  </a:lnTo>
                  <a:lnTo>
                    <a:pt x="812" y="468"/>
                  </a:lnTo>
                  <a:lnTo>
                    <a:pt x="822" y="476"/>
                  </a:lnTo>
                  <a:lnTo>
                    <a:pt x="832" y="484"/>
                  </a:lnTo>
                  <a:lnTo>
                    <a:pt x="848" y="490"/>
                  </a:lnTo>
                  <a:lnTo>
                    <a:pt x="864" y="496"/>
                  </a:lnTo>
                  <a:lnTo>
                    <a:pt x="884" y="500"/>
                  </a:lnTo>
                  <a:lnTo>
                    <a:pt x="906" y="502"/>
                  </a:lnTo>
                  <a:lnTo>
                    <a:pt x="914" y="502"/>
                  </a:lnTo>
                  <a:lnTo>
                    <a:pt x="914" y="432"/>
                  </a:lnTo>
                  <a:lnTo>
                    <a:pt x="906" y="432"/>
                  </a:lnTo>
                  <a:close/>
                </a:path>
              </a:pathLst>
            </a:custGeom>
            <a:solidFill>
              <a:srgbClr val="3D11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6" name="Freeform 6"/>
            <p:cNvSpPr>
              <a:spLocks/>
            </p:cNvSpPr>
            <p:nvPr userDrawn="1"/>
          </p:nvSpPr>
          <p:spPr bwMode="auto">
            <a:xfrm>
              <a:off x="742445" y="6287343"/>
              <a:ext cx="23760" cy="95040"/>
            </a:xfrm>
            <a:custGeom>
              <a:avLst/>
              <a:gdLst>
                <a:gd name="T0" fmla="*/ 24 w 44"/>
                <a:gd name="T1" fmla="*/ 2 h 176"/>
                <a:gd name="T2" fmla="*/ 24 w 44"/>
                <a:gd name="T3" fmla="*/ 2 h 176"/>
                <a:gd name="T4" fmla="*/ 28 w 44"/>
                <a:gd name="T5" fmla="*/ 2 h 176"/>
                <a:gd name="T6" fmla="*/ 32 w 44"/>
                <a:gd name="T7" fmla="*/ 0 h 176"/>
                <a:gd name="T8" fmla="*/ 32 w 44"/>
                <a:gd name="T9" fmla="*/ 0 h 176"/>
                <a:gd name="T10" fmla="*/ 36 w 44"/>
                <a:gd name="T11" fmla="*/ 2 h 176"/>
                <a:gd name="T12" fmla="*/ 38 w 44"/>
                <a:gd name="T13" fmla="*/ 2 h 176"/>
                <a:gd name="T14" fmla="*/ 38 w 44"/>
                <a:gd name="T15" fmla="*/ 2 h 176"/>
                <a:gd name="T16" fmla="*/ 42 w 44"/>
                <a:gd name="T17" fmla="*/ 8 h 176"/>
                <a:gd name="T18" fmla="*/ 44 w 44"/>
                <a:gd name="T19" fmla="*/ 18 h 176"/>
                <a:gd name="T20" fmla="*/ 44 w 44"/>
                <a:gd name="T21" fmla="*/ 28 h 176"/>
                <a:gd name="T22" fmla="*/ 44 w 44"/>
                <a:gd name="T23" fmla="*/ 40 h 176"/>
                <a:gd name="T24" fmla="*/ 40 w 44"/>
                <a:gd name="T25" fmla="*/ 56 h 176"/>
                <a:gd name="T26" fmla="*/ 36 w 44"/>
                <a:gd name="T27" fmla="*/ 74 h 176"/>
                <a:gd name="T28" fmla="*/ 36 w 44"/>
                <a:gd name="T29" fmla="*/ 74 h 176"/>
                <a:gd name="T30" fmla="*/ 18 w 44"/>
                <a:gd name="T31" fmla="*/ 134 h 176"/>
                <a:gd name="T32" fmla="*/ 4 w 44"/>
                <a:gd name="T33" fmla="*/ 176 h 176"/>
                <a:gd name="T34" fmla="*/ 4 w 44"/>
                <a:gd name="T35" fmla="*/ 176 h 176"/>
                <a:gd name="T36" fmla="*/ 2 w 44"/>
                <a:gd name="T37" fmla="*/ 154 h 176"/>
                <a:gd name="T38" fmla="*/ 0 w 44"/>
                <a:gd name="T39" fmla="*/ 128 h 176"/>
                <a:gd name="T40" fmla="*/ 0 w 44"/>
                <a:gd name="T41" fmla="*/ 100 h 176"/>
                <a:gd name="T42" fmla="*/ 2 w 44"/>
                <a:gd name="T43" fmla="*/ 74 h 176"/>
                <a:gd name="T44" fmla="*/ 6 w 44"/>
                <a:gd name="T45" fmla="*/ 48 h 176"/>
                <a:gd name="T46" fmla="*/ 10 w 44"/>
                <a:gd name="T47" fmla="*/ 28 h 176"/>
                <a:gd name="T48" fmla="*/ 16 w 44"/>
                <a:gd name="T49" fmla="*/ 12 h 176"/>
                <a:gd name="T50" fmla="*/ 20 w 44"/>
                <a:gd name="T51" fmla="*/ 6 h 176"/>
                <a:gd name="T52" fmla="*/ 24 w 44"/>
                <a:gd name="T53" fmla="*/ 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" h="176">
                  <a:moveTo>
                    <a:pt x="24" y="2"/>
                  </a:moveTo>
                  <a:lnTo>
                    <a:pt x="24" y="2"/>
                  </a:lnTo>
                  <a:lnTo>
                    <a:pt x="28" y="2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6" y="2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42" y="8"/>
                  </a:lnTo>
                  <a:lnTo>
                    <a:pt x="44" y="18"/>
                  </a:lnTo>
                  <a:lnTo>
                    <a:pt x="44" y="28"/>
                  </a:lnTo>
                  <a:lnTo>
                    <a:pt x="44" y="40"/>
                  </a:lnTo>
                  <a:lnTo>
                    <a:pt x="40" y="56"/>
                  </a:lnTo>
                  <a:lnTo>
                    <a:pt x="36" y="74"/>
                  </a:lnTo>
                  <a:lnTo>
                    <a:pt x="36" y="74"/>
                  </a:lnTo>
                  <a:lnTo>
                    <a:pt x="18" y="134"/>
                  </a:lnTo>
                  <a:lnTo>
                    <a:pt x="4" y="176"/>
                  </a:lnTo>
                  <a:lnTo>
                    <a:pt x="4" y="176"/>
                  </a:lnTo>
                  <a:lnTo>
                    <a:pt x="2" y="154"/>
                  </a:lnTo>
                  <a:lnTo>
                    <a:pt x="0" y="128"/>
                  </a:lnTo>
                  <a:lnTo>
                    <a:pt x="0" y="100"/>
                  </a:lnTo>
                  <a:lnTo>
                    <a:pt x="2" y="74"/>
                  </a:lnTo>
                  <a:lnTo>
                    <a:pt x="6" y="48"/>
                  </a:lnTo>
                  <a:lnTo>
                    <a:pt x="10" y="28"/>
                  </a:lnTo>
                  <a:lnTo>
                    <a:pt x="16" y="12"/>
                  </a:lnTo>
                  <a:lnTo>
                    <a:pt x="20" y="6"/>
                  </a:lnTo>
                  <a:lnTo>
                    <a:pt x="24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7" name="Freeform 7"/>
            <p:cNvSpPr>
              <a:spLocks/>
            </p:cNvSpPr>
            <p:nvPr userDrawn="1"/>
          </p:nvSpPr>
          <p:spPr bwMode="auto">
            <a:xfrm>
              <a:off x="637685" y="6403983"/>
              <a:ext cx="81000" cy="88560"/>
            </a:xfrm>
            <a:custGeom>
              <a:avLst/>
              <a:gdLst>
                <a:gd name="T0" fmla="*/ 74 w 150"/>
                <a:gd name="T1" fmla="*/ 164 h 164"/>
                <a:gd name="T2" fmla="*/ 74 w 150"/>
                <a:gd name="T3" fmla="*/ 164 h 164"/>
                <a:gd name="T4" fmla="*/ 60 w 150"/>
                <a:gd name="T5" fmla="*/ 162 h 164"/>
                <a:gd name="T6" fmla="*/ 46 w 150"/>
                <a:gd name="T7" fmla="*/ 158 h 164"/>
                <a:gd name="T8" fmla="*/ 34 w 150"/>
                <a:gd name="T9" fmla="*/ 152 h 164"/>
                <a:gd name="T10" fmla="*/ 22 w 150"/>
                <a:gd name="T11" fmla="*/ 142 h 164"/>
                <a:gd name="T12" fmla="*/ 14 w 150"/>
                <a:gd name="T13" fmla="*/ 132 h 164"/>
                <a:gd name="T14" fmla="*/ 6 w 150"/>
                <a:gd name="T15" fmla="*/ 118 h 164"/>
                <a:gd name="T16" fmla="*/ 2 w 150"/>
                <a:gd name="T17" fmla="*/ 102 h 164"/>
                <a:gd name="T18" fmla="*/ 0 w 150"/>
                <a:gd name="T19" fmla="*/ 82 h 164"/>
                <a:gd name="T20" fmla="*/ 0 w 150"/>
                <a:gd name="T21" fmla="*/ 82 h 164"/>
                <a:gd name="T22" fmla="*/ 2 w 150"/>
                <a:gd name="T23" fmla="*/ 64 h 164"/>
                <a:gd name="T24" fmla="*/ 6 w 150"/>
                <a:gd name="T25" fmla="*/ 50 h 164"/>
                <a:gd name="T26" fmla="*/ 12 w 150"/>
                <a:gd name="T27" fmla="*/ 36 h 164"/>
                <a:gd name="T28" fmla="*/ 20 w 150"/>
                <a:gd name="T29" fmla="*/ 24 h 164"/>
                <a:gd name="T30" fmla="*/ 32 w 150"/>
                <a:gd name="T31" fmla="*/ 14 h 164"/>
                <a:gd name="T32" fmla="*/ 44 w 150"/>
                <a:gd name="T33" fmla="*/ 6 h 164"/>
                <a:gd name="T34" fmla="*/ 58 w 150"/>
                <a:gd name="T35" fmla="*/ 2 h 164"/>
                <a:gd name="T36" fmla="*/ 74 w 150"/>
                <a:gd name="T37" fmla="*/ 0 h 164"/>
                <a:gd name="T38" fmla="*/ 74 w 150"/>
                <a:gd name="T39" fmla="*/ 0 h 164"/>
                <a:gd name="T40" fmla="*/ 88 w 150"/>
                <a:gd name="T41" fmla="*/ 2 h 164"/>
                <a:gd name="T42" fmla="*/ 102 w 150"/>
                <a:gd name="T43" fmla="*/ 6 h 164"/>
                <a:gd name="T44" fmla="*/ 114 w 150"/>
                <a:gd name="T45" fmla="*/ 12 h 164"/>
                <a:gd name="T46" fmla="*/ 126 w 150"/>
                <a:gd name="T47" fmla="*/ 22 h 164"/>
                <a:gd name="T48" fmla="*/ 134 w 150"/>
                <a:gd name="T49" fmla="*/ 34 h 164"/>
                <a:gd name="T50" fmla="*/ 142 w 150"/>
                <a:gd name="T51" fmla="*/ 48 h 164"/>
                <a:gd name="T52" fmla="*/ 148 w 150"/>
                <a:gd name="T53" fmla="*/ 64 h 164"/>
                <a:gd name="T54" fmla="*/ 150 w 150"/>
                <a:gd name="T55" fmla="*/ 82 h 164"/>
                <a:gd name="T56" fmla="*/ 150 w 150"/>
                <a:gd name="T57" fmla="*/ 82 h 164"/>
                <a:gd name="T58" fmla="*/ 148 w 150"/>
                <a:gd name="T59" fmla="*/ 100 h 164"/>
                <a:gd name="T60" fmla="*/ 142 w 150"/>
                <a:gd name="T61" fmla="*/ 118 h 164"/>
                <a:gd name="T62" fmla="*/ 134 w 150"/>
                <a:gd name="T63" fmla="*/ 132 h 164"/>
                <a:gd name="T64" fmla="*/ 126 w 150"/>
                <a:gd name="T65" fmla="*/ 142 h 164"/>
                <a:gd name="T66" fmla="*/ 114 w 150"/>
                <a:gd name="T67" fmla="*/ 152 h 164"/>
                <a:gd name="T68" fmla="*/ 102 w 150"/>
                <a:gd name="T69" fmla="*/ 158 h 164"/>
                <a:gd name="T70" fmla="*/ 88 w 150"/>
                <a:gd name="T71" fmla="*/ 162 h 164"/>
                <a:gd name="T72" fmla="*/ 74 w 150"/>
                <a:gd name="T73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0" h="164">
                  <a:moveTo>
                    <a:pt x="74" y="164"/>
                  </a:moveTo>
                  <a:lnTo>
                    <a:pt x="74" y="164"/>
                  </a:lnTo>
                  <a:lnTo>
                    <a:pt x="60" y="162"/>
                  </a:lnTo>
                  <a:lnTo>
                    <a:pt x="46" y="158"/>
                  </a:lnTo>
                  <a:lnTo>
                    <a:pt x="34" y="152"/>
                  </a:lnTo>
                  <a:lnTo>
                    <a:pt x="22" y="142"/>
                  </a:lnTo>
                  <a:lnTo>
                    <a:pt x="14" y="132"/>
                  </a:lnTo>
                  <a:lnTo>
                    <a:pt x="6" y="118"/>
                  </a:lnTo>
                  <a:lnTo>
                    <a:pt x="2" y="102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2" y="64"/>
                  </a:lnTo>
                  <a:lnTo>
                    <a:pt x="6" y="50"/>
                  </a:lnTo>
                  <a:lnTo>
                    <a:pt x="12" y="36"/>
                  </a:lnTo>
                  <a:lnTo>
                    <a:pt x="20" y="24"/>
                  </a:lnTo>
                  <a:lnTo>
                    <a:pt x="32" y="14"/>
                  </a:lnTo>
                  <a:lnTo>
                    <a:pt x="44" y="6"/>
                  </a:lnTo>
                  <a:lnTo>
                    <a:pt x="58" y="2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88" y="2"/>
                  </a:lnTo>
                  <a:lnTo>
                    <a:pt x="102" y="6"/>
                  </a:lnTo>
                  <a:lnTo>
                    <a:pt x="114" y="12"/>
                  </a:lnTo>
                  <a:lnTo>
                    <a:pt x="126" y="22"/>
                  </a:lnTo>
                  <a:lnTo>
                    <a:pt x="134" y="34"/>
                  </a:lnTo>
                  <a:lnTo>
                    <a:pt x="142" y="48"/>
                  </a:lnTo>
                  <a:lnTo>
                    <a:pt x="148" y="64"/>
                  </a:lnTo>
                  <a:lnTo>
                    <a:pt x="150" y="82"/>
                  </a:lnTo>
                  <a:lnTo>
                    <a:pt x="150" y="82"/>
                  </a:lnTo>
                  <a:lnTo>
                    <a:pt x="148" y="100"/>
                  </a:lnTo>
                  <a:lnTo>
                    <a:pt x="142" y="118"/>
                  </a:lnTo>
                  <a:lnTo>
                    <a:pt x="134" y="132"/>
                  </a:lnTo>
                  <a:lnTo>
                    <a:pt x="126" y="142"/>
                  </a:lnTo>
                  <a:lnTo>
                    <a:pt x="114" y="152"/>
                  </a:lnTo>
                  <a:lnTo>
                    <a:pt x="102" y="158"/>
                  </a:lnTo>
                  <a:lnTo>
                    <a:pt x="88" y="162"/>
                  </a:lnTo>
                  <a:lnTo>
                    <a:pt x="74" y="16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8" name="Freeform 8"/>
            <p:cNvSpPr>
              <a:spLocks/>
            </p:cNvSpPr>
            <p:nvPr userDrawn="1"/>
          </p:nvSpPr>
          <p:spPr bwMode="auto">
            <a:xfrm>
              <a:off x="342845" y="6403983"/>
              <a:ext cx="79920" cy="88560"/>
            </a:xfrm>
            <a:custGeom>
              <a:avLst/>
              <a:gdLst>
                <a:gd name="T0" fmla="*/ 74 w 148"/>
                <a:gd name="T1" fmla="*/ 164 h 164"/>
                <a:gd name="T2" fmla="*/ 74 w 148"/>
                <a:gd name="T3" fmla="*/ 164 h 164"/>
                <a:gd name="T4" fmla="*/ 58 w 148"/>
                <a:gd name="T5" fmla="*/ 162 h 164"/>
                <a:gd name="T6" fmla="*/ 44 w 148"/>
                <a:gd name="T7" fmla="*/ 156 h 164"/>
                <a:gd name="T8" fmla="*/ 32 w 148"/>
                <a:gd name="T9" fmla="*/ 150 h 164"/>
                <a:gd name="T10" fmla="*/ 22 w 148"/>
                <a:gd name="T11" fmla="*/ 140 h 164"/>
                <a:gd name="T12" fmla="*/ 12 w 148"/>
                <a:gd name="T13" fmla="*/ 128 h 164"/>
                <a:gd name="T14" fmla="*/ 6 w 148"/>
                <a:gd name="T15" fmla="*/ 114 h 164"/>
                <a:gd name="T16" fmla="*/ 0 w 148"/>
                <a:gd name="T17" fmla="*/ 98 h 164"/>
                <a:gd name="T18" fmla="*/ 0 w 148"/>
                <a:gd name="T19" fmla="*/ 82 h 164"/>
                <a:gd name="T20" fmla="*/ 0 w 148"/>
                <a:gd name="T21" fmla="*/ 82 h 164"/>
                <a:gd name="T22" fmla="*/ 0 w 148"/>
                <a:gd name="T23" fmla="*/ 66 h 164"/>
                <a:gd name="T24" fmla="*/ 4 w 148"/>
                <a:gd name="T25" fmla="*/ 50 h 164"/>
                <a:gd name="T26" fmla="*/ 12 w 148"/>
                <a:gd name="T27" fmla="*/ 36 h 164"/>
                <a:gd name="T28" fmla="*/ 20 w 148"/>
                <a:gd name="T29" fmla="*/ 24 h 164"/>
                <a:gd name="T30" fmla="*/ 32 w 148"/>
                <a:gd name="T31" fmla="*/ 14 h 164"/>
                <a:gd name="T32" fmla="*/ 44 w 148"/>
                <a:gd name="T33" fmla="*/ 6 h 164"/>
                <a:gd name="T34" fmla="*/ 58 w 148"/>
                <a:gd name="T35" fmla="*/ 2 h 164"/>
                <a:gd name="T36" fmla="*/ 74 w 148"/>
                <a:gd name="T37" fmla="*/ 0 h 164"/>
                <a:gd name="T38" fmla="*/ 74 w 148"/>
                <a:gd name="T39" fmla="*/ 0 h 164"/>
                <a:gd name="T40" fmla="*/ 90 w 148"/>
                <a:gd name="T41" fmla="*/ 2 h 164"/>
                <a:gd name="T42" fmla="*/ 106 w 148"/>
                <a:gd name="T43" fmla="*/ 8 h 164"/>
                <a:gd name="T44" fmla="*/ 118 w 148"/>
                <a:gd name="T45" fmla="*/ 16 h 164"/>
                <a:gd name="T46" fmla="*/ 130 w 148"/>
                <a:gd name="T47" fmla="*/ 26 h 164"/>
                <a:gd name="T48" fmla="*/ 138 w 148"/>
                <a:gd name="T49" fmla="*/ 40 h 164"/>
                <a:gd name="T50" fmla="*/ 144 w 148"/>
                <a:gd name="T51" fmla="*/ 54 h 164"/>
                <a:gd name="T52" fmla="*/ 148 w 148"/>
                <a:gd name="T53" fmla="*/ 68 h 164"/>
                <a:gd name="T54" fmla="*/ 148 w 148"/>
                <a:gd name="T55" fmla="*/ 82 h 164"/>
                <a:gd name="T56" fmla="*/ 148 w 148"/>
                <a:gd name="T57" fmla="*/ 82 h 164"/>
                <a:gd name="T58" fmla="*/ 148 w 148"/>
                <a:gd name="T59" fmla="*/ 100 h 164"/>
                <a:gd name="T60" fmla="*/ 144 w 148"/>
                <a:gd name="T61" fmla="*/ 116 h 164"/>
                <a:gd name="T62" fmla="*/ 136 w 148"/>
                <a:gd name="T63" fmla="*/ 130 h 164"/>
                <a:gd name="T64" fmla="*/ 128 w 148"/>
                <a:gd name="T65" fmla="*/ 140 h 164"/>
                <a:gd name="T66" fmla="*/ 116 w 148"/>
                <a:gd name="T67" fmla="*/ 150 h 164"/>
                <a:gd name="T68" fmla="*/ 104 w 148"/>
                <a:gd name="T69" fmla="*/ 158 h 164"/>
                <a:gd name="T70" fmla="*/ 90 w 148"/>
                <a:gd name="T71" fmla="*/ 162 h 164"/>
                <a:gd name="T72" fmla="*/ 74 w 148"/>
                <a:gd name="T73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8" h="164">
                  <a:moveTo>
                    <a:pt x="74" y="164"/>
                  </a:moveTo>
                  <a:lnTo>
                    <a:pt x="74" y="164"/>
                  </a:lnTo>
                  <a:lnTo>
                    <a:pt x="58" y="162"/>
                  </a:lnTo>
                  <a:lnTo>
                    <a:pt x="44" y="156"/>
                  </a:lnTo>
                  <a:lnTo>
                    <a:pt x="32" y="150"/>
                  </a:lnTo>
                  <a:lnTo>
                    <a:pt x="22" y="140"/>
                  </a:lnTo>
                  <a:lnTo>
                    <a:pt x="12" y="128"/>
                  </a:lnTo>
                  <a:lnTo>
                    <a:pt x="6" y="114"/>
                  </a:lnTo>
                  <a:lnTo>
                    <a:pt x="0" y="98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66"/>
                  </a:lnTo>
                  <a:lnTo>
                    <a:pt x="4" y="50"/>
                  </a:lnTo>
                  <a:lnTo>
                    <a:pt x="12" y="36"/>
                  </a:lnTo>
                  <a:lnTo>
                    <a:pt x="20" y="24"/>
                  </a:lnTo>
                  <a:lnTo>
                    <a:pt x="32" y="14"/>
                  </a:lnTo>
                  <a:lnTo>
                    <a:pt x="44" y="6"/>
                  </a:lnTo>
                  <a:lnTo>
                    <a:pt x="58" y="2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90" y="2"/>
                  </a:lnTo>
                  <a:lnTo>
                    <a:pt x="106" y="8"/>
                  </a:lnTo>
                  <a:lnTo>
                    <a:pt x="118" y="16"/>
                  </a:lnTo>
                  <a:lnTo>
                    <a:pt x="130" y="26"/>
                  </a:lnTo>
                  <a:lnTo>
                    <a:pt x="138" y="40"/>
                  </a:lnTo>
                  <a:lnTo>
                    <a:pt x="144" y="54"/>
                  </a:lnTo>
                  <a:lnTo>
                    <a:pt x="148" y="68"/>
                  </a:lnTo>
                  <a:lnTo>
                    <a:pt x="148" y="82"/>
                  </a:lnTo>
                  <a:lnTo>
                    <a:pt x="148" y="82"/>
                  </a:lnTo>
                  <a:lnTo>
                    <a:pt x="148" y="100"/>
                  </a:lnTo>
                  <a:lnTo>
                    <a:pt x="144" y="116"/>
                  </a:lnTo>
                  <a:lnTo>
                    <a:pt x="136" y="130"/>
                  </a:lnTo>
                  <a:lnTo>
                    <a:pt x="128" y="140"/>
                  </a:lnTo>
                  <a:lnTo>
                    <a:pt x="116" y="150"/>
                  </a:lnTo>
                  <a:lnTo>
                    <a:pt x="104" y="158"/>
                  </a:lnTo>
                  <a:lnTo>
                    <a:pt x="90" y="162"/>
                  </a:lnTo>
                  <a:lnTo>
                    <a:pt x="74" y="16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9" name="Freeform 9"/>
            <p:cNvSpPr>
              <a:spLocks/>
            </p:cNvSpPr>
            <p:nvPr userDrawn="1"/>
          </p:nvSpPr>
          <p:spPr bwMode="auto">
            <a:xfrm>
              <a:off x="302885" y="6259263"/>
              <a:ext cx="493560" cy="325080"/>
            </a:xfrm>
            <a:custGeom>
              <a:avLst/>
              <a:gdLst>
                <a:gd name="T0" fmla="*/ 892 w 914"/>
                <a:gd name="T1" fmla="*/ 430 h 602"/>
                <a:gd name="T2" fmla="*/ 862 w 914"/>
                <a:gd name="T3" fmla="*/ 414 h 602"/>
                <a:gd name="T4" fmla="*/ 850 w 914"/>
                <a:gd name="T5" fmla="*/ 378 h 602"/>
                <a:gd name="T6" fmla="*/ 852 w 914"/>
                <a:gd name="T7" fmla="*/ 346 h 602"/>
                <a:gd name="T8" fmla="*/ 876 w 914"/>
                <a:gd name="T9" fmla="*/ 258 h 602"/>
                <a:gd name="T10" fmla="*/ 896 w 914"/>
                <a:gd name="T11" fmla="*/ 184 h 602"/>
                <a:gd name="T12" fmla="*/ 904 w 914"/>
                <a:gd name="T13" fmla="*/ 108 h 602"/>
                <a:gd name="T14" fmla="*/ 894 w 914"/>
                <a:gd name="T15" fmla="*/ 46 h 602"/>
                <a:gd name="T16" fmla="*/ 880 w 914"/>
                <a:gd name="T17" fmla="*/ 20 h 602"/>
                <a:gd name="T18" fmla="*/ 852 w 914"/>
                <a:gd name="T19" fmla="*/ 2 h 602"/>
                <a:gd name="T20" fmla="*/ 832 w 914"/>
                <a:gd name="T21" fmla="*/ 2 h 602"/>
                <a:gd name="T22" fmla="*/ 810 w 914"/>
                <a:gd name="T23" fmla="*/ 12 h 602"/>
                <a:gd name="T24" fmla="*/ 788 w 914"/>
                <a:gd name="T25" fmla="*/ 34 h 602"/>
                <a:gd name="T26" fmla="*/ 766 w 914"/>
                <a:gd name="T27" fmla="*/ 82 h 602"/>
                <a:gd name="T28" fmla="*/ 756 w 914"/>
                <a:gd name="T29" fmla="*/ 132 h 602"/>
                <a:gd name="T30" fmla="*/ 754 w 914"/>
                <a:gd name="T31" fmla="*/ 220 h 602"/>
                <a:gd name="T32" fmla="*/ 720 w 914"/>
                <a:gd name="T33" fmla="*/ 204 h 602"/>
                <a:gd name="T34" fmla="*/ 684 w 914"/>
                <a:gd name="T35" fmla="*/ 200 h 602"/>
                <a:gd name="T36" fmla="*/ 624 w 914"/>
                <a:gd name="T37" fmla="*/ 212 h 602"/>
                <a:gd name="T38" fmla="*/ 578 w 914"/>
                <a:gd name="T39" fmla="*/ 248 h 602"/>
                <a:gd name="T40" fmla="*/ 558 w 914"/>
                <a:gd name="T41" fmla="*/ 282 h 602"/>
                <a:gd name="T42" fmla="*/ 556 w 914"/>
                <a:gd name="T43" fmla="*/ 284 h 602"/>
                <a:gd name="T44" fmla="*/ 542 w 914"/>
                <a:gd name="T45" fmla="*/ 248 h 602"/>
                <a:gd name="T46" fmla="*/ 506 w 914"/>
                <a:gd name="T47" fmla="*/ 212 h 602"/>
                <a:gd name="T48" fmla="*/ 458 w 914"/>
                <a:gd name="T49" fmla="*/ 198 h 602"/>
                <a:gd name="T50" fmla="*/ 442 w 914"/>
                <a:gd name="T51" fmla="*/ 200 h 602"/>
                <a:gd name="T52" fmla="*/ 382 w 914"/>
                <a:gd name="T53" fmla="*/ 216 h 602"/>
                <a:gd name="T54" fmla="*/ 288 w 914"/>
                <a:gd name="T55" fmla="*/ 100 h 602"/>
                <a:gd name="T56" fmla="*/ 278 w 914"/>
                <a:gd name="T57" fmla="*/ 258 h 602"/>
                <a:gd name="T58" fmla="*/ 236 w 914"/>
                <a:gd name="T59" fmla="*/ 218 h 602"/>
                <a:gd name="T60" fmla="*/ 182 w 914"/>
                <a:gd name="T61" fmla="*/ 200 h 602"/>
                <a:gd name="T62" fmla="*/ 150 w 914"/>
                <a:gd name="T63" fmla="*/ 198 h 602"/>
                <a:gd name="T64" fmla="*/ 114 w 914"/>
                <a:gd name="T65" fmla="*/ 208 h 602"/>
                <a:gd name="T66" fmla="*/ 84 w 914"/>
                <a:gd name="T67" fmla="*/ 228 h 602"/>
                <a:gd name="T68" fmla="*/ 0 w 914"/>
                <a:gd name="T69" fmla="*/ 204 h 602"/>
                <a:gd name="T70" fmla="*/ 74 w 914"/>
                <a:gd name="T71" fmla="*/ 466 h 602"/>
                <a:gd name="T72" fmla="*/ 116 w 914"/>
                <a:gd name="T73" fmla="*/ 492 h 602"/>
                <a:gd name="T74" fmla="*/ 162 w 914"/>
                <a:gd name="T75" fmla="*/ 500 h 602"/>
                <a:gd name="T76" fmla="*/ 222 w 914"/>
                <a:gd name="T77" fmla="*/ 488 h 602"/>
                <a:gd name="T78" fmla="*/ 268 w 914"/>
                <a:gd name="T79" fmla="*/ 454 h 602"/>
                <a:gd name="T80" fmla="*/ 288 w 914"/>
                <a:gd name="T81" fmla="*/ 492 h 602"/>
                <a:gd name="T82" fmla="*/ 366 w 914"/>
                <a:gd name="T83" fmla="*/ 330 h 602"/>
                <a:gd name="T84" fmla="*/ 368 w 914"/>
                <a:gd name="T85" fmla="*/ 308 h 602"/>
                <a:gd name="T86" fmla="*/ 384 w 914"/>
                <a:gd name="T87" fmla="*/ 288 h 602"/>
                <a:gd name="T88" fmla="*/ 414 w 914"/>
                <a:gd name="T89" fmla="*/ 272 h 602"/>
                <a:gd name="T90" fmla="*/ 440 w 914"/>
                <a:gd name="T91" fmla="*/ 268 h 602"/>
                <a:gd name="T92" fmla="*/ 468 w 914"/>
                <a:gd name="T93" fmla="*/ 278 h 602"/>
                <a:gd name="T94" fmla="*/ 482 w 914"/>
                <a:gd name="T95" fmla="*/ 306 h 602"/>
                <a:gd name="T96" fmla="*/ 484 w 914"/>
                <a:gd name="T97" fmla="*/ 492 h 602"/>
                <a:gd name="T98" fmla="*/ 562 w 914"/>
                <a:gd name="T99" fmla="*/ 428 h 602"/>
                <a:gd name="T100" fmla="*/ 574 w 914"/>
                <a:gd name="T101" fmla="*/ 444 h 602"/>
                <a:gd name="T102" fmla="*/ 614 w 914"/>
                <a:gd name="T103" fmla="*/ 482 h 602"/>
                <a:gd name="T104" fmla="*/ 664 w 914"/>
                <a:gd name="T105" fmla="*/ 500 h 602"/>
                <a:gd name="T106" fmla="*/ 700 w 914"/>
                <a:gd name="T107" fmla="*/ 500 h 602"/>
                <a:gd name="T108" fmla="*/ 748 w 914"/>
                <a:gd name="T109" fmla="*/ 488 h 602"/>
                <a:gd name="T110" fmla="*/ 788 w 914"/>
                <a:gd name="T111" fmla="*/ 462 h 602"/>
                <a:gd name="T112" fmla="*/ 812 w 914"/>
                <a:gd name="T113" fmla="*/ 468 h 602"/>
                <a:gd name="T114" fmla="*/ 848 w 914"/>
                <a:gd name="T115" fmla="*/ 490 h 602"/>
                <a:gd name="T116" fmla="*/ 906 w 914"/>
                <a:gd name="T117" fmla="*/ 502 h 602"/>
                <a:gd name="T118" fmla="*/ 906 w 914"/>
                <a:gd name="T119" fmla="*/ 43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14" h="602">
                  <a:moveTo>
                    <a:pt x="906" y="432"/>
                  </a:moveTo>
                  <a:lnTo>
                    <a:pt x="906" y="432"/>
                  </a:lnTo>
                  <a:lnTo>
                    <a:pt x="892" y="430"/>
                  </a:lnTo>
                  <a:lnTo>
                    <a:pt x="880" y="428"/>
                  </a:lnTo>
                  <a:lnTo>
                    <a:pt x="870" y="422"/>
                  </a:lnTo>
                  <a:lnTo>
                    <a:pt x="862" y="414"/>
                  </a:lnTo>
                  <a:lnTo>
                    <a:pt x="856" y="404"/>
                  </a:lnTo>
                  <a:lnTo>
                    <a:pt x="852" y="392"/>
                  </a:lnTo>
                  <a:lnTo>
                    <a:pt x="850" y="378"/>
                  </a:lnTo>
                  <a:lnTo>
                    <a:pt x="850" y="362"/>
                  </a:lnTo>
                  <a:lnTo>
                    <a:pt x="850" y="362"/>
                  </a:lnTo>
                  <a:lnTo>
                    <a:pt x="852" y="346"/>
                  </a:lnTo>
                  <a:lnTo>
                    <a:pt x="856" y="326"/>
                  </a:lnTo>
                  <a:lnTo>
                    <a:pt x="876" y="258"/>
                  </a:lnTo>
                  <a:lnTo>
                    <a:pt x="876" y="258"/>
                  </a:lnTo>
                  <a:lnTo>
                    <a:pt x="888" y="212"/>
                  </a:lnTo>
                  <a:lnTo>
                    <a:pt x="888" y="212"/>
                  </a:lnTo>
                  <a:lnTo>
                    <a:pt x="896" y="184"/>
                  </a:lnTo>
                  <a:lnTo>
                    <a:pt x="900" y="158"/>
                  </a:lnTo>
                  <a:lnTo>
                    <a:pt x="904" y="132"/>
                  </a:lnTo>
                  <a:lnTo>
                    <a:pt x="904" y="108"/>
                  </a:lnTo>
                  <a:lnTo>
                    <a:pt x="904" y="84"/>
                  </a:lnTo>
                  <a:lnTo>
                    <a:pt x="900" y="64"/>
                  </a:lnTo>
                  <a:lnTo>
                    <a:pt x="894" y="46"/>
                  </a:lnTo>
                  <a:lnTo>
                    <a:pt x="886" y="30"/>
                  </a:lnTo>
                  <a:lnTo>
                    <a:pt x="886" y="30"/>
                  </a:lnTo>
                  <a:lnTo>
                    <a:pt x="880" y="20"/>
                  </a:lnTo>
                  <a:lnTo>
                    <a:pt x="872" y="10"/>
                  </a:lnTo>
                  <a:lnTo>
                    <a:pt x="862" y="6"/>
                  </a:lnTo>
                  <a:lnTo>
                    <a:pt x="852" y="2"/>
                  </a:lnTo>
                  <a:lnTo>
                    <a:pt x="852" y="2"/>
                  </a:lnTo>
                  <a:lnTo>
                    <a:pt x="842" y="0"/>
                  </a:lnTo>
                  <a:lnTo>
                    <a:pt x="832" y="2"/>
                  </a:lnTo>
                  <a:lnTo>
                    <a:pt x="820" y="6"/>
                  </a:lnTo>
                  <a:lnTo>
                    <a:pt x="810" y="12"/>
                  </a:lnTo>
                  <a:lnTo>
                    <a:pt x="810" y="12"/>
                  </a:lnTo>
                  <a:lnTo>
                    <a:pt x="802" y="18"/>
                  </a:lnTo>
                  <a:lnTo>
                    <a:pt x="796" y="24"/>
                  </a:lnTo>
                  <a:lnTo>
                    <a:pt x="788" y="34"/>
                  </a:lnTo>
                  <a:lnTo>
                    <a:pt x="780" y="48"/>
                  </a:lnTo>
                  <a:lnTo>
                    <a:pt x="772" y="64"/>
                  </a:lnTo>
                  <a:lnTo>
                    <a:pt x="766" y="82"/>
                  </a:lnTo>
                  <a:lnTo>
                    <a:pt x="760" y="106"/>
                  </a:lnTo>
                  <a:lnTo>
                    <a:pt x="756" y="132"/>
                  </a:lnTo>
                  <a:lnTo>
                    <a:pt x="756" y="132"/>
                  </a:lnTo>
                  <a:lnTo>
                    <a:pt x="754" y="170"/>
                  </a:lnTo>
                  <a:lnTo>
                    <a:pt x="752" y="196"/>
                  </a:lnTo>
                  <a:lnTo>
                    <a:pt x="754" y="220"/>
                  </a:lnTo>
                  <a:lnTo>
                    <a:pt x="754" y="220"/>
                  </a:lnTo>
                  <a:lnTo>
                    <a:pt x="738" y="212"/>
                  </a:lnTo>
                  <a:lnTo>
                    <a:pt x="720" y="204"/>
                  </a:lnTo>
                  <a:lnTo>
                    <a:pt x="702" y="200"/>
                  </a:lnTo>
                  <a:lnTo>
                    <a:pt x="684" y="200"/>
                  </a:lnTo>
                  <a:lnTo>
                    <a:pt x="684" y="200"/>
                  </a:lnTo>
                  <a:lnTo>
                    <a:pt x="662" y="202"/>
                  </a:lnTo>
                  <a:lnTo>
                    <a:pt x="644" y="206"/>
                  </a:lnTo>
                  <a:lnTo>
                    <a:pt x="624" y="212"/>
                  </a:lnTo>
                  <a:lnTo>
                    <a:pt x="608" y="222"/>
                  </a:lnTo>
                  <a:lnTo>
                    <a:pt x="592" y="234"/>
                  </a:lnTo>
                  <a:lnTo>
                    <a:pt x="578" y="248"/>
                  </a:lnTo>
                  <a:lnTo>
                    <a:pt x="566" y="264"/>
                  </a:lnTo>
                  <a:lnTo>
                    <a:pt x="558" y="282"/>
                  </a:lnTo>
                  <a:lnTo>
                    <a:pt x="558" y="282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0" y="264"/>
                  </a:lnTo>
                  <a:lnTo>
                    <a:pt x="542" y="248"/>
                  </a:lnTo>
                  <a:lnTo>
                    <a:pt x="532" y="234"/>
                  </a:lnTo>
                  <a:lnTo>
                    <a:pt x="520" y="220"/>
                  </a:lnTo>
                  <a:lnTo>
                    <a:pt x="506" y="212"/>
                  </a:lnTo>
                  <a:lnTo>
                    <a:pt x="492" y="204"/>
                  </a:lnTo>
                  <a:lnTo>
                    <a:pt x="476" y="200"/>
                  </a:lnTo>
                  <a:lnTo>
                    <a:pt x="458" y="198"/>
                  </a:lnTo>
                  <a:lnTo>
                    <a:pt x="458" y="198"/>
                  </a:lnTo>
                  <a:lnTo>
                    <a:pt x="458" y="198"/>
                  </a:lnTo>
                  <a:lnTo>
                    <a:pt x="442" y="200"/>
                  </a:lnTo>
                  <a:lnTo>
                    <a:pt x="428" y="202"/>
                  </a:lnTo>
                  <a:lnTo>
                    <a:pt x="402" y="208"/>
                  </a:lnTo>
                  <a:lnTo>
                    <a:pt x="382" y="216"/>
                  </a:lnTo>
                  <a:lnTo>
                    <a:pt x="366" y="224"/>
                  </a:lnTo>
                  <a:lnTo>
                    <a:pt x="366" y="100"/>
                  </a:lnTo>
                  <a:lnTo>
                    <a:pt x="288" y="100"/>
                  </a:lnTo>
                  <a:lnTo>
                    <a:pt x="288" y="276"/>
                  </a:lnTo>
                  <a:lnTo>
                    <a:pt x="288" y="276"/>
                  </a:lnTo>
                  <a:lnTo>
                    <a:pt x="278" y="258"/>
                  </a:lnTo>
                  <a:lnTo>
                    <a:pt x="266" y="242"/>
                  </a:lnTo>
                  <a:lnTo>
                    <a:pt x="252" y="228"/>
                  </a:lnTo>
                  <a:lnTo>
                    <a:pt x="236" y="218"/>
                  </a:lnTo>
                  <a:lnTo>
                    <a:pt x="218" y="210"/>
                  </a:lnTo>
                  <a:lnTo>
                    <a:pt x="200" y="204"/>
                  </a:lnTo>
                  <a:lnTo>
                    <a:pt x="182" y="200"/>
                  </a:lnTo>
                  <a:lnTo>
                    <a:pt x="162" y="198"/>
                  </a:lnTo>
                  <a:lnTo>
                    <a:pt x="162" y="198"/>
                  </a:lnTo>
                  <a:lnTo>
                    <a:pt x="150" y="198"/>
                  </a:lnTo>
                  <a:lnTo>
                    <a:pt x="138" y="200"/>
                  </a:lnTo>
                  <a:lnTo>
                    <a:pt x="126" y="204"/>
                  </a:lnTo>
                  <a:lnTo>
                    <a:pt x="114" y="208"/>
                  </a:lnTo>
                  <a:lnTo>
                    <a:pt x="104" y="214"/>
                  </a:lnTo>
                  <a:lnTo>
                    <a:pt x="94" y="220"/>
                  </a:lnTo>
                  <a:lnTo>
                    <a:pt x="84" y="228"/>
                  </a:lnTo>
                  <a:lnTo>
                    <a:pt x="74" y="238"/>
                  </a:lnTo>
                  <a:lnTo>
                    <a:pt x="74" y="204"/>
                  </a:lnTo>
                  <a:lnTo>
                    <a:pt x="0" y="204"/>
                  </a:lnTo>
                  <a:lnTo>
                    <a:pt x="0" y="602"/>
                  </a:lnTo>
                  <a:lnTo>
                    <a:pt x="74" y="602"/>
                  </a:lnTo>
                  <a:lnTo>
                    <a:pt x="74" y="466"/>
                  </a:lnTo>
                  <a:lnTo>
                    <a:pt x="74" y="466"/>
                  </a:lnTo>
                  <a:lnTo>
                    <a:pt x="94" y="480"/>
                  </a:lnTo>
                  <a:lnTo>
                    <a:pt x="116" y="492"/>
                  </a:lnTo>
                  <a:lnTo>
                    <a:pt x="138" y="498"/>
                  </a:lnTo>
                  <a:lnTo>
                    <a:pt x="162" y="500"/>
                  </a:lnTo>
                  <a:lnTo>
                    <a:pt x="162" y="500"/>
                  </a:lnTo>
                  <a:lnTo>
                    <a:pt x="184" y="498"/>
                  </a:lnTo>
                  <a:lnTo>
                    <a:pt x="204" y="494"/>
                  </a:lnTo>
                  <a:lnTo>
                    <a:pt x="222" y="488"/>
                  </a:lnTo>
                  <a:lnTo>
                    <a:pt x="238" y="478"/>
                  </a:lnTo>
                  <a:lnTo>
                    <a:pt x="254" y="468"/>
                  </a:lnTo>
                  <a:lnTo>
                    <a:pt x="268" y="454"/>
                  </a:lnTo>
                  <a:lnTo>
                    <a:pt x="278" y="438"/>
                  </a:lnTo>
                  <a:lnTo>
                    <a:pt x="288" y="420"/>
                  </a:lnTo>
                  <a:lnTo>
                    <a:pt x="288" y="492"/>
                  </a:lnTo>
                  <a:lnTo>
                    <a:pt x="366" y="492"/>
                  </a:lnTo>
                  <a:lnTo>
                    <a:pt x="366" y="330"/>
                  </a:lnTo>
                  <a:lnTo>
                    <a:pt x="366" y="330"/>
                  </a:lnTo>
                  <a:lnTo>
                    <a:pt x="366" y="320"/>
                  </a:lnTo>
                  <a:lnTo>
                    <a:pt x="368" y="308"/>
                  </a:lnTo>
                  <a:lnTo>
                    <a:pt x="368" y="308"/>
                  </a:lnTo>
                  <a:lnTo>
                    <a:pt x="372" y="302"/>
                  </a:lnTo>
                  <a:lnTo>
                    <a:pt x="376" y="296"/>
                  </a:lnTo>
                  <a:lnTo>
                    <a:pt x="384" y="288"/>
                  </a:lnTo>
                  <a:lnTo>
                    <a:pt x="392" y="282"/>
                  </a:lnTo>
                  <a:lnTo>
                    <a:pt x="402" y="278"/>
                  </a:lnTo>
                  <a:lnTo>
                    <a:pt x="414" y="272"/>
                  </a:lnTo>
                  <a:lnTo>
                    <a:pt x="426" y="270"/>
                  </a:lnTo>
                  <a:lnTo>
                    <a:pt x="440" y="268"/>
                  </a:lnTo>
                  <a:lnTo>
                    <a:pt x="440" y="268"/>
                  </a:lnTo>
                  <a:lnTo>
                    <a:pt x="452" y="270"/>
                  </a:lnTo>
                  <a:lnTo>
                    <a:pt x="462" y="272"/>
                  </a:lnTo>
                  <a:lnTo>
                    <a:pt x="468" y="278"/>
                  </a:lnTo>
                  <a:lnTo>
                    <a:pt x="474" y="284"/>
                  </a:lnTo>
                  <a:lnTo>
                    <a:pt x="480" y="294"/>
                  </a:lnTo>
                  <a:lnTo>
                    <a:pt x="482" y="306"/>
                  </a:lnTo>
                  <a:lnTo>
                    <a:pt x="484" y="322"/>
                  </a:lnTo>
                  <a:lnTo>
                    <a:pt x="484" y="340"/>
                  </a:lnTo>
                  <a:lnTo>
                    <a:pt x="484" y="492"/>
                  </a:lnTo>
                  <a:lnTo>
                    <a:pt x="562" y="492"/>
                  </a:lnTo>
                  <a:lnTo>
                    <a:pt x="562" y="428"/>
                  </a:lnTo>
                  <a:lnTo>
                    <a:pt x="562" y="428"/>
                  </a:lnTo>
                  <a:lnTo>
                    <a:pt x="564" y="430"/>
                  </a:lnTo>
                  <a:lnTo>
                    <a:pt x="564" y="430"/>
                  </a:lnTo>
                  <a:lnTo>
                    <a:pt x="574" y="444"/>
                  </a:lnTo>
                  <a:lnTo>
                    <a:pt x="584" y="460"/>
                  </a:lnTo>
                  <a:lnTo>
                    <a:pt x="598" y="472"/>
                  </a:lnTo>
                  <a:lnTo>
                    <a:pt x="614" y="482"/>
                  </a:lnTo>
                  <a:lnTo>
                    <a:pt x="630" y="490"/>
                  </a:lnTo>
                  <a:lnTo>
                    <a:pt x="646" y="496"/>
                  </a:lnTo>
                  <a:lnTo>
                    <a:pt x="664" y="500"/>
                  </a:lnTo>
                  <a:lnTo>
                    <a:pt x="684" y="500"/>
                  </a:lnTo>
                  <a:lnTo>
                    <a:pt x="684" y="500"/>
                  </a:lnTo>
                  <a:lnTo>
                    <a:pt x="700" y="500"/>
                  </a:lnTo>
                  <a:lnTo>
                    <a:pt x="716" y="498"/>
                  </a:lnTo>
                  <a:lnTo>
                    <a:pt x="732" y="492"/>
                  </a:lnTo>
                  <a:lnTo>
                    <a:pt x="748" y="488"/>
                  </a:lnTo>
                  <a:lnTo>
                    <a:pt x="762" y="480"/>
                  </a:lnTo>
                  <a:lnTo>
                    <a:pt x="776" y="472"/>
                  </a:lnTo>
                  <a:lnTo>
                    <a:pt x="788" y="462"/>
                  </a:lnTo>
                  <a:lnTo>
                    <a:pt x="800" y="452"/>
                  </a:lnTo>
                  <a:lnTo>
                    <a:pt x="800" y="452"/>
                  </a:lnTo>
                  <a:lnTo>
                    <a:pt x="812" y="468"/>
                  </a:lnTo>
                  <a:lnTo>
                    <a:pt x="822" y="476"/>
                  </a:lnTo>
                  <a:lnTo>
                    <a:pt x="832" y="484"/>
                  </a:lnTo>
                  <a:lnTo>
                    <a:pt x="848" y="490"/>
                  </a:lnTo>
                  <a:lnTo>
                    <a:pt x="864" y="496"/>
                  </a:lnTo>
                  <a:lnTo>
                    <a:pt x="884" y="500"/>
                  </a:lnTo>
                  <a:lnTo>
                    <a:pt x="906" y="502"/>
                  </a:lnTo>
                  <a:lnTo>
                    <a:pt x="914" y="502"/>
                  </a:lnTo>
                  <a:lnTo>
                    <a:pt x="914" y="432"/>
                  </a:lnTo>
                  <a:lnTo>
                    <a:pt x="906" y="4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86187031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ex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331640" y="2041676"/>
            <a:ext cx="1651001" cy="21173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>
              <a:buNone/>
              <a:defRPr sz="800" b="1" i="0" cap="all" baseline="0">
                <a:solidFill>
                  <a:schemeClr val="accent5"/>
                </a:solidFill>
                <a:latin typeface="InterFace"/>
                <a:cs typeface="InterFace"/>
              </a:defRPr>
            </a:lvl1pPr>
          </a:lstStyle>
          <a:p>
            <a:pPr lvl="0"/>
            <a:r>
              <a:rPr lang="en-GB"/>
              <a:t>Sub header</a:t>
            </a:r>
            <a:endParaRPr lang="en-US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3761044" y="2041676"/>
            <a:ext cx="1651001" cy="21173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>
              <a:buNone/>
              <a:defRPr sz="800" b="1" i="0" cap="all" baseline="0">
                <a:solidFill>
                  <a:schemeClr val="accent5"/>
                </a:solidFill>
                <a:latin typeface="InterFace"/>
                <a:cs typeface="InterFace"/>
              </a:defRPr>
            </a:lvl1pPr>
          </a:lstStyle>
          <a:p>
            <a:pPr lvl="0"/>
            <a:r>
              <a:rPr lang="en-GB"/>
              <a:t>Sub header</a:t>
            </a:r>
            <a:endParaRPr lang="en-US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6190448" y="2041676"/>
            <a:ext cx="1651001" cy="21173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>
              <a:buNone/>
              <a:defRPr sz="800" b="1" i="0" cap="all" baseline="0">
                <a:solidFill>
                  <a:schemeClr val="accent5"/>
                </a:solidFill>
                <a:latin typeface="InterFace"/>
                <a:cs typeface="InterFace"/>
              </a:defRPr>
            </a:lvl1pPr>
          </a:lstStyle>
          <a:p>
            <a:pPr lvl="0"/>
            <a:r>
              <a:rPr lang="en-GB"/>
              <a:t>Sub header</a:t>
            </a:r>
            <a:endParaRPr lang="en-US"/>
          </a:p>
        </p:txBody>
      </p:sp>
      <p:sp>
        <p:nvSpPr>
          <p:cNvPr id="3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3741342" y="863379"/>
            <a:ext cx="1651001" cy="1065813"/>
          </a:xfrm>
          <a:prstGeom prst="rect">
            <a:avLst/>
          </a:prstGeom>
        </p:spPr>
        <p:txBody>
          <a:bodyPr vert="horz" lIns="68564" tIns="34283" rIns="68564" bIns="34283" anchor="ctr" anchorCtr="0"/>
          <a:lstStyle>
            <a:lvl1pPr marL="0" indent="0" algn="ctr">
              <a:buNone/>
              <a:defRPr>
                <a:solidFill>
                  <a:srgbClr val="5B1B77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6170746" y="863379"/>
            <a:ext cx="1651001" cy="1065813"/>
          </a:xfrm>
          <a:prstGeom prst="rect">
            <a:avLst/>
          </a:prstGeom>
        </p:spPr>
        <p:txBody>
          <a:bodyPr vert="horz" lIns="68564" tIns="34283" rIns="68564" bIns="34283" anchor="ctr" anchorCtr="0"/>
          <a:lstStyle>
            <a:lvl1pPr marL="0" indent="0" algn="ctr">
              <a:buNone/>
              <a:defRPr>
                <a:solidFill>
                  <a:srgbClr val="5B1B77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1311938" y="863379"/>
            <a:ext cx="1651001" cy="1065813"/>
          </a:xfrm>
          <a:prstGeom prst="rect">
            <a:avLst/>
          </a:prstGeom>
        </p:spPr>
        <p:txBody>
          <a:bodyPr vert="horz" lIns="68564" tIns="34283" rIns="68564" bIns="34283" anchor="ctr" anchorCtr="0"/>
          <a:lstStyle>
            <a:lvl1pPr marL="0" indent="0" algn="ctr">
              <a:buNone/>
              <a:defRPr>
                <a:solidFill>
                  <a:schemeClr val="accent1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1331640" y="2312888"/>
            <a:ext cx="1651001" cy="144699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marR="0" indent="0" algn="l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800" b="0" baseline="0">
                <a:solidFill>
                  <a:srgbClr val="414448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  <a:lvl2pPr>
              <a:defRPr sz="1200">
                <a:latin typeface="Averta"/>
                <a:cs typeface="Averta"/>
              </a:defRPr>
            </a:lvl2pPr>
            <a:lvl3pPr>
              <a:defRPr sz="1200">
                <a:latin typeface="Averta"/>
                <a:cs typeface="Averta"/>
              </a:defRPr>
            </a:lvl3pPr>
            <a:lvl4pPr>
              <a:defRPr sz="1200">
                <a:latin typeface="Averta"/>
                <a:cs typeface="Averta"/>
              </a:defRPr>
            </a:lvl4pPr>
            <a:lvl5pPr>
              <a:defRPr sz="1200">
                <a:latin typeface="Averta"/>
                <a:cs typeface="Averta"/>
              </a:defRPr>
            </a:lvl5pPr>
          </a:lstStyle>
          <a:p>
            <a:pPr lvl="0"/>
            <a:r>
              <a:rPr lang="en-US"/>
              <a:t>This is dummy copy to show how a paragraph works when related to a picture, photo or icon.</a:t>
            </a:r>
          </a:p>
          <a:p>
            <a:pPr lvl="0"/>
            <a:endParaRPr lang="en-US"/>
          </a:p>
          <a:p>
            <a:pPr marL="0" marR="0" lvl="0" indent="0" algn="l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This is dummy copy to show how a paragraph works when related to a picture, photo or icon.</a:t>
            </a:r>
          </a:p>
          <a:p>
            <a:pPr lvl="0"/>
            <a:endParaRPr lang="en-US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761044" y="2312888"/>
            <a:ext cx="1651001" cy="144699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marR="0" indent="0" algn="l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800" b="0" baseline="0">
                <a:solidFill>
                  <a:srgbClr val="414448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  <a:lvl2pPr>
              <a:defRPr sz="1200">
                <a:latin typeface="Averta"/>
                <a:cs typeface="Averta"/>
              </a:defRPr>
            </a:lvl2pPr>
            <a:lvl3pPr>
              <a:defRPr sz="1200">
                <a:latin typeface="Averta"/>
                <a:cs typeface="Averta"/>
              </a:defRPr>
            </a:lvl3pPr>
            <a:lvl4pPr>
              <a:defRPr sz="1200">
                <a:latin typeface="Averta"/>
                <a:cs typeface="Averta"/>
              </a:defRPr>
            </a:lvl4pPr>
            <a:lvl5pPr>
              <a:defRPr sz="1200">
                <a:latin typeface="Averta"/>
                <a:cs typeface="Averta"/>
              </a:defRPr>
            </a:lvl5pPr>
          </a:lstStyle>
          <a:p>
            <a:pPr lvl="0"/>
            <a:r>
              <a:rPr lang="en-US"/>
              <a:t>This is dummy copy to show how a paragraph works when related to a picture, photo or icon.</a:t>
            </a:r>
          </a:p>
          <a:p>
            <a:pPr lvl="0"/>
            <a:endParaRPr lang="en-US"/>
          </a:p>
          <a:p>
            <a:pPr marL="0" marR="0" lvl="0" indent="0" algn="l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This is dummy copy to show how a paragraph works when related to a picture, photo or icon.</a:t>
            </a:r>
          </a:p>
          <a:p>
            <a:pPr lvl="0"/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6190448" y="2312888"/>
            <a:ext cx="1651001" cy="144699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marR="0" indent="0" algn="l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800" b="0" baseline="0">
                <a:solidFill>
                  <a:srgbClr val="414448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  <a:lvl2pPr>
              <a:defRPr sz="1200">
                <a:latin typeface="Averta"/>
                <a:cs typeface="Averta"/>
              </a:defRPr>
            </a:lvl2pPr>
            <a:lvl3pPr>
              <a:defRPr sz="1200">
                <a:latin typeface="Averta"/>
                <a:cs typeface="Averta"/>
              </a:defRPr>
            </a:lvl3pPr>
            <a:lvl4pPr>
              <a:defRPr sz="1200">
                <a:latin typeface="Averta"/>
                <a:cs typeface="Averta"/>
              </a:defRPr>
            </a:lvl4pPr>
            <a:lvl5pPr>
              <a:defRPr sz="1200">
                <a:latin typeface="Averta"/>
                <a:cs typeface="Averta"/>
              </a:defRPr>
            </a:lvl5pPr>
          </a:lstStyle>
          <a:p>
            <a:pPr lvl="0"/>
            <a:r>
              <a:rPr lang="en-US"/>
              <a:t>This is dummy copy to show how a paragraph works when related to a picture, photo or icon.</a:t>
            </a:r>
          </a:p>
          <a:p>
            <a:pPr lvl="0"/>
            <a:endParaRPr lang="en-US"/>
          </a:p>
          <a:p>
            <a:pPr marL="0" marR="0" lvl="0" indent="0" algn="l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This is dummy copy to show how a paragraph works when related to a picture, photo or icon.</a:t>
            </a:r>
          </a:p>
          <a:p>
            <a:pPr lvl="0"/>
            <a:endParaRPr lang="en-US"/>
          </a:p>
        </p:txBody>
      </p:sp>
      <p:sp>
        <p:nvSpPr>
          <p:cNvPr id="19" name="L-Shape 18"/>
          <p:cNvSpPr>
            <a:spLocks noChangeAspect="1"/>
          </p:cNvSpPr>
          <p:nvPr userDrawn="1"/>
        </p:nvSpPr>
        <p:spPr>
          <a:xfrm rot="5400000">
            <a:off x="1304681" y="2017348"/>
            <a:ext cx="94413" cy="94500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464646"/>
              </a:solidFill>
            </a:endParaRPr>
          </a:p>
        </p:txBody>
      </p:sp>
      <p:sp>
        <p:nvSpPr>
          <p:cNvPr id="22" name="L-Shape 21"/>
          <p:cNvSpPr>
            <a:spLocks noChangeAspect="1"/>
          </p:cNvSpPr>
          <p:nvPr userDrawn="1"/>
        </p:nvSpPr>
        <p:spPr>
          <a:xfrm rot="5400000">
            <a:off x="3734951" y="2017348"/>
            <a:ext cx="94413" cy="94500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464646"/>
              </a:solidFill>
            </a:endParaRPr>
          </a:p>
        </p:txBody>
      </p:sp>
      <p:sp>
        <p:nvSpPr>
          <p:cNvPr id="23" name="L-Shape 22"/>
          <p:cNvSpPr>
            <a:spLocks noChangeAspect="1"/>
          </p:cNvSpPr>
          <p:nvPr userDrawn="1"/>
        </p:nvSpPr>
        <p:spPr>
          <a:xfrm rot="5400000">
            <a:off x="6165221" y="2017348"/>
            <a:ext cx="94413" cy="94500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464646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89502" y="141480"/>
            <a:ext cx="432048" cy="4860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8362205" y="4515966"/>
            <a:ext cx="432048" cy="4860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1331640" y="3804303"/>
            <a:ext cx="1651001" cy="495639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>
              <a:spcBef>
                <a:spcPts val="450"/>
              </a:spcBef>
              <a:buNone/>
              <a:defRPr sz="800" baseline="0">
                <a:solidFill>
                  <a:schemeClr val="accent5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pPr lvl="0"/>
            <a:r>
              <a:rPr lang="en-GB"/>
              <a:t>-</a:t>
            </a:r>
          </a:p>
          <a:p>
            <a:pPr lvl="0"/>
            <a:r>
              <a:rPr lang="en-GB"/>
              <a:t>Key phrase to sum up</a:t>
            </a:r>
            <a:endParaRPr lang="en-US"/>
          </a:p>
        </p:txBody>
      </p:sp>
      <p:sp>
        <p:nvSpPr>
          <p:cNvPr id="26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3761044" y="3804303"/>
            <a:ext cx="1651001" cy="495639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>
              <a:spcBef>
                <a:spcPts val="450"/>
              </a:spcBef>
              <a:buNone/>
              <a:defRPr sz="800" baseline="0">
                <a:solidFill>
                  <a:srgbClr val="858789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pPr lvl="0"/>
            <a:r>
              <a:rPr lang="en-GB"/>
              <a:t>-</a:t>
            </a:r>
          </a:p>
          <a:p>
            <a:pPr lvl="0"/>
            <a:r>
              <a:rPr lang="en-GB"/>
              <a:t>Key phrase to sum up</a:t>
            </a:r>
            <a:endParaRPr lang="en-US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23" hasCustomPrompt="1"/>
          </p:nvPr>
        </p:nvSpPr>
        <p:spPr>
          <a:xfrm>
            <a:off x="6190448" y="3804303"/>
            <a:ext cx="1651001" cy="495639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>
              <a:spcBef>
                <a:spcPts val="450"/>
              </a:spcBef>
              <a:buNone/>
              <a:defRPr sz="800" baseline="0">
                <a:solidFill>
                  <a:srgbClr val="858789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pPr lvl="0"/>
            <a:r>
              <a:rPr lang="en-GB"/>
              <a:t>-</a:t>
            </a:r>
          </a:p>
          <a:p>
            <a:pPr lvl="0"/>
            <a:r>
              <a:rPr lang="en-GB"/>
              <a:t>Key phrase to sum up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56772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ext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691469" y="4022624"/>
            <a:ext cx="1651001" cy="21173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 algn="r">
              <a:buNone/>
              <a:defRPr sz="800" b="1" i="0" cap="all" baseline="0">
                <a:solidFill>
                  <a:schemeClr val="accent5"/>
                </a:solidFill>
                <a:latin typeface="InterFace"/>
                <a:cs typeface="InterFace"/>
              </a:defRPr>
            </a:lvl1pPr>
          </a:lstStyle>
          <a:p>
            <a:pPr lvl="0"/>
            <a:r>
              <a:rPr lang="en-GB"/>
              <a:t>Sub header</a:t>
            </a:r>
            <a:endParaRPr lang="en-US"/>
          </a:p>
        </p:txBody>
      </p:sp>
      <p:sp>
        <p:nvSpPr>
          <p:cNvPr id="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1115616" y="4234362"/>
            <a:ext cx="2226855" cy="227599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marR="0" indent="0" algn="r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00" b="0" baseline="0">
                <a:solidFill>
                  <a:srgbClr val="414448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  <a:lvl2pPr>
              <a:defRPr sz="1200">
                <a:latin typeface="Averta"/>
                <a:cs typeface="Averta"/>
              </a:defRPr>
            </a:lvl2pPr>
            <a:lvl3pPr>
              <a:defRPr sz="1200">
                <a:latin typeface="Averta"/>
                <a:cs typeface="Averta"/>
              </a:defRPr>
            </a:lvl3pPr>
            <a:lvl4pPr>
              <a:defRPr sz="1200">
                <a:latin typeface="Averta"/>
                <a:cs typeface="Averta"/>
              </a:defRPr>
            </a:lvl4pPr>
            <a:lvl5pPr>
              <a:defRPr sz="1200">
                <a:latin typeface="Averta"/>
                <a:cs typeface="Averta"/>
              </a:defRPr>
            </a:lvl5pPr>
          </a:lstStyle>
          <a:p>
            <a:pPr lvl="0"/>
            <a:r>
              <a:rPr lang="en-US"/>
              <a:t>Description of the picture, photo or icon</a:t>
            </a:r>
          </a:p>
        </p:txBody>
      </p:sp>
      <p:sp>
        <p:nvSpPr>
          <p:cNvPr id="6" name="L-Shape 5"/>
          <p:cNvSpPr>
            <a:spLocks/>
          </p:cNvSpPr>
          <p:nvPr userDrawn="1"/>
        </p:nvSpPr>
        <p:spPr>
          <a:xfrm rot="5400000" flipV="1">
            <a:off x="3275908" y="4002859"/>
            <a:ext cx="94400" cy="94500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464646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1150944" y="847024"/>
            <a:ext cx="2227262" cy="3061040"/>
          </a:xfrm>
          <a:prstGeom prst="rect">
            <a:avLst/>
          </a:prstGeom>
        </p:spPr>
        <p:txBody>
          <a:bodyPr vert="horz" lIns="68564" tIns="34283" rIns="68564" bIns="34283" anchor="ctr" anchorCtr="0"/>
          <a:lstStyle>
            <a:lvl1pPr marL="0" indent="0" algn="ctr">
              <a:buNone/>
              <a:defRPr sz="1000" baseline="0">
                <a:solidFill>
                  <a:schemeClr val="accent1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r>
              <a:rPr lang="en-US"/>
              <a:t>Add picture here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011336" y="4022624"/>
            <a:ext cx="1651001" cy="21173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 algn="r">
              <a:buNone/>
              <a:defRPr sz="800" b="1" i="0" cap="all" baseline="0">
                <a:solidFill>
                  <a:schemeClr val="accent5"/>
                </a:solidFill>
                <a:latin typeface="InterFace"/>
                <a:cs typeface="InterFace"/>
              </a:defRPr>
            </a:lvl1pPr>
          </a:lstStyle>
          <a:p>
            <a:pPr lvl="0"/>
            <a:r>
              <a:rPr lang="en-GB"/>
              <a:t>Sub header</a:t>
            </a:r>
            <a:endParaRPr lang="en-US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435483" y="4234362"/>
            <a:ext cx="2226855" cy="227599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marR="0" indent="0" algn="r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00" b="0" baseline="0">
                <a:solidFill>
                  <a:srgbClr val="414448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  <a:lvl2pPr>
              <a:defRPr sz="1200">
                <a:latin typeface="Averta"/>
                <a:cs typeface="Averta"/>
              </a:defRPr>
            </a:lvl2pPr>
            <a:lvl3pPr>
              <a:defRPr sz="1200">
                <a:latin typeface="Averta"/>
                <a:cs typeface="Averta"/>
              </a:defRPr>
            </a:lvl3pPr>
            <a:lvl4pPr>
              <a:defRPr sz="1200">
                <a:latin typeface="Averta"/>
                <a:cs typeface="Averta"/>
              </a:defRPr>
            </a:lvl4pPr>
            <a:lvl5pPr>
              <a:defRPr sz="1200">
                <a:latin typeface="Averta"/>
                <a:cs typeface="Averta"/>
              </a:defRPr>
            </a:lvl5pPr>
          </a:lstStyle>
          <a:p>
            <a:pPr lvl="0"/>
            <a:r>
              <a:rPr lang="en-US"/>
              <a:t>Description of the picture, photo or icon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19" hasCustomPrompt="1"/>
          </p:nvPr>
        </p:nvSpPr>
        <p:spPr>
          <a:xfrm>
            <a:off x="3470809" y="847024"/>
            <a:ext cx="2227262" cy="3061040"/>
          </a:xfrm>
          <a:prstGeom prst="rect">
            <a:avLst/>
          </a:prstGeom>
        </p:spPr>
        <p:txBody>
          <a:bodyPr vert="horz" lIns="68564" tIns="34283" rIns="68564" bIns="34283" anchor="ctr" anchorCtr="0"/>
          <a:lstStyle>
            <a:lvl1pPr marL="0" indent="0" algn="ctr">
              <a:buNone/>
              <a:defRPr sz="1000" baseline="0">
                <a:solidFill>
                  <a:srgbClr val="5B1B77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r>
              <a:rPr lang="en-US"/>
              <a:t>Add picture here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6314269" y="4022624"/>
            <a:ext cx="1651001" cy="211734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 algn="r">
              <a:buNone/>
              <a:defRPr sz="800" b="1" i="0" cap="all" baseline="0">
                <a:solidFill>
                  <a:schemeClr val="accent5"/>
                </a:solidFill>
                <a:latin typeface="InterFace"/>
                <a:cs typeface="InterFace"/>
              </a:defRPr>
            </a:lvl1pPr>
          </a:lstStyle>
          <a:p>
            <a:pPr lvl="0"/>
            <a:r>
              <a:rPr lang="en-GB"/>
              <a:t>Sub header</a:t>
            </a:r>
            <a:endParaRPr lang="en-US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5738415" y="4234362"/>
            <a:ext cx="2226855" cy="227599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marR="0" indent="0" algn="r" defTabSz="4566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00" b="0" baseline="0">
                <a:solidFill>
                  <a:srgbClr val="414448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  <a:lvl2pPr>
              <a:defRPr sz="1200">
                <a:latin typeface="Averta"/>
                <a:cs typeface="Averta"/>
              </a:defRPr>
            </a:lvl2pPr>
            <a:lvl3pPr>
              <a:defRPr sz="1200">
                <a:latin typeface="Averta"/>
                <a:cs typeface="Averta"/>
              </a:defRPr>
            </a:lvl3pPr>
            <a:lvl4pPr>
              <a:defRPr sz="1200">
                <a:latin typeface="Averta"/>
                <a:cs typeface="Averta"/>
              </a:defRPr>
            </a:lvl4pPr>
            <a:lvl5pPr>
              <a:defRPr sz="1200">
                <a:latin typeface="Averta"/>
                <a:cs typeface="Averta"/>
              </a:defRPr>
            </a:lvl5pPr>
          </a:lstStyle>
          <a:p>
            <a:pPr lvl="0"/>
            <a:r>
              <a:rPr lang="en-US"/>
              <a:t>Description of the picture, photo or icon</a:t>
            </a:r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5773744" y="847024"/>
            <a:ext cx="2227262" cy="3061040"/>
          </a:xfrm>
          <a:prstGeom prst="rect">
            <a:avLst/>
          </a:prstGeom>
        </p:spPr>
        <p:txBody>
          <a:bodyPr vert="horz" lIns="68564" tIns="34283" rIns="68564" bIns="34283" anchor="ctr" anchorCtr="0"/>
          <a:lstStyle>
            <a:lvl1pPr marL="0" indent="0" algn="ctr">
              <a:buNone/>
              <a:defRPr sz="1000" baseline="0">
                <a:solidFill>
                  <a:srgbClr val="5B1B77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r>
              <a:rPr lang="en-US"/>
              <a:t>Add picture here</a:t>
            </a:r>
          </a:p>
        </p:txBody>
      </p:sp>
      <p:sp>
        <p:nvSpPr>
          <p:cNvPr id="22" name="L-Shape 21"/>
          <p:cNvSpPr>
            <a:spLocks/>
          </p:cNvSpPr>
          <p:nvPr userDrawn="1"/>
        </p:nvSpPr>
        <p:spPr>
          <a:xfrm rot="5400000" flipV="1">
            <a:off x="5598165" y="4002860"/>
            <a:ext cx="94400" cy="94500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464646"/>
              </a:solidFill>
            </a:endParaRPr>
          </a:p>
        </p:txBody>
      </p:sp>
      <p:sp>
        <p:nvSpPr>
          <p:cNvPr id="26" name="L-Shape 25"/>
          <p:cNvSpPr>
            <a:spLocks/>
          </p:cNvSpPr>
          <p:nvPr userDrawn="1"/>
        </p:nvSpPr>
        <p:spPr>
          <a:xfrm rot="5400000" flipV="1">
            <a:off x="7893421" y="4002860"/>
            <a:ext cx="94400" cy="94500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46464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46445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43508" y="87474"/>
            <a:ext cx="540060" cy="5400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895354" y="1090663"/>
            <a:ext cx="3821114" cy="3350225"/>
          </a:xfrm>
          <a:prstGeom prst="rect">
            <a:avLst/>
          </a:prstGeom>
        </p:spPr>
        <p:txBody>
          <a:bodyPr vert="horz" lIns="68564" tIns="34283" rIns="68564" bIns="34283" anchor="ctr" anchorCtr="0"/>
          <a:lstStyle>
            <a:lvl1pPr algn="ctr">
              <a:defRPr sz="1100">
                <a:solidFill>
                  <a:schemeClr val="accent1"/>
                </a:solidFill>
                <a:latin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L-Shape 8"/>
          <p:cNvSpPr/>
          <p:nvPr userDrawn="1"/>
        </p:nvSpPr>
        <p:spPr>
          <a:xfrm rot="16200000">
            <a:off x="9898752" y="4449794"/>
            <a:ext cx="338281" cy="338594"/>
          </a:xfrm>
          <a:prstGeom prst="corner">
            <a:avLst>
              <a:gd name="adj1" fmla="val 26665"/>
              <a:gd name="adj2" fmla="val 26362"/>
            </a:avLst>
          </a:prstGeom>
          <a:solidFill>
            <a:srgbClr val="6F2F8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r>
              <a:rPr lang="en-US" sz="1800" kern="1200">
                <a:solidFill>
                  <a:srgbClr val="D60057"/>
                </a:solidFill>
              </a:rPr>
              <a:t>0</a:t>
            </a:r>
          </a:p>
        </p:txBody>
      </p:sp>
      <p:sp>
        <p:nvSpPr>
          <p:cNvPr id="10" name="L-Shape 9"/>
          <p:cNvSpPr>
            <a:spLocks noChangeAspect="1"/>
          </p:cNvSpPr>
          <p:nvPr userDrawn="1"/>
        </p:nvSpPr>
        <p:spPr>
          <a:xfrm rot="5400000">
            <a:off x="4805149" y="1090619"/>
            <a:ext cx="94413" cy="94500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46464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6"/>
          </p:nvPr>
        </p:nvSpPr>
        <p:spPr>
          <a:xfrm>
            <a:off x="4923396" y="1123324"/>
            <a:ext cx="3213000" cy="331756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58657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5143500"/>
          </a:xfrm>
          <a:prstGeom prst="rect">
            <a:avLst/>
          </a:prstGeom>
        </p:spPr>
        <p:txBody>
          <a:bodyPr vert="horz" lIns="68564" tIns="34283" rIns="68564" bIns="34283"/>
          <a:lstStyle>
            <a:lvl1pPr marL="0" indent="0" algn="ctr">
              <a:buNone/>
              <a:defRPr b="0" i="0">
                <a:latin typeface="Averta Regular"/>
                <a:cs typeface="Averta Regular"/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picture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9216516" y="0"/>
            <a:ext cx="1728192" cy="233140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/>
            <a:r>
              <a:rPr lang="en-GB" sz="800"/>
              <a:t>This image is layered with text over the top. </a:t>
            </a:r>
          </a:p>
          <a:p>
            <a:pPr algn="l"/>
            <a:endParaRPr lang="en-GB" sz="800"/>
          </a:p>
          <a:p>
            <a:pPr algn="l"/>
            <a:r>
              <a:rPr lang="en-GB" sz="800"/>
              <a:t>To replace the image in the background, right click on the right hand side of the image and select “Send to back”.</a:t>
            </a:r>
          </a:p>
          <a:p>
            <a:pPr algn="l"/>
            <a:endParaRPr lang="en-GB" sz="800"/>
          </a:p>
          <a:p>
            <a:pPr algn="l"/>
            <a:r>
              <a:rPr lang="en-GB" sz="800"/>
              <a:t>Delete the existing Cat image and click on the icon in the centre to browse to the image you want to use. Click on</a:t>
            </a:r>
            <a:r>
              <a:rPr lang="en-GB" sz="800" b="1"/>
              <a:t> OPEN.</a:t>
            </a:r>
          </a:p>
          <a:p>
            <a:pPr algn="l"/>
            <a:endParaRPr lang="en-GB" sz="800" b="1"/>
          </a:p>
          <a:p>
            <a:pPr algn="l"/>
            <a:r>
              <a:rPr lang="en-GB" sz="800"/>
              <a:t>This will automatically be placed in front of any objects.</a:t>
            </a:r>
            <a:r>
              <a:rPr lang="en-GB" sz="800" baseline="0"/>
              <a:t> </a:t>
            </a:r>
            <a:r>
              <a:rPr lang="en-GB" sz="800"/>
              <a:t>Crop the picture as necessary, and then </a:t>
            </a:r>
            <a:r>
              <a:rPr lang="en-GB" sz="800" b="1"/>
              <a:t>right click </a:t>
            </a:r>
            <a:r>
              <a:rPr lang="en-GB" sz="800"/>
              <a:t>and select </a:t>
            </a:r>
            <a:r>
              <a:rPr lang="en-GB" sz="800" b="1"/>
              <a:t>send to back </a:t>
            </a:r>
            <a:r>
              <a:rPr lang="en-GB" sz="800"/>
              <a:t>from the dropdown.</a:t>
            </a:r>
          </a:p>
        </p:txBody>
      </p:sp>
    </p:spTree>
    <p:extLst>
      <p:ext uri="{BB962C8B-B14F-4D97-AF65-F5344CB8AC3E}">
        <p14:creationId xmlns:p14="http://schemas.microsoft.com/office/powerpoint/2010/main" val="3490251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47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67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7.xml"/><Relationship Id="rId18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17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100.xml"/><Relationship Id="rId20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4.xml"/><Relationship Id="rId19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8.xml"/><Relationship Id="rId2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118.xml"/><Relationship Id="rId18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08.xml"/><Relationship Id="rId21" Type="http://schemas.openxmlformats.org/officeDocument/2006/relationships/theme" Target="../theme/theme5.xml"/><Relationship Id="rId7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21.xml"/><Relationship Id="rId20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15.xml"/><Relationship Id="rId19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288259" y="260652"/>
            <a:ext cx="6750750" cy="994172"/>
          </a:xfrm>
          <a:prstGeom prst="rect">
            <a:avLst/>
          </a:prstGeom>
        </p:spPr>
        <p:txBody>
          <a:bodyPr vert="horz" lIns="162000" tIns="94500" rIns="68580" bIns="3429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L-Shape 1"/>
          <p:cNvSpPr/>
          <p:nvPr userDrawn="1"/>
        </p:nvSpPr>
        <p:spPr>
          <a:xfrm rot="5400000">
            <a:off x="227845" y="206974"/>
            <a:ext cx="210660" cy="210855"/>
          </a:xfrm>
          <a:prstGeom prst="corner">
            <a:avLst>
              <a:gd name="adj1" fmla="val 26665"/>
              <a:gd name="adj2" fmla="val 26362"/>
            </a:avLst>
          </a:prstGeom>
          <a:solidFill>
            <a:srgbClr val="3D11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C10046"/>
              </a:solidFill>
            </a:endParaRPr>
          </a:p>
        </p:txBody>
      </p:sp>
      <p:sp>
        <p:nvSpPr>
          <p:cNvPr id="3" name="L-Shape 2"/>
          <p:cNvSpPr/>
          <p:nvPr userDrawn="1"/>
        </p:nvSpPr>
        <p:spPr>
          <a:xfrm rot="16200000">
            <a:off x="8392416" y="4555627"/>
            <a:ext cx="338281" cy="338594"/>
          </a:xfrm>
          <a:prstGeom prst="corner">
            <a:avLst>
              <a:gd name="adj1" fmla="val 26665"/>
              <a:gd name="adj2" fmla="val 26362"/>
            </a:avLst>
          </a:prstGeom>
          <a:solidFill>
            <a:srgbClr val="3D11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D60057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926307" y="1369219"/>
            <a:ext cx="7209830" cy="30658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6505651" y="4728177"/>
            <a:ext cx="246161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700">
                <a:solidFill>
                  <a:schemeClr val="accent6"/>
                </a:solidFill>
                <a:latin typeface="Averta Regular" panose="00000500000000000000" pitchFamily="50" charset="0"/>
                <a:ea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227164" y="4694447"/>
            <a:ext cx="370170" cy="243810"/>
            <a:chOff x="302885" y="6259263"/>
            <a:chExt cx="493560" cy="325080"/>
          </a:xfrm>
        </p:grpSpPr>
        <p:sp>
          <p:nvSpPr>
            <p:cNvPr id="14" name="Freeform 5"/>
            <p:cNvSpPr>
              <a:spLocks noEditPoints="1"/>
            </p:cNvSpPr>
            <p:nvPr userDrawn="1"/>
          </p:nvSpPr>
          <p:spPr bwMode="auto">
            <a:xfrm>
              <a:off x="302885" y="6259263"/>
              <a:ext cx="493560" cy="325080"/>
            </a:xfrm>
            <a:custGeom>
              <a:avLst/>
              <a:gdLst>
                <a:gd name="T0" fmla="*/ 846 w 914"/>
                <a:gd name="T1" fmla="*/ 52 h 602"/>
                <a:gd name="T2" fmla="*/ 858 w 914"/>
                <a:gd name="T3" fmla="*/ 70 h 602"/>
                <a:gd name="T4" fmla="*/ 850 w 914"/>
                <a:gd name="T5" fmla="*/ 126 h 602"/>
                <a:gd name="T6" fmla="*/ 814 w 914"/>
                <a:gd name="T7" fmla="*/ 180 h 602"/>
                <a:gd name="T8" fmla="*/ 830 w 914"/>
                <a:gd name="T9" fmla="*/ 64 h 602"/>
                <a:gd name="T10" fmla="*/ 680 w 914"/>
                <a:gd name="T11" fmla="*/ 430 h 602"/>
                <a:gd name="T12" fmla="*/ 626 w 914"/>
                <a:gd name="T13" fmla="*/ 386 h 602"/>
                <a:gd name="T14" fmla="*/ 626 w 914"/>
                <a:gd name="T15" fmla="*/ 318 h 602"/>
                <a:gd name="T16" fmla="*/ 678 w 914"/>
                <a:gd name="T17" fmla="*/ 270 h 602"/>
                <a:gd name="T18" fmla="*/ 734 w 914"/>
                <a:gd name="T19" fmla="*/ 280 h 602"/>
                <a:gd name="T20" fmla="*/ 770 w 914"/>
                <a:gd name="T21" fmla="*/ 350 h 602"/>
                <a:gd name="T22" fmla="*/ 746 w 914"/>
                <a:gd name="T23" fmla="*/ 410 h 602"/>
                <a:gd name="T24" fmla="*/ 148 w 914"/>
                <a:gd name="T25" fmla="*/ 432 h 602"/>
                <a:gd name="T26" fmla="*/ 96 w 914"/>
                <a:gd name="T27" fmla="*/ 408 h 602"/>
                <a:gd name="T28" fmla="*/ 74 w 914"/>
                <a:gd name="T29" fmla="*/ 350 h 602"/>
                <a:gd name="T30" fmla="*/ 106 w 914"/>
                <a:gd name="T31" fmla="*/ 282 h 602"/>
                <a:gd name="T32" fmla="*/ 164 w 914"/>
                <a:gd name="T33" fmla="*/ 270 h 602"/>
                <a:gd name="T34" fmla="*/ 218 w 914"/>
                <a:gd name="T35" fmla="*/ 322 h 602"/>
                <a:gd name="T36" fmla="*/ 218 w 914"/>
                <a:gd name="T37" fmla="*/ 384 h 602"/>
                <a:gd name="T38" fmla="*/ 164 w 914"/>
                <a:gd name="T39" fmla="*/ 430 h 602"/>
                <a:gd name="T40" fmla="*/ 880 w 914"/>
                <a:gd name="T41" fmla="*/ 428 h 602"/>
                <a:gd name="T42" fmla="*/ 850 w 914"/>
                <a:gd name="T43" fmla="*/ 378 h 602"/>
                <a:gd name="T44" fmla="*/ 876 w 914"/>
                <a:gd name="T45" fmla="*/ 258 h 602"/>
                <a:gd name="T46" fmla="*/ 900 w 914"/>
                <a:gd name="T47" fmla="*/ 158 h 602"/>
                <a:gd name="T48" fmla="*/ 894 w 914"/>
                <a:gd name="T49" fmla="*/ 46 h 602"/>
                <a:gd name="T50" fmla="*/ 862 w 914"/>
                <a:gd name="T51" fmla="*/ 6 h 602"/>
                <a:gd name="T52" fmla="*/ 820 w 914"/>
                <a:gd name="T53" fmla="*/ 6 h 602"/>
                <a:gd name="T54" fmla="*/ 788 w 914"/>
                <a:gd name="T55" fmla="*/ 34 h 602"/>
                <a:gd name="T56" fmla="*/ 756 w 914"/>
                <a:gd name="T57" fmla="*/ 132 h 602"/>
                <a:gd name="T58" fmla="*/ 754 w 914"/>
                <a:gd name="T59" fmla="*/ 220 h 602"/>
                <a:gd name="T60" fmla="*/ 684 w 914"/>
                <a:gd name="T61" fmla="*/ 200 h 602"/>
                <a:gd name="T62" fmla="*/ 592 w 914"/>
                <a:gd name="T63" fmla="*/ 234 h 602"/>
                <a:gd name="T64" fmla="*/ 556 w 914"/>
                <a:gd name="T65" fmla="*/ 284 h 602"/>
                <a:gd name="T66" fmla="*/ 542 w 914"/>
                <a:gd name="T67" fmla="*/ 248 h 602"/>
                <a:gd name="T68" fmla="*/ 476 w 914"/>
                <a:gd name="T69" fmla="*/ 200 h 602"/>
                <a:gd name="T70" fmla="*/ 428 w 914"/>
                <a:gd name="T71" fmla="*/ 202 h 602"/>
                <a:gd name="T72" fmla="*/ 288 w 914"/>
                <a:gd name="T73" fmla="*/ 100 h 602"/>
                <a:gd name="T74" fmla="*/ 252 w 914"/>
                <a:gd name="T75" fmla="*/ 228 h 602"/>
                <a:gd name="T76" fmla="*/ 162 w 914"/>
                <a:gd name="T77" fmla="*/ 198 h 602"/>
                <a:gd name="T78" fmla="*/ 114 w 914"/>
                <a:gd name="T79" fmla="*/ 208 h 602"/>
                <a:gd name="T80" fmla="*/ 74 w 914"/>
                <a:gd name="T81" fmla="*/ 204 h 602"/>
                <a:gd name="T82" fmla="*/ 74 w 914"/>
                <a:gd name="T83" fmla="*/ 466 h 602"/>
                <a:gd name="T84" fmla="*/ 162 w 914"/>
                <a:gd name="T85" fmla="*/ 500 h 602"/>
                <a:gd name="T86" fmla="*/ 254 w 914"/>
                <a:gd name="T87" fmla="*/ 468 h 602"/>
                <a:gd name="T88" fmla="*/ 366 w 914"/>
                <a:gd name="T89" fmla="*/ 492 h 602"/>
                <a:gd name="T90" fmla="*/ 368 w 914"/>
                <a:gd name="T91" fmla="*/ 308 h 602"/>
                <a:gd name="T92" fmla="*/ 402 w 914"/>
                <a:gd name="T93" fmla="*/ 278 h 602"/>
                <a:gd name="T94" fmla="*/ 452 w 914"/>
                <a:gd name="T95" fmla="*/ 270 h 602"/>
                <a:gd name="T96" fmla="*/ 482 w 914"/>
                <a:gd name="T97" fmla="*/ 306 h 602"/>
                <a:gd name="T98" fmla="*/ 562 w 914"/>
                <a:gd name="T99" fmla="*/ 428 h 602"/>
                <a:gd name="T100" fmla="*/ 584 w 914"/>
                <a:gd name="T101" fmla="*/ 460 h 602"/>
                <a:gd name="T102" fmla="*/ 664 w 914"/>
                <a:gd name="T103" fmla="*/ 500 h 602"/>
                <a:gd name="T104" fmla="*/ 732 w 914"/>
                <a:gd name="T105" fmla="*/ 492 h 602"/>
                <a:gd name="T106" fmla="*/ 800 w 914"/>
                <a:gd name="T107" fmla="*/ 452 h 602"/>
                <a:gd name="T108" fmla="*/ 848 w 914"/>
                <a:gd name="T109" fmla="*/ 490 h 602"/>
                <a:gd name="T110" fmla="*/ 914 w 914"/>
                <a:gd name="T111" fmla="*/ 43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14" h="602">
                  <a:moveTo>
                    <a:pt x="838" y="54"/>
                  </a:moveTo>
                  <a:lnTo>
                    <a:pt x="838" y="54"/>
                  </a:lnTo>
                  <a:lnTo>
                    <a:pt x="842" y="54"/>
                  </a:lnTo>
                  <a:lnTo>
                    <a:pt x="846" y="52"/>
                  </a:lnTo>
                  <a:lnTo>
                    <a:pt x="846" y="52"/>
                  </a:lnTo>
                  <a:lnTo>
                    <a:pt x="850" y="54"/>
                  </a:lnTo>
                  <a:lnTo>
                    <a:pt x="852" y="54"/>
                  </a:lnTo>
                  <a:lnTo>
                    <a:pt x="852" y="54"/>
                  </a:lnTo>
                  <a:lnTo>
                    <a:pt x="856" y="60"/>
                  </a:lnTo>
                  <a:lnTo>
                    <a:pt x="858" y="70"/>
                  </a:lnTo>
                  <a:lnTo>
                    <a:pt x="858" y="80"/>
                  </a:lnTo>
                  <a:lnTo>
                    <a:pt x="858" y="92"/>
                  </a:lnTo>
                  <a:lnTo>
                    <a:pt x="854" y="108"/>
                  </a:lnTo>
                  <a:lnTo>
                    <a:pt x="850" y="126"/>
                  </a:lnTo>
                  <a:lnTo>
                    <a:pt x="850" y="126"/>
                  </a:lnTo>
                  <a:lnTo>
                    <a:pt x="832" y="186"/>
                  </a:lnTo>
                  <a:lnTo>
                    <a:pt x="818" y="228"/>
                  </a:lnTo>
                  <a:lnTo>
                    <a:pt x="818" y="228"/>
                  </a:lnTo>
                  <a:lnTo>
                    <a:pt x="816" y="206"/>
                  </a:lnTo>
                  <a:lnTo>
                    <a:pt x="814" y="180"/>
                  </a:lnTo>
                  <a:lnTo>
                    <a:pt x="814" y="152"/>
                  </a:lnTo>
                  <a:lnTo>
                    <a:pt x="816" y="126"/>
                  </a:lnTo>
                  <a:lnTo>
                    <a:pt x="820" y="100"/>
                  </a:lnTo>
                  <a:lnTo>
                    <a:pt x="824" y="80"/>
                  </a:lnTo>
                  <a:lnTo>
                    <a:pt x="830" y="64"/>
                  </a:lnTo>
                  <a:lnTo>
                    <a:pt x="834" y="58"/>
                  </a:lnTo>
                  <a:lnTo>
                    <a:pt x="838" y="54"/>
                  </a:lnTo>
                  <a:close/>
                  <a:moveTo>
                    <a:pt x="694" y="432"/>
                  </a:moveTo>
                  <a:lnTo>
                    <a:pt x="694" y="432"/>
                  </a:lnTo>
                  <a:lnTo>
                    <a:pt x="680" y="430"/>
                  </a:lnTo>
                  <a:lnTo>
                    <a:pt x="666" y="426"/>
                  </a:lnTo>
                  <a:lnTo>
                    <a:pt x="654" y="420"/>
                  </a:lnTo>
                  <a:lnTo>
                    <a:pt x="642" y="410"/>
                  </a:lnTo>
                  <a:lnTo>
                    <a:pt x="634" y="400"/>
                  </a:lnTo>
                  <a:lnTo>
                    <a:pt x="626" y="386"/>
                  </a:lnTo>
                  <a:lnTo>
                    <a:pt x="622" y="370"/>
                  </a:lnTo>
                  <a:lnTo>
                    <a:pt x="620" y="350"/>
                  </a:lnTo>
                  <a:lnTo>
                    <a:pt x="620" y="350"/>
                  </a:lnTo>
                  <a:lnTo>
                    <a:pt x="622" y="332"/>
                  </a:lnTo>
                  <a:lnTo>
                    <a:pt x="626" y="318"/>
                  </a:lnTo>
                  <a:lnTo>
                    <a:pt x="632" y="304"/>
                  </a:lnTo>
                  <a:lnTo>
                    <a:pt x="640" y="292"/>
                  </a:lnTo>
                  <a:lnTo>
                    <a:pt x="652" y="282"/>
                  </a:lnTo>
                  <a:lnTo>
                    <a:pt x="664" y="274"/>
                  </a:lnTo>
                  <a:lnTo>
                    <a:pt x="678" y="270"/>
                  </a:lnTo>
                  <a:lnTo>
                    <a:pt x="694" y="268"/>
                  </a:lnTo>
                  <a:lnTo>
                    <a:pt x="694" y="268"/>
                  </a:lnTo>
                  <a:lnTo>
                    <a:pt x="708" y="270"/>
                  </a:lnTo>
                  <a:lnTo>
                    <a:pt x="722" y="274"/>
                  </a:lnTo>
                  <a:lnTo>
                    <a:pt x="734" y="280"/>
                  </a:lnTo>
                  <a:lnTo>
                    <a:pt x="746" y="290"/>
                  </a:lnTo>
                  <a:lnTo>
                    <a:pt x="754" y="302"/>
                  </a:lnTo>
                  <a:lnTo>
                    <a:pt x="762" y="316"/>
                  </a:lnTo>
                  <a:lnTo>
                    <a:pt x="768" y="332"/>
                  </a:lnTo>
                  <a:lnTo>
                    <a:pt x="770" y="350"/>
                  </a:lnTo>
                  <a:lnTo>
                    <a:pt x="770" y="350"/>
                  </a:lnTo>
                  <a:lnTo>
                    <a:pt x="768" y="368"/>
                  </a:lnTo>
                  <a:lnTo>
                    <a:pt x="762" y="386"/>
                  </a:lnTo>
                  <a:lnTo>
                    <a:pt x="754" y="400"/>
                  </a:lnTo>
                  <a:lnTo>
                    <a:pt x="746" y="410"/>
                  </a:lnTo>
                  <a:lnTo>
                    <a:pt x="734" y="420"/>
                  </a:lnTo>
                  <a:lnTo>
                    <a:pt x="722" y="426"/>
                  </a:lnTo>
                  <a:lnTo>
                    <a:pt x="708" y="430"/>
                  </a:lnTo>
                  <a:lnTo>
                    <a:pt x="694" y="432"/>
                  </a:lnTo>
                  <a:close/>
                  <a:moveTo>
                    <a:pt x="148" y="432"/>
                  </a:moveTo>
                  <a:lnTo>
                    <a:pt x="148" y="432"/>
                  </a:lnTo>
                  <a:lnTo>
                    <a:pt x="132" y="430"/>
                  </a:lnTo>
                  <a:lnTo>
                    <a:pt x="118" y="424"/>
                  </a:lnTo>
                  <a:lnTo>
                    <a:pt x="106" y="418"/>
                  </a:lnTo>
                  <a:lnTo>
                    <a:pt x="96" y="408"/>
                  </a:lnTo>
                  <a:lnTo>
                    <a:pt x="86" y="396"/>
                  </a:lnTo>
                  <a:lnTo>
                    <a:pt x="80" y="382"/>
                  </a:lnTo>
                  <a:lnTo>
                    <a:pt x="74" y="366"/>
                  </a:lnTo>
                  <a:lnTo>
                    <a:pt x="74" y="350"/>
                  </a:lnTo>
                  <a:lnTo>
                    <a:pt x="74" y="350"/>
                  </a:lnTo>
                  <a:lnTo>
                    <a:pt x="74" y="334"/>
                  </a:lnTo>
                  <a:lnTo>
                    <a:pt x="78" y="318"/>
                  </a:lnTo>
                  <a:lnTo>
                    <a:pt x="86" y="304"/>
                  </a:lnTo>
                  <a:lnTo>
                    <a:pt x="94" y="292"/>
                  </a:lnTo>
                  <a:lnTo>
                    <a:pt x="106" y="282"/>
                  </a:lnTo>
                  <a:lnTo>
                    <a:pt x="118" y="274"/>
                  </a:lnTo>
                  <a:lnTo>
                    <a:pt x="132" y="270"/>
                  </a:lnTo>
                  <a:lnTo>
                    <a:pt x="148" y="268"/>
                  </a:lnTo>
                  <a:lnTo>
                    <a:pt x="148" y="268"/>
                  </a:lnTo>
                  <a:lnTo>
                    <a:pt x="164" y="270"/>
                  </a:lnTo>
                  <a:lnTo>
                    <a:pt x="180" y="276"/>
                  </a:lnTo>
                  <a:lnTo>
                    <a:pt x="192" y="284"/>
                  </a:lnTo>
                  <a:lnTo>
                    <a:pt x="204" y="294"/>
                  </a:lnTo>
                  <a:lnTo>
                    <a:pt x="212" y="308"/>
                  </a:lnTo>
                  <a:lnTo>
                    <a:pt x="218" y="322"/>
                  </a:lnTo>
                  <a:lnTo>
                    <a:pt x="222" y="336"/>
                  </a:lnTo>
                  <a:lnTo>
                    <a:pt x="222" y="350"/>
                  </a:lnTo>
                  <a:lnTo>
                    <a:pt x="222" y="350"/>
                  </a:lnTo>
                  <a:lnTo>
                    <a:pt x="222" y="368"/>
                  </a:lnTo>
                  <a:lnTo>
                    <a:pt x="218" y="384"/>
                  </a:lnTo>
                  <a:lnTo>
                    <a:pt x="210" y="398"/>
                  </a:lnTo>
                  <a:lnTo>
                    <a:pt x="202" y="408"/>
                  </a:lnTo>
                  <a:lnTo>
                    <a:pt x="190" y="418"/>
                  </a:lnTo>
                  <a:lnTo>
                    <a:pt x="178" y="426"/>
                  </a:lnTo>
                  <a:lnTo>
                    <a:pt x="164" y="430"/>
                  </a:lnTo>
                  <a:lnTo>
                    <a:pt x="148" y="432"/>
                  </a:lnTo>
                  <a:close/>
                  <a:moveTo>
                    <a:pt x="906" y="432"/>
                  </a:moveTo>
                  <a:lnTo>
                    <a:pt x="906" y="432"/>
                  </a:lnTo>
                  <a:lnTo>
                    <a:pt x="892" y="430"/>
                  </a:lnTo>
                  <a:lnTo>
                    <a:pt x="880" y="428"/>
                  </a:lnTo>
                  <a:lnTo>
                    <a:pt x="870" y="422"/>
                  </a:lnTo>
                  <a:lnTo>
                    <a:pt x="862" y="414"/>
                  </a:lnTo>
                  <a:lnTo>
                    <a:pt x="856" y="404"/>
                  </a:lnTo>
                  <a:lnTo>
                    <a:pt x="852" y="392"/>
                  </a:lnTo>
                  <a:lnTo>
                    <a:pt x="850" y="378"/>
                  </a:lnTo>
                  <a:lnTo>
                    <a:pt x="850" y="362"/>
                  </a:lnTo>
                  <a:lnTo>
                    <a:pt x="850" y="362"/>
                  </a:lnTo>
                  <a:lnTo>
                    <a:pt x="852" y="346"/>
                  </a:lnTo>
                  <a:lnTo>
                    <a:pt x="856" y="326"/>
                  </a:lnTo>
                  <a:lnTo>
                    <a:pt x="876" y="258"/>
                  </a:lnTo>
                  <a:lnTo>
                    <a:pt x="876" y="258"/>
                  </a:lnTo>
                  <a:lnTo>
                    <a:pt x="888" y="212"/>
                  </a:lnTo>
                  <a:lnTo>
                    <a:pt x="888" y="212"/>
                  </a:lnTo>
                  <a:lnTo>
                    <a:pt x="896" y="184"/>
                  </a:lnTo>
                  <a:lnTo>
                    <a:pt x="900" y="158"/>
                  </a:lnTo>
                  <a:lnTo>
                    <a:pt x="904" y="132"/>
                  </a:lnTo>
                  <a:lnTo>
                    <a:pt x="904" y="108"/>
                  </a:lnTo>
                  <a:lnTo>
                    <a:pt x="904" y="84"/>
                  </a:lnTo>
                  <a:lnTo>
                    <a:pt x="900" y="64"/>
                  </a:lnTo>
                  <a:lnTo>
                    <a:pt x="894" y="46"/>
                  </a:lnTo>
                  <a:lnTo>
                    <a:pt x="886" y="30"/>
                  </a:lnTo>
                  <a:lnTo>
                    <a:pt x="886" y="30"/>
                  </a:lnTo>
                  <a:lnTo>
                    <a:pt x="880" y="20"/>
                  </a:lnTo>
                  <a:lnTo>
                    <a:pt x="872" y="10"/>
                  </a:lnTo>
                  <a:lnTo>
                    <a:pt x="862" y="6"/>
                  </a:lnTo>
                  <a:lnTo>
                    <a:pt x="852" y="2"/>
                  </a:lnTo>
                  <a:lnTo>
                    <a:pt x="852" y="2"/>
                  </a:lnTo>
                  <a:lnTo>
                    <a:pt x="842" y="0"/>
                  </a:lnTo>
                  <a:lnTo>
                    <a:pt x="832" y="2"/>
                  </a:lnTo>
                  <a:lnTo>
                    <a:pt x="820" y="6"/>
                  </a:lnTo>
                  <a:lnTo>
                    <a:pt x="810" y="12"/>
                  </a:lnTo>
                  <a:lnTo>
                    <a:pt x="810" y="12"/>
                  </a:lnTo>
                  <a:lnTo>
                    <a:pt x="802" y="18"/>
                  </a:lnTo>
                  <a:lnTo>
                    <a:pt x="796" y="24"/>
                  </a:lnTo>
                  <a:lnTo>
                    <a:pt x="788" y="34"/>
                  </a:lnTo>
                  <a:lnTo>
                    <a:pt x="780" y="48"/>
                  </a:lnTo>
                  <a:lnTo>
                    <a:pt x="772" y="64"/>
                  </a:lnTo>
                  <a:lnTo>
                    <a:pt x="766" y="82"/>
                  </a:lnTo>
                  <a:lnTo>
                    <a:pt x="760" y="106"/>
                  </a:lnTo>
                  <a:lnTo>
                    <a:pt x="756" y="132"/>
                  </a:lnTo>
                  <a:lnTo>
                    <a:pt x="756" y="132"/>
                  </a:lnTo>
                  <a:lnTo>
                    <a:pt x="754" y="170"/>
                  </a:lnTo>
                  <a:lnTo>
                    <a:pt x="752" y="196"/>
                  </a:lnTo>
                  <a:lnTo>
                    <a:pt x="754" y="220"/>
                  </a:lnTo>
                  <a:lnTo>
                    <a:pt x="754" y="220"/>
                  </a:lnTo>
                  <a:lnTo>
                    <a:pt x="738" y="212"/>
                  </a:lnTo>
                  <a:lnTo>
                    <a:pt x="720" y="204"/>
                  </a:lnTo>
                  <a:lnTo>
                    <a:pt x="702" y="200"/>
                  </a:lnTo>
                  <a:lnTo>
                    <a:pt x="684" y="200"/>
                  </a:lnTo>
                  <a:lnTo>
                    <a:pt x="684" y="200"/>
                  </a:lnTo>
                  <a:lnTo>
                    <a:pt x="662" y="202"/>
                  </a:lnTo>
                  <a:lnTo>
                    <a:pt x="644" y="206"/>
                  </a:lnTo>
                  <a:lnTo>
                    <a:pt x="624" y="212"/>
                  </a:lnTo>
                  <a:lnTo>
                    <a:pt x="608" y="222"/>
                  </a:lnTo>
                  <a:lnTo>
                    <a:pt x="592" y="234"/>
                  </a:lnTo>
                  <a:lnTo>
                    <a:pt x="578" y="248"/>
                  </a:lnTo>
                  <a:lnTo>
                    <a:pt x="566" y="264"/>
                  </a:lnTo>
                  <a:lnTo>
                    <a:pt x="558" y="282"/>
                  </a:lnTo>
                  <a:lnTo>
                    <a:pt x="558" y="282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0" y="264"/>
                  </a:lnTo>
                  <a:lnTo>
                    <a:pt x="542" y="248"/>
                  </a:lnTo>
                  <a:lnTo>
                    <a:pt x="532" y="234"/>
                  </a:lnTo>
                  <a:lnTo>
                    <a:pt x="520" y="220"/>
                  </a:lnTo>
                  <a:lnTo>
                    <a:pt x="506" y="212"/>
                  </a:lnTo>
                  <a:lnTo>
                    <a:pt x="492" y="204"/>
                  </a:lnTo>
                  <a:lnTo>
                    <a:pt x="476" y="200"/>
                  </a:lnTo>
                  <a:lnTo>
                    <a:pt x="458" y="198"/>
                  </a:lnTo>
                  <a:lnTo>
                    <a:pt x="458" y="198"/>
                  </a:lnTo>
                  <a:lnTo>
                    <a:pt x="458" y="198"/>
                  </a:lnTo>
                  <a:lnTo>
                    <a:pt x="442" y="200"/>
                  </a:lnTo>
                  <a:lnTo>
                    <a:pt x="428" y="202"/>
                  </a:lnTo>
                  <a:lnTo>
                    <a:pt x="402" y="208"/>
                  </a:lnTo>
                  <a:lnTo>
                    <a:pt x="382" y="216"/>
                  </a:lnTo>
                  <a:lnTo>
                    <a:pt x="366" y="224"/>
                  </a:lnTo>
                  <a:lnTo>
                    <a:pt x="366" y="100"/>
                  </a:lnTo>
                  <a:lnTo>
                    <a:pt x="288" y="100"/>
                  </a:lnTo>
                  <a:lnTo>
                    <a:pt x="288" y="276"/>
                  </a:lnTo>
                  <a:lnTo>
                    <a:pt x="288" y="276"/>
                  </a:lnTo>
                  <a:lnTo>
                    <a:pt x="278" y="258"/>
                  </a:lnTo>
                  <a:lnTo>
                    <a:pt x="266" y="242"/>
                  </a:lnTo>
                  <a:lnTo>
                    <a:pt x="252" y="228"/>
                  </a:lnTo>
                  <a:lnTo>
                    <a:pt x="236" y="218"/>
                  </a:lnTo>
                  <a:lnTo>
                    <a:pt x="218" y="210"/>
                  </a:lnTo>
                  <a:lnTo>
                    <a:pt x="200" y="204"/>
                  </a:lnTo>
                  <a:lnTo>
                    <a:pt x="182" y="200"/>
                  </a:lnTo>
                  <a:lnTo>
                    <a:pt x="162" y="198"/>
                  </a:lnTo>
                  <a:lnTo>
                    <a:pt x="162" y="198"/>
                  </a:lnTo>
                  <a:lnTo>
                    <a:pt x="150" y="198"/>
                  </a:lnTo>
                  <a:lnTo>
                    <a:pt x="138" y="200"/>
                  </a:lnTo>
                  <a:lnTo>
                    <a:pt x="126" y="204"/>
                  </a:lnTo>
                  <a:lnTo>
                    <a:pt x="114" y="208"/>
                  </a:lnTo>
                  <a:lnTo>
                    <a:pt x="104" y="214"/>
                  </a:lnTo>
                  <a:lnTo>
                    <a:pt x="94" y="220"/>
                  </a:lnTo>
                  <a:lnTo>
                    <a:pt x="84" y="228"/>
                  </a:lnTo>
                  <a:lnTo>
                    <a:pt x="74" y="238"/>
                  </a:lnTo>
                  <a:lnTo>
                    <a:pt x="74" y="204"/>
                  </a:lnTo>
                  <a:lnTo>
                    <a:pt x="0" y="204"/>
                  </a:lnTo>
                  <a:lnTo>
                    <a:pt x="0" y="602"/>
                  </a:lnTo>
                  <a:lnTo>
                    <a:pt x="74" y="602"/>
                  </a:lnTo>
                  <a:lnTo>
                    <a:pt x="74" y="466"/>
                  </a:lnTo>
                  <a:lnTo>
                    <a:pt x="74" y="466"/>
                  </a:lnTo>
                  <a:lnTo>
                    <a:pt x="94" y="480"/>
                  </a:lnTo>
                  <a:lnTo>
                    <a:pt x="116" y="492"/>
                  </a:lnTo>
                  <a:lnTo>
                    <a:pt x="138" y="498"/>
                  </a:lnTo>
                  <a:lnTo>
                    <a:pt x="162" y="500"/>
                  </a:lnTo>
                  <a:lnTo>
                    <a:pt x="162" y="500"/>
                  </a:lnTo>
                  <a:lnTo>
                    <a:pt x="184" y="498"/>
                  </a:lnTo>
                  <a:lnTo>
                    <a:pt x="204" y="494"/>
                  </a:lnTo>
                  <a:lnTo>
                    <a:pt x="222" y="488"/>
                  </a:lnTo>
                  <a:lnTo>
                    <a:pt x="238" y="478"/>
                  </a:lnTo>
                  <a:lnTo>
                    <a:pt x="254" y="468"/>
                  </a:lnTo>
                  <a:lnTo>
                    <a:pt x="268" y="454"/>
                  </a:lnTo>
                  <a:lnTo>
                    <a:pt x="278" y="438"/>
                  </a:lnTo>
                  <a:lnTo>
                    <a:pt x="288" y="420"/>
                  </a:lnTo>
                  <a:lnTo>
                    <a:pt x="288" y="492"/>
                  </a:lnTo>
                  <a:lnTo>
                    <a:pt x="366" y="492"/>
                  </a:lnTo>
                  <a:lnTo>
                    <a:pt x="366" y="330"/>
                  </a:lnTo>
                  <a:lnTo>
                    <a:pt x="366" y="330"/>
                  </a:lnTo>
                  <a:lnTo>
                    <a:pt x="366" y="320"/>
                  </a:lnTo>
                  <a:lnTo>
                    <a:pt x="368" y="308"/>
                  </a:lnTo>
                  <a:lnTo>
                    <a:pt x="368" y="308"/>
                  </a:lnTo>
                  <a:lnTo>
                    <a:pt x="372" y="302"/>
                  </a:lnTo>
                  <a:lnTo>
                    <a:pt x="376" y="296"/>
                  </a:lnTo>
                  <a:lnTo>
                    <a:pt x="384" y="288"/>
                  </a:lnTo>
                  <a:lnTo>
                    <a:pt x="392" y="282"/>
                  </a:lnTo>
                  <a:lnTo>
                    <a:pt x="402" y="278"/>
                  </a:lnTo>
                  <a:lnTo>
                    <a:pt x="414" y="272"/>
                  </a:lnTo>
                  <a:lnTo>
                    <a:pt x="426" y="270"/>
                  </a:lnTo>
                  <a:lnTo>
                    <a:pt x="440" y="268"/>
                  </a:lnTo>
                  <a:lnTo>
                    <a:pt x="440" y="268"/>
                  </a:lnTo>
                  <a:lnTo>
                    <a:pt x="452" y="270"/>
                  </a:lnTo>
                  <a:lnTo>
                    <a:pt x="462" y="272"/>
                  </a:lnTo>
                  <a:lnTo>
                    <a:pt x="468" y="278"/>
                  </a:lnTo>
                  <a:lnTo>
                    <a:pt x="474" y="284"/>
                  </a:lnTo>
                  <a:lnTo>
                    <a:pt x="480" y="294"/>
                  </a:lnTo>
                  <a:lnTo>
                    <a:pt x="482" y="306"/>
                  </a:lnTo>
                  <a:lnTo>
                    <a:pt x="484" y="322"/>
                  </a:lnTo>
                  <a:lnTo>
                    <a:pt x="484" y="340"/>
                  </a:lnTo>
                  <a:lnTo>
                    <a:pt x="484" y="492"/>
                  </a:lnTo>
                  <a:lnTo>
                    <a:pt x="562" y="492"/>
                  </a:lnTo>
                  <a:lnTo>
                    <a:pt x="562" y="428"/>
                  </a:lnTo>
                  <a:lnTo>
                    <a:pt x="562" y="428"/>
                  </a:lnTo>
                  <a:lnTo>
                    <a:pt x="564" y="430"/>
                  </a:lnTo>
                  <a:lnTo>
                    <a:pt x="564" y="430"/>
                  </a:lnTo>
                  <a:lnTo>
                    <a:pt x="574" y="444"/>
                  </a:lnTo>
                  <a:lnTo>
                    <a:pt x="584" y="460"/>
                  </a:lnTo>
                  <a:lnTo>
                    <a:pt x="598" y="472"/>
                  </a:lnTo>
                  <a:lnTo>
                    <a:pt x="614" y="482"/>
                  </a:lnTo>
                  <a:lnTo>
                    <a:pt x="630" y="490"/>
                  </a:lnTo>
                  <a:lnTo>
                    <a:pt x="646" y="496"/>
                  </a:lnTo>
                  <a:lnTo>
                    <a:pt x="664" y="500"/>
                  </a:lnTo>
                  <a:lnTo>
                    <a:pt x="684" y="500"/>
                  </a:lnTo>
                  <a:lnTo>
                    <a:pt x="684" y="500"/>
                  </a:lnTo>
                  <a:lnTo>
                    <a:pt x="700" y="500"/>
                  </a:lnTo>
                  <a:lnTo>
                    <a:pt x="716" y="498"/>
                  </a:lnTo>
                  <a:lnTo>
                    <a:pt x="732" y="492"/>
                  </a:lnTo>
                  <a:lnTo>
                    <a:pt x="748" y="488"/>
                  </a:lnTo>
                  <a:lnTo>
                    <a:pt x="762" y="480"/>
                  </a:lnTo>
                  <a:lnTo>
                    <a:pt x="776" y="472"/>
                  </a:lnTo>
                  <a:lnTo>
                    <a:pt x="788" y="462"/>
                  </a:lnTo>
                  <a:lnTo>
                    <a:pt x="800" y="452"/>
                  </a:lnTo>
                  <a:lnTo>
                    <a:pt x="800" y="452"/>
                  </a:lnTo>
                  <a:lnTo>
                    <a:pt x="812" y="468"/>
                  </a:lnTo>
                  <a:lnTo>
                    <a:pt x="822" y="476"/>
                  </a:lnTo>
                  <a:lnTo>
                    <a:pt x="832" y="484"/>
                  </a:lnTo>
                  <a:lnTo>
                    <a:pt x="848" y="490"/>
                  </a:lnTo>
                  <a:lnTo>
                    <a:pt x="864" y="496"/>
                  </a:lnTo>
                  <a:lnTo>
                    <a:pt x="884" y="500"/>
                  </a:lnTo>
                  <a:lnTo>
                    <a:pt x="906" y="502"/>
                  </a:lnTo>
                  <a:lnTo>
                    <a:pt x="914" y="502"/>
                  </a:lnTo>
                  <a:lnTo>
                    <a:pt x="914" y="432"/>
                  </a:lnTo>
                  <a:lnTo>
                    <a:pt x="906" y="432"/>
                  </a:lnTo>
                  <a:close/>
                </a:path>
              </a:pathLst>
            </a:custGeom>
            <a:solidFill>
              <a:srgbClr val="3D11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6"/>
            <p:cNvSpPr>
              <a:spLocks/>
            </p:cNvSpPr>
            <p:nvPr userDrawn="1"/>
          </p:nvSpPr>
          <p:spPr bwMode="auto">
            <a:xfrm>
              <a:off x="742445" y="6287343"/>
              <a:ext cx="23760" cy="95040"/>
            </a:xfrm>
            <a:custGeom>
              <a:avLst/>
              <a:gdLst>
                <a:gd name="T0" fmla="*/ 24 w 44"/>
                <a:gd name="T1" fmla="*/ 2 h 176"/>
                <a:gd name="T2" fmla="*/ 24 w 44"/>
                <a:gd name="T3" fmla="*/ 2 h 176"/>
                <a:gd name="T4" fmla="*/ 28 w 44"/>
                <a:gd name="T5" fmla="*/ 2 h 176"/>
                <a:gd name="T6" fmla="*/ 32 w 44"/>
                <a:gd name="T7" fmla="*/ 0 h 176"/>
                <a:gd name="T8" fmla="*/ 32 w 44"/>
                <a:gd name="T9" fmla="*/ 0 h 176"/>
                <a:gd name="T10" fmla="*/ 36 w 44"/>
                <a:gd name="T11" fmla="*/ 2 h 176"/>
                <a:gd name="T12" fmla="*/ 38 w 44"/>
                <a:gd name="T13" fmla="*/ 2 h 176"/>
                <a:gd name="T14" fmla="*/ 38 w 44"/>
                <a:gd name="T15" fmla="*/ 2 h 176"/>
                <a:gd name="T16" fmla="*/ 42 w 44"/>
                <a:gd name="T17" fmla="*/ 8 h 176"/>
                <a:gd name="T18" fmla="*/ 44 w 44"/>
                <a:gd name="T19" fmla="*/ 18 h 176"/>
                <a:gd name="T20" fmla="*/ 44 w 44"/>
                <a:gd name="T21" fmla="*/ 28 h 176"/>
                <a:gd name="T22" fmla="*/ 44 w 44"/>
                <a:gd name="T23" fmla="*/ 40 h 176"/>
                <a:gd name="T24" fmla="*/ 40 w 44"/>
                <a:gd name="T25" fmla="*/ 56 h 176"/>
                <a:gd name="T26" fmla="*/ 36 w 44"/>
                <a:gd name="T27" fmla="*/ 74 h 176"/>
                <a:gd name="T28" fmla="*/ 36 w 44"/>
                <a:gd name="T29" fmla="*/ 74 h 176"/>
                <a:gd name="T30" fmla="*/ 18 w 44"/>
                <a:gd name="T31" fmla="*/ 134 h 176"/>
                <a:gd name="T32" fmla="*/ 4 w 44"/>
                <a:gd name="T33" fmla="*/ 176 h 176"/>
                <a:gd name="T34" fmla="*/ 4 w 44"/>
                <a:gd name="T35" fmla="*/ 176 h 176"/>
                <a:gd name="T36" fmla="*/ 2 w 44"/>
                <a:gd name="T37" fmla="*/ 154 h 176"/>
                <a:gd name="T38" fmla="*/ 0 w 44"/>
                <a:gd name="T39" fmla="*/ 128 h 176"/>
                <a:gd name="T40" fmla="*/ 0 w 44"/>
                <a:gd name="T41" fmla="*/ 100 h 176"/>
                <a:gd name="T42" fmla="*/ 2 w 44"/>
                <a:gd name="T43" fmla="*/ 74 h 176"/>
                <a:gd name="T44" fmla="*/ 6 w 44"/>
                <a:gd name="T45" fmla="*/ 48 h 176"/>
                <a:gd name="T46" fmla="*/ 10 w 44"/>
                <a:gd name="T47" fmla="*/ 28 h 176"/>
                <a:gd name="T48" fmla="*/ 16 w 44"/>
                <a:gd name="T49" fmla="*/ 12 h 176"/>
                <a:gd name="T50" fmla="*/ 20 w 44"/>
                <a:gd name="T51" fmla="*/ 6 h 176"/>
                <a:gd name="T52" fmla="*/ 24 w 44"/>
                <a:gd name="T53" fmla="*/ 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" h="176">
                  <a:moveTo>
                    <a:pt x="24" y="2"/>
                  </a:moveTo>
                  <a:lnTo>
                    <a:pt x="24" y="2"/>
                  </a:lnTo>
                  <a:lnTo>
                    <a:pt x="28" y="2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6" y="2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42" y="8"/>
                  </a:lnTo>
                  <a:lnTo>
                    <a:pt x="44" y="18"/>
                  </a:lnTo>
                  <a:lnTo>
                    <a:pt x="44" y="28"/>
                  </a:lnTo>
                  <a:lnTo>
                    <a:pt x="44" y="40"/>
                  </a:lnTo>
                  <a:lnTo>
                    <a:pt x="40" y="56"/>
                  </a:lnTo>
                  <a:lnTo>
                    <a:pt x="36" y="74"/>
                  </a:lnTo>
                  <a:lnTo>
                    <a:pt x="36" y="74"/>
                  </a:lnTo>
                  <a:lnTo>
                    <a:pt x="18" y="134"/>
                  </a:lnTo>
                  <a:lnTo>
                    <a:pt x="4" y="176"/>
                  </a:lnTo>
                  <a:lnTo>
                    <a:pt x="4" y="176"/>
                  </a:lnTo>
                  <a:lnTo>
                    <a:pt x="2" y="154"/>
                  </a:lnTo>
                  <a:lnTo>
                    <a:pt x="0" y="128"/>
                  </a:lnTo>
                  <a:lnTo>
                    <a:pt x="0" y="100"/>
                  </a:lnTo>
                  <a:lnTo>
                    <a:pt x="2" y="74"/>
                  </a:lnTo>
                  <a:lnTo>
                    <a:pt x="6" y="48"/>
                  </a:lnTo>
                  <a:lnTo>
                    <a:pt x="10" y="28"/>
                  </a:lnTo>
                  <a:lnTo>
                    <a:pt x="16" y="12"/>
                  </a:lnTo>
                  <a:lnTo>
                    <a:pt x="20" y="6"/>
                  </a:lnTo>
                  <a:lnTo>
                    <a:pt x="24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637685" y="6403983"/>
              <a:ext cx="81000" cy="88560"/>
            </a:xfrm>
            <a:custGeom>
              <a:avLst/>
              <a:gdLst>
                <a:gd name="T0" fmla="*/ 74 w 150"/>
                <a:gd name="T1" fmla="*/ 164 h 164"/>
                <a:gd name="T2" fmla="*/ 74 w 150"/>
                <a:gd name="T3" fmla="*/ 164 h 164"/>
                <a:gd name="T4" fmla="*/ 60 w 150"/>
                <a:gd name="T5" fmla="*/ 162 h 164"/>
                <a:gd name="T6" fmla="*/ 46 w 150"/>
                <a:gd name="T7" fmla="*/ 158 h 164"/>
                <a:gd name="T8" fmla="*/ 34 w 150"/>
                <a:gd name="T9" fmla="*/ 152 h 164"/>
                <a:gd name="T10" fmla="*/ 22 w 150"/>
                <a:gd name="T11" fmla="*/ 142 h 164"/>
                <a:gd name="T12" fmla="*/ 14 w 150"/>
                <a:gd name="T13" fmla="*/ 132 h 164"/>
                <a:gd name="T14" fmla="*/ 6 w 150"/>
                <a:gd name="T15" fmla="*/ 118 h 164"/>
                <a:gd name="T16" fmla="*/ 2 w 150"/>
                <a:gd name="T17" fmla="*/ 102 h 164"/>
                <a:gd name="T18" fmla="*/ 0 w 150"/>
                <a:gd name="T19" fmla="*/ 82 h 164"/>
                <a:gd name="T20" fmla="*/ 0 w 150"/>
                <a:gd name="T21" fmla="*/ 82 h 164"/>
                <a:gd name="T22" fmla="*/ 2 w 150"/>
                <a:gd name="T23" fmla="*/ 64 h 164"/>
                <a:gd name="T24" fmla="*/ 6 w 150"/>
                <a:gd name="T25" fmla="*/ 50 h 164"/>
                <a:gd name="T26" fmla="*/ 12 w 150"/>
                <a:gd name="T27" fmla="*/ 36 h 164"/>
                <a:gd name="T28" fmla="*/ 20 w 150"/>
                <a:gd name="T29" fmla="*/ 24 h 164"/>
                <a:gd name="T30" fmla="*/ 32 w 150"/>
                <a:gd name="T31" fmla="*/ 14 h 164"/>
                <a:gd name="T32" fmla="*/ 44 w 150"/>
                <a:gd name="T33" fmla="*/ 6 h 164"/>
                <a:gd name="T34" fmla="*/ 58 w 150"/>
                <a:gd name="T35" fmla="*/ 2 h 164"/>
                <a:gd name="T36" fmla="*/ 74 w 150"/>
                <a:gd name="T37" fmla="*/ 0 h 164"/>
                <a:gd name="T38" fmla="*/ 74 w 150"/>
                <a:gd name="T39" fmla="*/ 0 h 164"/>
                <a:gd name="T40" fmla="*/ 88 w 150"/>
                <a:gd name="T41" fmla="*/ 2 h 164"/>
                <a:gd name="T42" fmla="*/ 102 w 150"/>
                <a:gd name="T43" fmla="*/ 6 h 164"/>
                <a:gd name="T44" fmla="*/ 114 w 150"/>
                <a:gd name="T45" fmla="*/ 12 h 164"/>
                <a:gd name="T46" fmla="*/ 126 w 150"/>
                <a:gd name="T47" fmla="*/ 22 h 164"/>
                <a:gd name="T48" fmla="*/ 134 w 150"/>
                <a:gd name="T49" fmla="*/ 34 h 164"/>
                <a:gd name="T50" fmla="*/ 142 w 150"/>
                <a:gd name="T51" fmla="*/ 48 h 164"/>
                <a:gd name="T52" fmla="*/ 148 w 150"/>
                <a:gd name="T53" fmla="*/ 64 h 164"/>
                <a:gd name="T54" fmla="*/ 150 w 150"/>
                <a:gd name="T55" fmla="*/ 82 h 164"/>
                <a:gd name="T56" fmla="*/ 150 w 150"/>
                <a:gd name="T57" fmla="*/ 82 h 164"/>
                <a:gd name="T58" fmla="*/ 148 w 150"/>
                <a:gd name="T59" fmla="*/ 100 h 164"/>
                <a:gd name="T60" fmla="*/ 142 w 150"/>
                <a:gd name="T61" fmla="*/ 118 h 164"/>
                <a:gd name="T62" fmla="*/ 134 w 150"/>
                <a:gd name="T63" fmla="*/ 132 h 164"/>
                <a:gd name="T64" fmla="*/ 126 w 150"/>
                <a:gd name="T65" fmla="*/ 142 h 164"/>
                <a:gd name="T66" fmla="*/ 114 w 150"/>
                <a:gd name="T67" fmla="*/ 152 h 164"/>
                <a:gd name="T68" fmla="*/ 102 w 150"/>
                <a:gd name="T69" fmla="*/ 158 h 164"/>
                <a:gd name="T70" fmla="*/ 88 w 150"/>
                <a:gd name="T71" fmla="*/ 162 h 164"/>
                <a:gd name="T72" fmla="*/ 74 w 150"/>
                <a:gd name="T73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0" h="164">
                  <a:moveTo>
                    <a:pt x="74" y="164"/>
                  </a:moveTo>
                  <a:lnTo>
                    <a:pt x="74" y="164"/>
                  </a:lnTo>
                  <a:lnTo>
                    <a:pt x="60" y="162"/>
                  </a:lnTo>
                  <a:lnTo>
                    <a:pt x="46" y="158"/>
                  </a:lnTo>
                  <a:lnTo>
                    <a:pt x="34" y="152"/>
                  </a:lnTo>
                  <a:lnTo>
                    <a:pt x="22" y="142"/>
                  </a:lnTo>
                  <a:lnTo>
                    <a:pt x="14" y="132"/>
                  </a:lnTo>
                  <a:lnTo>
                    <a:pt x="6" y="118"/>
                  </a:lnTo>
                  <a:lnTo>
                    <a:pt x="2" y="102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2" y="64"/>
                  </a:lnTo>
                  <a:lnTo>
                    <a:pt x="6" y="50"/>
                  </a:lnTo>
                  <a:lnTo>
                    <a:pt x="12" y="36"/>
                  </a:lnTo>
                  <a:lnTo>
                    <a:pt x="20" y="24"/>
                  </a:lnTo>
                  <a:lnTo>
                    <a:pt x="32" y="14"/>
                  </a:lnTo>
                  <a:lnTo>
                    <a:pt x="44" y="6"/>
                  </a:lnTo>
                  <a:lnTo>
                    <a:pt x="58" y="2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88" y="2"/>
                  </a:lnTo>
                  <a:lnTo>
                    <a:pt x="102" y="6"/>
                  </a:lnTo>
                  <a:lnTo>
                    <a:pt x="114" y="12"/>
                  </a:lnTo>
                  <a:lnTo>
                    <a:pt x="126" y="22"/>
                  </a:lnTo>
                  <a:lnTo>
                    <a:pt x="134" y="34"/>
                  </a:lnTo>
                  <a:lnTo>
                    <a:pt x="142" y="48"/>
                  </a:lnTo>
                  <a:lnTo>
                    <a:pt x="148" y="64"/>
                  </a:lnTo>
                  <a:lnTo>
                    <a:pt x="150" y="82"/>
                  </a:lnTo>
                  <a:lnTo>
                    <a:pt x="150" y="82"/>
                  </a:lnTo>
                  <a:lnTo>
                    <a:pt x="148" y="100"/>
                  </a:lnTo>
                  <a:lnTo>
                    <a:pt x="142" y="118"/>
                  </a:lnTo>
                  <a:lnTo>
                    <a:pt x="134" y="132"/>
                  </a:lnTo>
                  <a:lnTo>
                    <a:pt x="126" y="142"/>
                  </a:lnTo>
                  <a:lnTo>
                    <a:pt x="114" y="152"/>
                  </a:lnTo>
                  <a:lnTo>
                    <a:pt x="102" y="158"/>
                  </a:lnTo>
                  <a:lnTo>
                    <a:pt x="88" y="162"/>
                  </a:lnTo>
                  <a:lnTo>
                    <a:pt x="74" y="16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342845" y="6403983"/>
              <a:ext cx="79920" cy="88560"/>
            </a:xfrm>
            <a:custGeom>
              <a:avLst/>
              <a:gdLst>
                <a:gd name="T0" fmla="*/ 74 w 148"/>
                <a:gd name="T1" fmla="*/ 164 h 164"/>
                <a:gd name="T2" fmla="*/ 74 w 148"/>
                <a:gd name="T3" fmla="*/ 164 h 164"/>
                <a:gd name="T4" fmla="*/ 58 w 148"/>
                <a:gd name="T5" fmla="*/ 162 h 164"/>
                <a:gd name="T6" fmla="*/ 44 w 148"/>
                <a:gd name="T7" fmla="*/ 156 h 164"/>
                <a:gd name="T8" fmla="*/ 32 w 148"/>
                <a:gd name="T9" fmla="*/ 150 h 164"/>
                <a:gd name="T10" fmla="*/ 22 w 148"/>
                <a:gd name="T11" fmla="*/ 140 h 164"/>
                <a:gd name="T12" fmla="*/ 12 w 148"/>
                <a:gd name="T13" fmla="*/ 128 h 164"/>
                <a:gd name="T14" fmla="*/ 6 w 148"/>
                <a:gd name="T15" fmla="*/ 114 h 164"/>
                <a:gd name="T16" fmla="*/ 0 w 148"/>
                <a:gd name="T17" fmla="*/ 98 h 164"/>
                <a:gd name="T18" fmla="*/ 0 w 148"/>
                <a:gd name="T19" fmla="*/ 82 h 164"/>
                <a:gd name="T20" fmla="*/ 0 w 148"/>
                <a:gd name="T21" fmla="*/ 82 h 164"/>
                <a:gd name="T22" fmla="*/ 0 w 148"/>
                <a:gd name="T23" fmla="*/ 66 h 164"/>
                <a:gd name="T24" fmla="*/ 4 w 148"/>
                <a:gd name="T25" fmla="*/ 50 h 164"/>
                <a:gd name="T26" fmla="*/ 12 w 148"/>
                <a:gd name="T27" fmla="*/ 36 h 164"/>
                <a:gd name="T28" fmla="*/ 20 w 148"/>
                <a:gd name="T29" fmla="*/ 24 h 164"/>
                <a:gd name="T30" fmla="*/ 32 w 148"/>
                <a:gd name="T31" fmla="*/ 14 h 164"/>
                <a:gd name="T32" fmla="*/ 44 w 148"/>
                <a:gd name="T33" fmla="*/ 6 h 164"/>
                <a:gd name="T34" fmla="*/ 58 w 148"/>
                <a:gd name="T35" fmla="*/ 2 h 164"/>
                <a:gd name="T36" fmla="*/ 74 w 148"/>
                <a:gd name="T37" fmla="*/ 0 h 164"/>
                <a:gd name="T38" fmla="*/ 74 w 148"/>
                <a:gd name="T39" fmla="*/ 0 h 164"/>
                <a:gd name="T40" fmla="*/ 90 w 148"/>
                <a:gd name="T41" fmla="*/ 2 h 164"/>
                <a:gd name="T42" fmla="*/ 106 w 148"/>
                <a:gd name="T43" fmla="*/ 8 h 164"/>
                <a:gd name="T44" fmla="*/ 118 w 148"/>
                <a:gd name="T45" fmla="*/ 16 h 164"/>
                <a:gd name="T46" fmla="*/ 130 w 148"/>
                <a:gd name="T47" fmla="*/ 26 h 164"/>
                <a:gd name="T48" fmla="*/ 138 w 148"/>
                <a:gd name="T49" fmla="*/ 40 h 164"/>
                <a:gd name="T50" fmla="*/ 144 w 148"/>
                <a:gd name="T51" fmla="*/ 54 h 164"/>
                <a:gd name="T52" fmla="*/ 148 w 148"/>
                <a:gd name="T53" fmla="*/ 68 h 164"/>
                <a:gd name="T54" fmla="*/ 148 w 148"/>
                <a:gd name="T55" fmla="*/ 82 h 164"/>
                <a:gd name="T56" fmla="*/ 148 w 148"/>
                <a:gd name="T57" fmla="*/ 82 h 164"/>
                <a:gd name="T58" fmla="*/ 148 w 148"/>
                <a:gd name="T59" fmla="*/ 100 h 164"/>
                <a:gd name="T60" fmla="*/ 144 w 148"/>
                <a:gd name="T61" fmla="*/ 116 h 164"/>
                <a:gd name="T62" fmla="*/ 136 w 148"/>
                <a:gd name="T63" fmla="*/ 130 h 164"/>
                <a:gd name="T64" fmla="*/ 128 w 148"/>
                <a:gd name="T65" fmla="*/ 140 h 164"/>
                <a:gd name="T66" fmla="*/ 116 w 148"/>
                <a:gd name="T67" fmla="*/ 150 h 164"/>
                <a:gd name="T68" fmla="*/ 104 w 148"/>
                <a:gd name="T69" fmla="*/ 158 h 164"/>
                <a:gd name="T70" fmla="*/ 90 w 148"/>
                <a:gd name="T71" fmla="*/ 162 h 164"/>
                <a:gd name="T72" fmla="*/ 74 w 148"/>
                <a:gd name="T73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8" h="164">
                  <a:moveTo>
                    <a:pt x="74" y="164"/>
                  </a:moveTo>
                  <a:lnTo>
                    <a:pt x="74" y="164"/>
                  </a:lnTo>
                  <a:lnTo>
                    <a:pt x="58" y="162"/>
                  </a:lnTo>
                  <a:lnTo>
                    <a:pt x="44" y="156"/>
                  </a:lnTo>
                  <a:lnTo>
                    <a:pt x="32" y="150"/>
                  </a:lnTo>
                  <a:lnTo>
                    <a:pt x="22" y="140"/>
                  </a:lnTo>
                  <a:lnTo>
                    <a:pt x="12" y="128"/>
                  </a:lnTo>
                  <a:lnTo>
                    <a:pt x="6" y="114"/>
                  </a:lnTo>
                  <a:lnTo>
                    <a:pt x="0" y="98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66"/>
                  </a:lnTo>
                  <a:lnTo>
                    <a:pt x="4" y="50"/>
                  </a:lnTo>
                  <a:lnTo>
                    <a:pt x="12" y="36"/>
                  </a:lnTo>
                  <a:lnTo>
                    <a:pt x="20" y="24"/>
                  </a:lnTo>
                  <a:lnTo>
                    <a:pt x="32" y="14"/>
                  </a:lnTo>
                  <a:lnTo>
                    <a:pt x="44" y="6"/>
                  </a:lnTo>
                  <a:lnTo>
                    <a:pt x="58" y="2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90" y="2"/>
                  </a:lnTo>
                  <a:lnTo>
                    <a:pt x="106" y="8"/>
                  </a:lnTo>
                  <a:lnTo>
                    <a:pt x="118" y="16"/>
                  </a:lnTo>
                  <a:lnTo>
                    <a:pt x="130" y="26"/>
                  </a:lnTo>
                  <a:lnTo>
                    <a:pt x="138" y="40"/>
                  </a:lnTo>
                  <a:lnTo>
                    <a:pt x="144" y="54"/>
                  </a:lnTo>
                  <a:lnTo>
                    <a:pt x="148" y="68"/>
                  </a:lnTo>
                  <a:lnTo>
                    <a:pt x="148" y="82"/>
                  </a:lnTo>
                  <a:lnTo>
                    <a:pt x="148" y="82"/>
                  </a:lnTo>
                  <a:lnTo>
                    <a:pt x="148" y="100"/>
                  </a:lnTo>
                  <a:lnTo>
                    <a:pt x="144" y="116"/>
                  </a:lnTo>
                  <a:lnTo>
                    <a:pt x="136" y="130"/>
                  </a:lnTo>
                  <a:lnTo>
                    <a:pt x="128" y="140"/>
                  </a:lnTo>
                  <a:lnTo>
                    <a:pt x="116" y="150"/>
                  </a:lnTo>
                  <a:lnTo>
                    <a:pt x="104" y="158"/>
                  </a:lnTo>
                  <a:lnTo>
                    <a:pt x="90" y="162"/>
                  </a:lnTo>
                  <a:lnTo>
                    <a:pt x="74" y="16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9"/>
            <p:cNvSpPr>
              <a:spLocks/>
            </p:cNvSpPr>
            <p:nvPr userDrawn="1"/>
          </p:nvSpPr>
          <p:spPr bwMode="auto">
            <a:xfrm>
              <a:off x="302885" y="6259263"/>
              <a:ext cx="493560" cy="325080"/>
            </a:xfrm>
            <a:custGeom>
              <a:avLst/>
              <a:gdLst>
                <a:gd name="T0" fmla="*/ 892 w 914"/>
                <a:gd name="T1" fmla="*/ 430 h 602"/>
                <a:gd name="T2" fmla="*/ 862 w 914"/>
                <a:gd name="T3" fmla="*/ 414 h 602"/>
                <a:gd name="T4" fmla="*/ 850 w 914"/>
                <a:gd name="T5" fmla="*/ 378 h 602"/>
                <a:gd name="T6" fmla="*/ 852 w 914"/>
                <a:gd name="T7" fmla="*/ 346 h 602"/>
                <a:gd name="T8" fmla="*/ 876 w 914"/>
                <a:gd name="T9" fmla="*/ 258 h 602"/>
                <a:gd name="T10" fmla="*/ 896 w 914"/>
                <a:gd name="T11" fmla="*/ 184 h 602"/>
                <a:gd name="T12" fmla="*/ 904 w 914"/>
                <a:gd name="T13" fmla="*/ 108 h 602"/>
                <a:gd name="T14" fmla="*/ 894 w 914"/>
                <a:gd name="T15" fmla="*/ 46 h 602"/>
                <a:gd name="T16" fmla="*/ 880 w 914"/>
                <a:gd name="T17" fmla="*/ 20 h 602"/>
                <a:gd name="T18" fmla="*/ 852 w 914"/>
                <a:gd name="T19" fmla="*/ 2 h 602"/>
                <a:gd name="T20" fmla="*/ 832 w 914"/>
                <a:gd name="T21" fmla="*/ 2 h 602"/>
                <a:gd name="T22" fmla="*/ 810 w 914"/>
                <a:gd name="T23" fmla="*/ 12 h 602"/>
                <a:gd name="T24" fmla="*/ 788 w 914"/>
                <a:gd name="T25" fmla="*/ 34 h 602"/>
                <a:gd name="T26" fmla="*/ 766 w 914"/>
                <a:gd name="T27" fmla="*/ 82 h 602"/>
                <a:gd name="T28" fmla="*/ 756 w 914"/>
                <a:gd name="T29" fmla="*/ 132 h 602"/>
                <a:gd name="T30" fmla="*/ 754 w 914"/>
                <a:gd name="T31" fmla="*/ 220 h 602"/>
                <a:gd name="T32" fmla="*/ 720 w 914"/>
                <a:gd name="T33" fmla="*/ 204 h 602"/>
                <a:gd name="T34" fmla="*/ 684 w 914"/>
                <a:gd name="T35" fmla="*/ 200 h 602"/>
                <a:gd name="T36" fmla="*/ 624 w 914"/>
                <a:gd name="T37" fmla="*/ 212 h 602"/>
                <a:gd name="T38" fmla="*/ 578 w 914"/>
                <a:gd name="T39" fmla="*/ 248 h 602"/>
                <a:gd name="T40" fmla="*/ 558 w 914"/>
                <a:gd name="T41" fmla="*/ 282 h 602"/>
                <a:gd name="T42" fmla="*/ 556 w 914"/>
                <a:gd name="T43" fmla="*/ 284 h 602"/>
                <a:gd name="T44" fmla="*/ 542 w 914"/>
                <a:gd name="T45" fmla="*/ 248 h 602"/>
                <a:gd name="T46" fmla="*/ 506 w 914"/>
                <a:gd name="T47" fmla="*/ 212 h 602"/>
                <a:gd name="T48" fmla="*/ 458 w 914"/>
                <a:gd name="T49" fmla="*/ 198 h 602"/>
                <a:gd name="T50" fmla="*/ 442 w 914"/>
                <a:gd name="T51" fmla="*/ 200 h 602"/>
                <a:gd name="T52" fmla="*/ 382 w 914"/>
                <a:gd name="T53" fmla="*/ 216 h 602"/>
                <a:gd name="T54" fmla="*/ 288 w 914"/>
                <a:gd name="T55" fmla="*/ 100 h 602"/>
                <a:gd name="T56" fmla="*/ 278 w 914"/>
                <a:gd name="T57" fmla="*/ 258 h 602"/>
                <a:gd name="T58" fmla="*/ 236 w 914"/>
                <a:gd name="T59" fmla="*/ 218 h 602"/>
                <a:gd name="T60" fmla="*/ 182 w 914"/>
                <a:gd name="T61" fmla="*/ 200 h 602"/>
                <a:gd name="T62" fmla="*/ 150 w 914"/>
                <a:gd name="T63" fmla="*/ 198 h 602"/>
                <a:gd name="T64" fmla="*/ 114 w 914"/>
                <a:gd name="T65" fmla="*/ 208 h 602"/>
                <a:gd name="T66" fmla="*/ 84 w 914"/>
                <a:gd name="T67" fmla="*/ 228 h 602"/>
                <a:gd name="T68" fmla="*/ 0 w 914"/>
                <a:gd name="T69" fmla="*/ 204 h 602"/>
                <a:gd name="T70" fmla="*/ 74 w 914"/>
                <a:gd name="T71" fmla="*/ 466 h 602"/>
                <a:gd name="T72" fmla="*/ 116 w 914"/>
                <a:gd name="T73" fmla="*/ 492 h 602"/>
                <a:gd name="T74" fmla="*/ 162 w 914"/>
                <a:gd name="T75" fmla="*/ 500 h 602"/>
                <a:gd name="T76" fmla="*/ 222 w 914"/>
                <a:gd name="T77" fmla="*/ 488 h 602"/>
                <a:gd name="T78" fmla="*/ 268 w 914"/>
                <a:gd name="T79" fmla="*/ 454 h 602"/>
                <a:gd name="T80" fmla="*/ 288 w 914"/>
                <a:gd name="T81" fmla="*/ 492 h 602"/>
                <a:gd name="T82" fmla="*/ 366 w 914"/>
                <a:gd name="T83" fmla="*/ 330 h 602"/>
                <a:gd name="T84" fmla="*/ 368 w 914"/>
                <a:gd name="T85" fmla="*/ 308 h 602"/>
                <a:gd name="T86" fmla="*/ 384 w 914"/>
                <a:gd name="T87" fmla="*/ 288 h 602"/>
                <a:gd name="T88" fmla="*/ 414 w 914"/>
                <a:gd name="T89" fmla="*/ 272 h 602"/>
                <a:gd name="T90" fmla="*/ 440 w 914"/>
                <a:gd name="T91" fmla="*/ 268 h 602"/>
                <a:gd name="T92" fmla="*/ 468 w 914"/>
                <a:gd name="T93" fmla="*/ 278 h 602"/>
                <a:gd name="T94" fmla="*/ 482 w 914"/>
                <a:gd name="T95" fmla="*/ 306 h 602"/>
                <a:gd name="T96" fmla="*/ 484 w 914"/>
                <a:gd name="T97" fmla="*/ 492 h 602"/>
                <a:gd name="T98" fmla="*/ 562 w 914"/>
                <a:gd name="T99" fmla="*/ 428 h 602"/>
                <a:gd name="T100" fmla="*/ 574 w 914"/>
                <a:gd name="T101" fmla="*/ 444 h 602"/>
                <a:gd name="T102" fmla="*/ 614 w 914"/>
                <a:gd name="T103" fmla="*/ 482 h 602"/>
                <a:gd name="T104" fmla="*/ 664 w 914"/>
                <a:gd name="T105" fmla="*/ 500 h 602"/>
                <a:gd name="T106" fmla="*/ 700 w 914"/>
                <a:gd name="T107" fmla="*/ 500 h 602"/>
                <a:gd name="T108" fmla="*/ 748 w 914"/>
                <a:gd name="T109" fmla="*/ 488 h 602"/>
                <a:gd name="T110" fmla="*/ 788 w 914"/>
                <a:gd name="T111" fmla="*/ 462 h 602"/>
                <a:gd name="T112" fmla="*/ 812 w 914"/>
                <a:gd name="T113" fmla="*/ 468 h 602"/>
                <a:gd name="T114" fmla="*/ 848 w 914"/>
                <a:gd name="T115" fmla="*/ 490 h 602"/>
                <a:gd name="T116" fmla="*/ 906 w 914"/>
                <a:gd name="T117" fmla="*/ 502 h 602"/>
                <a:gd name="T118" fmla="*/ 906 w 914"/>
                <a:gd name="T119" fmla="*/ 43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14" h="602">
                  <a:moveTo>
                    <a:pt x="906" y="432"/>
                  </a:moveTo>
                  <a:lnTo>
                    <a:pt x="906" y="432"/>
                  </a:lnTo>
                  <a:lnTo>
                    <a:pt x="892" y="430"/>
                  </a:lnTo>
                  <a:lnTo>
                    <a:pt x="880" y="428"/>
                  </a:lnTo>
                  <a:lnTo>
                    <a:pt x="870" y="422"/>
                  </a:lnTo>
                  <a:lnTo>
                    <a:pt x="862" y="414"/>
                  </a:lnTo>
                  <a:lnTo>
                    <a:pt x="856" y="404"/>
                  </a:lnTo>
                  <a:lnTo>
                    <a:pt x="852" y="392"/>
                  </a:lnTo>
                  <a:lnTo>
                    <a:pt x="850" y="378"/>
                  </a:lnTo>
                  <a:lnTo>
                    <a:pt x="850" y="362"/>
                  </a:lnTo>
                  <a:lnTo>
                    <a:pt x="850" y="362"/>
                  </a:lnTo>
                  <a:lnTo>
                    <a:pt x="852" y="346"/>
                  </a:lnTo>
                  <a:lnTo>
                    <a:pt x="856" y="326"/>
                  </a:lnTo>
                  <a:lnTo>
                    <a:pt x="876" y="258"/>
                  </a:lnTo>
                  <a:lnTo>
                    <a:pt x="876" y="258"/>
                  </a:lnTo>
                  <a:lnTo>
                    <a:pt x="888" y="212"/>
                  </a:lnTo>
                  <a:lnTo>
                    <a:pt x="888" y="212"/>
                  </a:lnTo>
                  <a:lnTo>
                    <a:pt x="896" y="184"/>
                  </a:lnTo>
                  <a:lnTo>
                    <a:pt x="900" y="158"/>
                  </a:lnTo>
                  <a:lnTo>
                    <a:pt x="904" y="132"/>
                  </a:lnTo>
                  <a:lnTo>
                    <a:pt x="904" y="108"/>
                  </a:lnTo>
                  <a:lnTo>
                    <a:pt x="904" y="84"/>
                  </a:lnTo>
                  <a:lnTo>
                    <a:pt x="900" y="64"/>
                  </a:lnTo>
                  <a:lnTo>
                    <a:pt x="894" y="46"/>
                  </a:lnTo>
                  <a:lnTo>
                    <a:pt x="886" y="30"/>
                  </a:lnTo>
                  <a:lnTo>
                    <a:pt x="886" y="30"/>
                  </a:lnTo>
                  <a:lnTo>
                    <a:pt x="880" y="20"/>
                  </a:lnTo>
                  <a:lnTo>
                    <a:pt x="872" y="10"/>
                  </a:lnTo>
                  <a:lnTo>
                    <a:pt x="862" y="6"/>
                  </a:lnTo>
                  <a:lnTo>
                    <a:pt x="852" y="2"/>
                  </a:lnTo>
                  <a:lnTo>
                    <a:pt x="852" y="2"/>
                  </a:lnTo>
                  <a:lnTo>
                    <a:pt x="842" y="0"/>
                  </a:lnTo>
                  <a:lnTo>
                    <a:pt x="832" y="2"/>
                  </a:lnTo>
                  <a:lnTo>
                    <a:pt x="820" y="6"/>
                  </a:lnTo>
                  <a:lnTo>
                    <a:pt x="810" y="12"/>
                  </a:lnTo>
                  <a:lnTo>
                    <a:pt x="810" y="12"/>
                  </a:lnTo>
                  <a:lnTo>
                    <a:pt x="802" y="18"/>
                  </a:lnTo>
                  <a:lnTo>
                    <a:pt x="796" y="24"/>
                  </a:lnTo>
                  <a:lnTo>
                    <a:pt x="788" y="34"/>
                  </a:lnTo>
                  <a:lnTo>
                    <a:pt x="780" y="48"/>
                  </a:lnTo>
                  <a:lnTo>
                    <a:pt x="772" y="64"/>
                  </a:lnTo>
                  <a:lnTo>
                    <a:pt x="766" y="82"/>
                  </a:lnTo>
                  <a:lnTo>
                    <a:pt x="760" y="106"/>
                  </a:lnTo>
                  <a:lnTo>
                    <a:pt x="756" y="132"/>
                  </a:lnTo>
                  <a:lnTo>
                    <a:pt x="756" y="132"/>
                  </a:lnTo>
                  <a:lnTo>
                    <a:pt x="754" y="170"/>
                  </a:lnTo>
                  <a:lnTo>
                    <a:pt x="752" y="196"/>
                  </a:lnTo>
                  <a:lnTo>
                    <a:pt x="754" y="220"/>
                  </a:lnTo>
                  <a:lnTo>
                    <a:pt x="754" y="220"/>
                  </a:lnTo>
                  <a:lnTo>
                    <a:pt x="738" y="212"/>
                  </a:lnTo>
                  <a:lnTo>
                    <a:pt x="720" y="204"/>
                  </a:lnTo>
                  <a:lnTo>
                    <a:pt x="702" y="200"/>
                  </a:lnTo>
                  <a:lnTo>
                    <a:pt x="684" y="200"/>
                  </a:lnTo>
                  <a:lnTo>
                    <a:pt x="684" y="200"/>
                  </a:lnTo>
                  <a:lnTo>
                    <a:pt x="662" y="202"/>
                  </a:lnTo>
                  <a:lnTo>
                    <a:pt x="644" y="206"/>
                  </a:lnTo>
                  <a:lnTo>
                    <a:pt x="624" y="212"/>
                  </a:lnTo>
                  <a:lnTo>
                    <a:pt x="608" y="222"/>
                  </a:lnTo>
                  <a:lnTo>
                    <a:pt x="592" y="234"/>
                  </a:lnTo>
                  <a:lnTo>
                    <a:pt x="578" y="248"/>
                  </a:lnTo>
                  <a:lnTo>
                    <a:pt x="566" y="264"/>
                  </a:lnTo>
                  <a:lnTo>
                    <a:pt x="558" y="282"/>
                  </a:lnTo>
                  <a:lnTo>
                    <a:pt x="558" y="282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0" y="264"/>
                  </a:lnTo>
                  <a:lnTo>
                    <a:pt x="542" y="248"/>
                  </a:lnTo>
                  <a:lnTo>
                    <a:pt x="532" y="234"/>
                  </a:lnTo>
                  <a:lnTo>
                    <a:pt x="520" y="220"/>
                  </a:lnTo>
                  <a:lnTo>
                    <a:pt x="506" y="212"/>
                  </a:lnTo>
                  <a:lnTo>
                    <a:pt x="492" y="204"/>
                  </a:lnTo>
                  <a:lnTo>
                    <a:pt x="476" y="200"/>
                  </a:lnTo>
                  <a:lnTo>
                    <a:pt x="458" y="198"/>
                  </a:lnTo>
                  <a:lnTo>
                    <a:pt x="458" y="198"/>
                  </a:lnTo>
                  <a:lnTo>
                    <a:pt x="458" y="198"/>
                  </a:lnTo>
                  <a:lnTo>
                    <a:pt x="442" y="200"/>
                  </a:lnTo>
                  <a:lnTo>
                    <a:pt x="428" y="202"/>
                  </a:lnTo>
                  <a:lnTo>
                    <a:pt x="402" y="208"/>
                  </a:lnTo>
                  <a:lnTo>
                    <a:pt x="382" y="216"/>
                  </a:lnTo>
                  <a:lnTo>
                    <a:pt x="366" y="224"/>
                  </a:lnTo>
                  <a:lnTo>
                    <a:pt x="366" y="100"/>
                  </a:lnTo>
                  <a:lnTo>
                    <a:pt x="288" y="100"/>
                  </a:lnTo>
                  <a:lnTo>
                    <a:pt x="288" y="276"/>
                  </a:lnTo>
                  <a:lnTo>
                    <a:pt x="288" y="276"/>
                  </a:lnTo>
                  <a:lnTo>
                    <a:pt x="278" y="258"/>
                  </a:lnTo>
                  <a:lnTo>
                    <a:pt x="266" y="242"/>
                  </a:lnTo>
                  <a:lnTo>
                    <a:pt x="252" y="228"/>
                  </a:lnTo>
                  <a:lnTo>
                    <a:pt x="236" y="218"/>
                  </a:lnTo>
                  <a:lnTo>
                    <a:pt x="218" y="210"/>
                  </a:lnTo>
                  <a:lnTo>
                    <a:pt x="200" y="204"/>
                  </a:lnTo>
                  <a:lnTo>
                    <a:pt x="182" y="200"/>
                  </a:lnTo>
                  <a:lnTo>
                    <a:pt x="162" y="198"/>
                  </a:lnTo>
                  <a:lnTo>
                    <a:pt x="162" y="198"/>
                  </a:lnTo>
                  <a:lnTo>
                    <a:pt x="150" y="198"/>
                  </a:lnTo>
                  <a:lnTo>
                    <a:pt x="138" y="200"/>
                  </a:lnTo>
                  <a:lnTo>
                    <a:pt x="126" y="204"/>
                  </a:lnTo>
                  <a:lnTo>
                    <a:pt x="114" y="208"/>
                  </a:lnTo>
                  <a:lnTo>
                    <a:pt x="104" y="214"/>
                  </a:lnTo>
                  <a:lnTo>
                    <a:pt x="94" y="220"/>
                  </a:lnTo>
                  <a:lnTo>
                    <a:pt x="84" y="228"/>
                  </a:lnTo>
                  <a:lnTo>
                    <a:pt x="74" y="238"/>
                  </a:lnTo>
                  <a:lnTo>
                    <a:pt x="74" y="204"/>
                  </a:lnTo>
                  <a:lnTo>
                    <a:pt x="0" y="204"/>
                  </a:lnTo>
                  <a:lnTo>
                    <a:pt x="0" y="602"/>
                  </a:lnTo>
                  <a:lnTo>
                    <a:pt x="74" y="602"/>
                  </a:lnTo>
                  <a:lnTo>
                    <a:pt x="74" y="466"/>
                  </a:lnTo>
                  <a:lnTo>
                    <a:pt x="74" y="466"/>
                  </a:lnTo>
                  <a:lnTo>
                    <a:pt x="94" y="480"/>
                  </a:lnTo>
                  <a:lnTo>
                    <a:pt x="116" y="492"/>
                  </a:lnTo>
                  <a:lnTo>
                    <a:pt x="138" y="498"/>
                  </a:lnTo>
                  <a:lnTo>
                    <a:pt x="162" y="500"/>
                  </a:lnTo>
                  <a:lnTo>
                    <a:pt x="162" y="500"/>
                  </a:lnTo>
                  <a:lnTo>
                    <a:pt x="184" y="498"/>
                  </a:lnTo>
                  <a:lnTo>
                    <a:pt x="204" y="494"/>
                  </a:lnTo>
                  <a:lnTo>
                    <a:pt x="222" y="488"/>
                  </a:lnTo>
                  <a:lnTo>
                    <a:pt x="238" y="478"/>
                  </a:lnTo>
                  <a:lnTo>
                    <a:pt x="254" y="468"/>
                  </a:lnTo>
                  <a:lnTo>
                    <a:pt x="268" y="454"/>
                  </a:lnTo>
                  <a:lnTo>
                    <a:pt x="278" y="438"/>
                  </a:lnTo>
                  <a:lnTo>
                    <a:pt x="288" y="420"/>
                  </a:lnTo>
                  <a:lnTo>
                    <a:pt x="288" y="492"/>
                  </a:lnTo>
                  <a:lnTo>
                    <a:pt x="366" y="492"/>
                  </a:lnTo>
                  <a:lnTo>
                    <a:pt x="366" y="330"/>
                  </a:lnTo>
                  <a:lnTo>
                    <a:pt x="366" y="330"/>
                  </a:lnTo>
                  <a:lnTo>
                    <a:pt x="366" y="320"/>
                  </a:lnTo>
                  <a:lnTo>
                    <a:pt x="368" y="308"/>
                  </a:lnTo>
                  <a:lnTo>
                    <a:pt x="368" y="308"/>
                  </a:lnTo>
                  <a:lnTo>
                    <a:pt x="372" y="302"/>
                  </a:lnTo>
                  <a:lnTo>
                    <a:pt x="376" y="296"/>
                  </a:lnTo>
                  <a:lnTo>
                    <a:pt x="384" y="288"/>
                  </a:lnTo>
                  <a:lnTo>
                    <a:pt x="392" y="282"/>
                  </a:lnTo>
                  <a:lnTo>
                    <a:pt x="402" y="278"/>
                  </a:lnTo>
                  <a:lnTo>
                    <a:pt x="414" y="272"/>
                  </a:lnTo>
                  <a:lnTo>
                    <a:pt x="426" y="270"/>
                  </a:lnTo>
                  <a:lnTo>
                    <a:pt x="440" y="268"/>
                  </a:lnTo>
                  <a:lnTo>
                    <a:pt x="440" y="268"/>
                  </a:lnTo>
                  <a:lnTo>
                    <a:pt x="452" y="270"/>
                  </a:lnTo>
                  <a:lnTo>
                    <a:pt x="462" y="272"/>
                  </a:lnTo>
                  <a:lnTo>
                    <a:pt x="468" y="278"/>
                  </a:lnTo>
                  <a:lnTo>
                    <a:pt x="474" y="284"/>
                  </a:lnTo>
                  <a:lnTo>
                    <a:pt x="480" y="294"/>
                  </a:lnTo>
                  <a:lnTo>
                    <a:pt x="482" y="306"/>
                  </a:lnTo>
                  <a:lnTo>
                    <a:pt x="484" y="322"/>
                  </a:lnTo>
                  <a:lnTo>
                    <a:pt x="484" y="340"/>
                  </a:lnTo>
                  <a:lnTo>
                    <a:pt x="484" y="492"/>
                  </a:lnTo>
                  <a:lnTo>
                    <a:pt x="562" y="492"/>
                  </a:lnTo>
                  <a:lnTo>
                    <a:pt x="562" y="428"/>
                  </a:lnTo>
                  <a:lnTo>
                    <a:pt x="562" y="428"/>
                  </a:lnTo>
                  <a:lnTo>
                    <a:pt x="564" y="430"/>
                  </a:lnTo>
                  <a:lnTo>
                    <a:pt x="564" y="430"/>
                  </a:lnTo>
                  <a:lnTo>
                    <a:pt x="574" y="444"/>
                  </a:lnTo>
                  <a:lnTo>
                    <a:pt x="584" y="460"/>
                  </a:lnTo>
                  <a:lnTo>
                    <a:pt x="598" y="472"/>
                  </a:lnTo>
                  <a:lnTo>
                    <a:pt x="614" y="482"/>
                  </a:lnTo>
                  <a:lnTo>
                    <a:pt x="630" y="490"/>
                  </a:lnTo>
                  <a:lnTo>
                    <a:pt x="646" y="496"/>
                  </a:lnTo>
                  <a:lnTo>
                    <a:pt x="664" y="500"/>
                  </a:lnTo>
                  <a:lnTo>
                    <a:pt x="684" y="500"/>
                  </a:lnTo>
                  <a:lnTo>
                    <a:pt x="684" y="500"/>
                  </a:lnTo>
                  <a:lnTo>
                    <a:pt x="700" y="500"/>
                  </a:lnTo>
                  <a:lnTo>
                    <a:pt x="716" y="498"/>
                  </a:lnTo>
                  <a:lnTo>
                    <a:pt x="732" y="492"/>
                  </a:lnTo>
                  <a:lnTo>
                    <a:pt x="748" y="488"/>
                  </a:lnTo>
                  <a:lnTo>
                    <a:pt x="762" y="480"/>
                  </a:lnTo>
                  <a:lnTo>
                    <a:pt x="776" y="472"/>
                  </a:lnTo>
                  <a:lnTo>
                    <a:pt x="788" y="462"/>
                  </a:lnTo>
                  <a:lnTo>
                    <a:pt x="800" y="452"/>
                  </a:lnTo>
                  <a:lnTo>
                    <a:pt x="800" y="452"/>
                  </a:lnTo>
                  <a:lnTo>
                    <a:pt x="812" y="468"/>
                  </a:lnTo>
                  <a:lnTo>
                    <a:pt x="822" y="476"/>
                  </a:lnTo>
                  <a:lnTo>
                    <a:pt x="832" y="484"/>
                  </a:lnTo>
                  <a:lnTo>
                    <a:pt x="848" y="490"/>
                  </a:lnTo>
                  <a:lnTo>
                    <a:pt x="864" y="496"/>
                  </a:lnTo>
                  <a:lnTo>
                    <a:pt x="884" y="500"/>
                  </a:lnTo>
                  <a:lnTo>
                    <a:pt x="906" y="502"/>
                  </a:lnTo>
                  <a:lnTo>
                    <a:pt x="914" y="502"/>
                  </a:lnTo>
                  <a:lnTo>
                    <a:pt x="914" y="432"/>
                  </a:lnTo>
                  <a:lnTo>
                    <a:pt x="906" y="4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469516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5" r:id="rId1"/>
    <p:sldLayoutId id="2147484320" r:id="rId2"/>
    <p:sldLayoutId id="2147484310" r:id="rId3"/>
    <p:sldLayoutId id="2147484309" r:id="rId4"/>
    <p:sldLayoutId id="2147484196" r:id="rId5"/>
    <p:sldLayoutId id="2147484197" r:id="rId6"/>
    <p:sldLayoutId id="2147484198" r:id="rId7"/>
    <p:sldLayoutId id="2147484199" r:id="rId8"/>
    <p:sldLayoutId id="2147484200" r:id="rId9"/>
    <p:sldLayoutId id="2147484201" r:id="rId10"/>
    <p:sldLayoutId id="2147484202" r:id="rId11"/>
    <p:sldLayoutId id="2147484203" r:id="rId12"/>
    <p:sldLayoutId id="2147484204" r:id="rId13"/>
    <p:sldLayoutId id="2147484205" r:id="rId14"/>
    <p:sldLayoutId id="2147484206" r:id="rId15"/>
    <p:sldLayoutId id="2147484321" r:id="rId16"/>
    <p:sldLayoutId id="2147484322" r:id="rId17"/>
    <p:sldLayoutId id="2147484323" r:id="rId18"/>
    <p:sldLayoutId id="2147484324" r:id="rId19"/>
    <p:sldLayoutId id="2147484325" r:id="rId20"/>
    <p:sldLayoutId id="2147484326" r:id="rId21"/>
    <p:sldLayoutId id="2147484210" r:id="rId22"/>
    <p:sldLayoutId id="2147484211" r:id="rId23"/>
    <p:sldLayoutId id="2147484212" r:id="rId24"/>
    <p:sldLayoutId id="2147484213" r:id="rId25"/>
    <p:sldLayoutId id="2147484214" r:id="rId26"/>
    <p:sldLayoutId id="2147484215" r:id="rId27"/>
    <p:sldLayoutId id="2147483814" r:id="rId28"/>
    <p:sldLayoutId id="2147483815" r:id="rId29"/>
    <p:sldLayoutId id="2147483820" r:id="rId30"/>
    <p:sldLayoutId id="2147484035" r:id="rId31"/>
    <p:sldLayoutId id="2147483821" r:id="rId32"/>
    <p:sldLayoutId id="2147483822" r:id="rId33"/>
    <p:sldLayoutId id="2147483823" r:id="rId34"/>
    <p:sldLayoutId id="2147483824" r:id="rId35"/>
    <p:sldLayoutId id="2147483825" r:id="rId36"/>
    <p:sldLayoutId id="2147483828" r:id="rId37"/>
    <p:sldLayoutId id="2147483829" r:id="rId38"/>
    <p:sldLayoutId id="2147483830" r:id="rId39"/>
    <p:sldLayoutId id="2147483827" r:id="rId40"/>
    <p:sldLayoutId id="2147484319" r:id="rId41"/>
    <p:sldLayoutId id="2147484317" r:id="rId42"/>
    <p:sldLayoutId id="2147484318" r:id="rId43"/>
    <p:sldLayoutId id="2147484327" r:id="rId44"/>
  </p:sldLayoutIdLst>
  <p:hf hdr="0" ftr="0" dt="0"/>
  <p:txStyles>
    <p:titleStyle>
      <a:lvl1pPr algn="l" defTabSz="456670" rtl="0" eaLnBrk="1" latinLnBrk="0" hangingPunct="1">
        <a:lnSpc>
          <a:spcPct val="90000"/>
        </a:lnSpc>
        <a:spcBef>
          <a:spcPct val="0"/>
        </a:spcBef>
        <a:buNone/>
        <a:defRPr sz="2700" b="1" kern="1200">
          <a:solidFill>
            <a:schemeClr val="tx1"/>
          </a:solidFill>
          <a:latin typeface="InterFace" charset="0"/>
          <a:ea typeface="InterFace" charset="0"/>
          <a:cs typeface="InterFace" charset="0"/>
        </a:defRPr>
      </a:lvl1pPr>
    </p:titleStyle>
    <p:bodyStyle>
      <a:lvl1pPr marL="0" indent="0" algn="l" defTabSz="456670" rtl="0" eaLnBrk="1" latinLnBrk="0" hangingPunct="1">
        <a:spcBef>
          <a:spcPts val="1107"/>
        </a:spcBef>
        <a:spcAft>
          <a:spcPts val="450"/>
        </a:spcAft>
        <a:buFont typeface="Arial"/>
        <a:buNone/>
        <a:defRPr sz="1800" b="1" kern="1200">
          <a:solidFill>
            <a:schemeClr val="tx1"/>
          </a:solidFill>
          <a:latin typeface="InterFace" charset="0"/>
          <a:ea typeface="InterFace" charset="0"/>
          <a:cs typeface="InterFace" charset="0"/>
        </a:defRPr>
      </a:lvl1pPr>
      <a:lvl2pPr marL="10121" indent="0" algn="l" defTabSz="456670" rtl="0" eaLnBrk="1" latinLnBrk="0" hangingPunct="1">
        <a:lnSpc>
          <a:spcPct val="110000"/>
        </a:lnSpc>
        <a:spcBef>
          <a:spcPts val="713"/>
        </a:spcBef>
        <a:spcAft>
          <a:spcPts val="713"/>
        </a:spcAft>
        <a:buFont typeface="Arial"/>
        <a:buNone/>
        <a:tabLst/>
        <a:defRPr sz="1400" kern="1200">
          <a:solidFill>
            <a:schemeClr val="accent6"/>
          </a:solidFill>
          <a:latin typeface="Averta Regular" panose="00000500000000000000" pitchFamily="50" charset="0"/>
          <a:ea typeface="Averta Regular" panose="00000500000000000000" pitchFamily="50" charset="0"/>
          <a:cs typeface="Averta Regular" panose="00000500000000000000" pitchFamily="50" charset="0"/>
        </a:defRPr>
      </a:lvl2pPr>
      <a:lvl3pPr marL="135000" indent="-135000" algn="l" defTabSz="456670" rtl="0" eaLnBrk="1" latinLnBrk="0" hangingPunct="1">
        <a:lnSpc>
          <a:spcPct val="110000"/>
        </a:lnSpc>
        <a:spcBef>
          <a:spcPts val="713"/>
        </a:spcBef>
        <a:spcAft>
          <a:spcPts val="713"/>
        </a:spcAft>
        <a:buClr>
          <a:schemeClr val="accent1"/>
        </a:buClr>
        <a:buSzPct val="100000"/>
        <a:buFont typeface="Wingdings" charset="2"/>
        <a:buChar char="§"/>
        <a:tabLst/>
        <a:defRPr sz="1400" kern="1200">
          <a:solidFill>
            <a:schemeClr val="accent6"/>
          </a:solidFill>
          <a:latin typeface="Averta Regular" panose="00000500000000000000" pitchFamily="50" charset="0"/>
          <a:ea typeface="Averta Regular" panose="00000500000000000000" pitchFamily="50" charset="0"/>
          <a:cs typeface="Averta Regular" panose="00000500000000000000" pitchFamily="50" charset="0"/>
        </a:defRPr>
      </a:lvl3pPr>
      <a:lvl4pPr marL="10121" indent="0" algn="l" defTabSz="456670" rtl="0" eaLnBrk="1" latinLnBrk="0" hangingPunct="1">
        <a:lnSpc>
          <a:spcPct val="110000"/>
        </a:lnSpc>
        <a:spcBef>
          <a:spcPts val="713"/>
        </a:spcBef>
        <a:spcAft>
          <a:spcPts val="713"/>
        </a:spcAft>
        <a:buFont typeface="Arial"/>
        <a:buNone/>
        <a:tabLst/>
        <a:defRPr sz="1400" kern="1200">
          <a:solidFill>
            <a:schemeClr val="tx1"/>
          </a:solidFill>
          <a:latin typeface="Averta Regular" panose="00000500000000000000" pitchFamily="50" charset="0"/>
          <a:ea typeface="Averta Regular" panose="00000500000000000000" pitchFamily="50" charset="0"/>
          <a:cs typeface="Averta Regular" panose="00000500000000000000" pitchFamily="50" charset="0"/>
        </a:defRPr>
      </a:lvl4pPr>
      <a:lvl5pPr marL="10121" indent="0" algn="l" defTabSz="456670" rtl="0" eaLnBrk="1" latinLnBrk="0" hangingPunct="1">
        <a:spcBef>
          <a:spcPts val="1107"/>
        </a:spcBef>
        <a:buFont typeface="Arial"/>
        <a:buNone/>
        <a:tabLst/>
        <a:defRPr sz="1500" b="1" i="0" kern="1200">
          <a:solidFill>
            <a:schemeClr val="tx1"/>
          </a:solidFill>
          <a:latin typeface="InterFace" charset="0"/>
          <a:ea typeface="InterFace" charset="0"/>
          <a:cs typeface="InterFace" charset="0"/>
        </a:defRPr>
      </a:lvl5pPr>
      <a:lvl6pPr marL="2511682" indent="-228335" algn="l" defTabSz="45667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8351" indent="-228335" algn="l" defTabSz="45667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5021" indent="-228335" algn="l" defTabSz="45667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1691" indent="-228335" algn="l" defTabSz="45667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670" algn="l" defTabSz="456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339" algn="l" defTabSz="456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009" algn="l" defTabSz="456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679" algn="l" defTabSz="456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347" algn="l" defTabSz="456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0016" algn="l" defTabSz="456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6685" algn="l" defTabSz="456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3355" algn="l" defTabSz="456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333" userDrawn="1">
          <p15:clr>
            <a:srgbClr val="F26B43"/>
          </p15:clr>
        </p15:guide>
        <p15:guide id="4" pos="6834" userDrawn="1">
          <p15:clr>
            <a:srgbClr val="F26B43"/>
          </p15:clr>
        </p15:guide>
        <p15:guide id="5" pos="778" userDrawn="1">
          <p15:clr>
            <a:srgbClr val="F26B43"/>
          </p15:clr>
        </p15:guide>
        <p15:guide id="6" pos="2207" userDrawn="1">
          <p15:clr>
            <a:srgbClr val="F26B43"/>
          </p15:clr>
        </p15:guide>
        <p15:guide id="7" pos="189" userDrawn="1">
          <p15:clr>
            <a:srgbClr val="F26B43"/>
          </p15:clr>
        </p15:guide>
        <p15:guide id="8" pos="3727" userDrawn="1">
          <p15:clr>
            <a:srgbClr val="F26B43"/>
          </p15:clr>
        </p15:guide>
        <p15:guide id="9" pos="3954" userDrawn="1">
          <p15:clr>
            <a:srgbClr val="F26B43"/>
          </p15:clr>
        </p15:guide>
        <p15:guide id="10" orient="horz" pos="3725" userDrawn="1">
          <p15:clr>
            <a:srgbClr val="F26B43"/>
          </p15:clr>
        </p15:guide>
        <p15:guide id="11" orient="horz" pos="4111" userDrawn="1">
          <p15:clr>
            <a:srgbClr val="F26B43"/>
          </p15:clr>
        </p15:guide>
        <p15:guide id="12" orient="horz" pos="164" userDrawn="1">
          <p15:clr>
            <a:srgbClr val="F26B43"/>
          </p15:clr>
        </p15:guide>
        <p15:guide id="13" orient="horz" pos="1140" userDrawn="1">
          <p15:clr>
            <a:srgbClr val="F26B43"/>
          </p15:clr>
        </p15:guide>
        <p15:guide id="14" pos="7492" userDrawn="1">
          <p15:clr>
            <a:srgbClr val="F26B43"/>
          </p15:clr>
        </p15:guide>
        <p15:guide id="15" pos="234" userDrawn="1">
          <p15:clr>
            <a:srgbClr val="F26B43"/>
          </p15:clr>
        </p15:guide>
        <p15:guide id="16" orient="horz" pos="346" userDrawn="1">
          <p15:clr>
            <a:srgbClr val="F26B43"/>
          </p15:clr>
        </p15:guide>
        <p15:guide id="17" pos="334" userDrawn="1">
          <p15:clr>
            <a:srgbClr val="F26B43"/>
          </p15:clr>
        </p15:guide>
        <p15:guide id="18" pos="370" userDrawn="1">
          <p15:clr>
            <a:srgbClr val="F26B43"/>
          </p15:clr>
        </p15:guide>
        <p15:guide id="19" orient="horz" pos="232" userDrawn="1">
          <p15:clr>
            <a:srgbClr val="F26B43"/>
          </p15:clr>
        </p15:guide>
        <p15:guide id="20" pos="3940" userDrawn="1">
          <p15:clr>
            <a:srgbClr val="F26B43"/>
          </p15:clr>
        </p15:guide>
        <p15:guide id="21" pos="726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288259" y="260652"/>
            <a:ext cx="6750750" cy="994172"/>
          </a:xfrm>
          <a:prstGeom prst="rect">
            <a:avLst/>
          </a:prstGeom>
        </p:spPr>
        <p:txBody>
          <a:bodyPr vert="horz" lIns="162000" tIns="94500" rIns="68580" bIns="3429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L-Shape 1"/>
          <p:cNvSpPr/>
          <p:nvPr userDrawn="1"/>
        </p:nvSpPr>
        <p:spPr>
          <a:xfrm rot="5400000">
            <a:off x="227845" y="206974"/>
            <a:ext cx="210660" cy="210855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C10046"/>
              </a:solidFill>
            </a:endParaRPr>
          </a:p>
        </p:txBody>
      </p:sp>
      <p:sp>
        <p:nvSpPr>
          <p:cNvPr id="3" name="L-Shape 2"/>
          <p:cNvSpPr/>
          <p:nvPr userDrawn="1"/>
        </p:nvSpPr>
        <p:spPr>
          <a:xfrm rot="16200000">
            <a:off x="8392416" y="4555627"/>
            <a:ext cx="338281" cy="338594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D60057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926307" y="1369219"/>
            <a:ext cx="7209830" cy="30658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6505651" y="4728177"/>
            <a:ext cx="246161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700">
                <a:solidFill>
                  <a:schemeClr val="accent5"/>
                </a:solidFill>
                <a:latin typeface="Averta Regular" panose="00000500000000000000" pitchFamily="50" charset="0"/>
                <a:ea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3" name="Group 82"/>
          <p:cNvGrpSpPr/>
          <p:nvPr userDrawn="1"/>
        </p:nvGrpSpPr>
        <p:grpSpPr>
          <a:xfrm>
            <a:off x="227164" y="4694447"/>
            <a:ext cx="370170" cy="243810"/>
            <a:chOff x="302885" y="6259263"/>
            <a:chExt cx="493560" cy="325080"/>
          </a:xfrm>
        </p:grpSpPr>
        <p:sp>
          <p:nvSpPr>
            <p:cNvPr id="84" name="Freeform 5"/>
            <p:cNvSpPr>
              <a:spLocks noEditPoints="1"/>
            </p:cNvSpPr>
            <p:nvPr userDrawn="1"/>
          </p:nvSpPr>
          <p:spPr bwMode="auto">
            <a:xfrm>
              <a:off x="302885" y="6259263"/>
              <a:ext cx="493560" cy="325080"/>
            </a:xfrm>
            <a:custGeom>
              <a:avLst/>
              <a:gdLst>
                <a:gd name="T0" fmla="*/ 846 w 914"/>
                <a:gd name="T1" fmla="*/ 52 h 602"/>
                <a:gd name="T2" fmla="*/ 858 w 914"/>
                <a:gd name="T3" fmla="*/ 70 h 602"/>
                <a:gd name="T4" fmla="*/ 850 w 914"/>
                <a:gd name="T5" fmla="*/ 126 h 602"/>
                <a:gd name="T6" fmla="*/ 814 w 914"/>
                <a:gd name="T7" fmla="*/ 180 h 602"/>
                <a:gd name="T8" fmla="*/ 830 w 914"/>
                <a:gd name="T9" fmla="*/ 64 h 602"/>
                <a:gd name="T10" fmla="*/ 680 w 914"/>
                <a:gd name="T11" fmla="*/ 430 h 602"/>
                <a:gd name="T12" fmla="*/ 626 w 914"/>
                <a:gd name="T13" fmla="*/ 386 h 602"/>
                <a:gd name="T14" fmla="*/ 626 w 914"/>
                <a:gd name="T15" fmla="*/ 318 h 602"/>
                <a:gd name="T16" fmla="*/ 678 w 914"/>
                <a:gd name="T17" fmla="*/ 270 h 602"/>
                <a:gd name="T18" fmla="*/ 734 w 914"/>
                <a:gd name="T19" fmla="*/ 280 h 602"/>
                <a:gd name="T20" fmla="*/ 770 w 914"/>
                <a:gd name="T21" fmla="*/ 350 h 602"/>
                <a:gd name="T22" fmla="*/ 746 w 914"/>
                <a:gd name="T23" fmla="*/ 410 h 602"/>
                <a:gd name="T24" fmla="*/ 148 w 914"/>
                <a:gd name="T25" fmla="*/ 432 h 602"/>
                <a:gd name="T26" fmla="*/ 96 w 914"/>
                <a:gd name="T27" fmla="*/ 408 h 602"/>
                <a:gd name="T28" fmla="*/ 74 w 914"/>
                <a:gd name="T29" fmla="*/ 350 h 602"/>
                <a:gd name="T30" fmla="*/ 106 w 914"/>
                <a:gd name="T31" fmla="*/ 282 h 602"/>
                <a:gd name="T32" fmla="*/ 164 w 914"/>
                <a:gd name="T33" fmla="*/ 270 h 602"/>
                <a:gd name="T34" fmla="*/ 218 w 914"/>
                <a:gd name="T35" fmla="*/ 322 h 602"/>
                <a:gd name="T36" fmla="*/ 218 w 914"/>
                <a:gd name="T37" fmla="*/ 384 h 602"/>
                <a:gd name="T38" fmla="*/ 164 w 914"/>
                <a:gd name="T39" fmla="*/ 430 h 602"/>
                <a:gd name="T40" fmla="*/ 880 w 914"/>
                <a:gd name="T41" fmla="*/ 428 h 602"/>
                <a:gd name="T42" fmla="*/ 850 w 914"/>
                <a:gd name="T43" fmla="*/ 378 h 602"/>
                <a:gd name="T44" fmla="*/ 876 w 914"/>
                <a:gd name="T45" fmla="*/ 258 h 602"/>
                <a:gd name="T46" fmla="*/ 900 w 914"/>
                <a:gd name="T47" fmla="*/ 158 h 602"/>
                <a:gd name="T48" fmla="*/ 894 w 914"/>
                <a:gd name="T49" fmla="*/ 46 h 602"/>
                <a:gd name="T50" fmla="*/ 862 w 914"/>
                <a:gd name="T51" fmla="*/ 6 h 602"/>
                <a:gd name="T52" fmla="*/ 820 w 914"/>
                <a:gd name="T53" fmla="*/ 6 h 602"/>
                <a:gd name="T54" fmla="*/ 788 w 914"/>
                <a:gd name="T55" fmla="*/ 34 h 602"/>
                <a:gd name="T56" fmla="*/ 756 w 914"/>
                <a:gd name="T57" fmla="*/ 132 h 602"/>
                <a:gd name="T58" fmla="*/ 754 w 914"/>
                <a:gd name="T59" fmla="*/ 220 h 602"/>
                <a:gd name="T60" fmla="*/ 684 w 914"/>
                <a:gd name="T61" fmla="*/ 200 h 602"/>
                <a:gd name="T62" fmla="*/ 592 w 914"/>
                <a:gd name="T63" fmla="*/ 234 h 602"/>
                <a:gd name="T64" fmla="*/ 556 w 914"/>
                <a:gd name="T65" fmla="*/ 284 h 602"/>
                <a:gd name="T66" fmla="*/ 542 w 914"/>
                <a:gd name="T67" fmla="*/ 248 h 602"/>
                <a:gd name="T68" fmla="*/ 476 w 914"/>
                <a:gd name="T69" fmla="*/ 200 h 602"/>
                <a:gd name="T70" fmla="*/ 428 w 914"/>
                <a:gd name="T71" fmla="*/ 202 h 602"/>
                <a:gd name="T72" fmla="*/ 288 w 914"/>
                <a:gd name="T73" fmla="*/ 100 h 602"/>
                <a:gd name="T74" fmla="*/ 252 w 914"/>
                <a:gd name="T75" fmla="*/ 228 h 602"/>
                <a:gd name="T76" fmla="*/ 162 w 914"/>
                <a:gd name="T77" fmla="*/ 198 h 602"/>
                <a:gd name="T78" fmla="*/ 114 w 914"/>
                <a:gd name="T79" fmla="*/ 208 h 602"/>
                <a:gd name="T80" fmla="*/ 74 w 914"/>
                <a:gd name="T81" fmla="*/ 204 h 602"/>
                <a:gd name="T82" fmla="*/ 74 w 914"/>
                <a:gd name="T83" fmla="*/ 466 h 602"/>
                <a:gd name="T84" fmla="*/ 162 w 914"/>
                <a:gd name="T85" fmla="*/ 500 h 602"/>
                <a:gd name="T86" fmla="*/ 254 w 914"/>
                <a:gd name="T87" fmla="*/ 468 h 602"/>
                <a:gd name="T88" fmla="*/ 366 w 914"/>
                <a:gd name="T89" fmla="*/ 492 h 602"/>
                <a:gd name="T90" fmla="*/ 368 w 914"/>
                <a:gd name="T91" fmla="*/ 308 h 602"/>
                <a:gd name="T92" fmla="*/ 402 w 914"/>
                <a:gd name="T93" fmla="*/ 278 h 602"/>
                <a:gd name="T94" fmla="*/ 452 w 914"/>
                <a:gd name="T95" fmla="*/ 270 h 602"/>
                <a:gd name="T96" fmla="*/ 482 w 914"/>
                <a:gd name="T97" fmla="*/ 306 h 602"/>
                <a:gd name="T98" fmla="*/ 562 w 914"/>
                <a:gd name="T99" fmla="*/ 428 h 602"/>
                <a:gd name="T100" fmla="*/ 584 w 914"/>
                <a:gd name="T101" fmla="*/ 460 h 602"/>
                <a:gd name="T102" fmla="*/ 664 w 914"/>
                <a:gd name="T103" fmla="*/ 500 h 602"/>
                <a:gd name="T104" fmla="*/ 732 w 914"/>
                <a:gd name="T105" fmla="*/ 492 h 602"/>
                <a:gd name="T106" fmla="*/ 800 w 914"/>
                <a:gd name="T107" fmla="*/ 452 h 602"/>
                <a:gd name="T108" fmla="*/ 848 w 914"/>
                <a:gd name="T109" fmla="*/ 490 h 602"/>
                <a:gd name="T110" fmla="*/ 914 w 914"/>
                <a:gd name="T111" fmla="*/ 43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14" h="602">
                  <a:moveTo>
                    <a:pt x="838" y="54"/>
                  </a:moveTo>
                  <a:lnTo>
                    <a:pt x="838" y="54"/>
                  </a:lnTo>
                  <a:lnTo>
                    <a:pt x="842" y="54"/>
                  </a:lnTo>
                  <a:lnTo>
                    <a:pt x="846" y="52"/>
                  </a:lnTo>
                  <a:lnTo>
                    <a:pt x="846" y="52"/>
                  </a:lnTo>
                  <a:lnTo>
                    <a:pt x="850" y="54"/>
                  </a:lnTo>
                  <a:lnTo>
                    <a:pt x="852" y="54"/>
                  </a:lnTo>
                  <a:lnTo>
                    <a:pt x="852" y="54"/>
                  </a:lnTo>
                  <a:lnTo>
                    <a:pt x="856" y="60"/>
                  </a:lnTo>
                  <a:lnTo>
                    <a:pt x="858" y="70"/>
                  </a:lnTo>
                  <a:lnTo>
                    <a:pt x="858" y="80"/>
                  </a:lnTo>
                  <a:lnTo>
                    <a:pt x="858" y="92"/>
                  </a:lnTo>
                  <a:lnTo>
                    <a:pt x="854" y="108"/>
                  </a:lnTo>
                  <a:lnTo>
                    <a:pt x="850" y="126"/>
                  </a:lnTo>
                  <a:lnTo>
                    <a:pt x="850" y="126"/>
                  </a:lnTo>
                  <a:lnTo>
                    <a:pt x="832" y="186"/>
                  </a:lnTo>
                  <a:lnTo>
                    <a:pt x="818" y="228"/>
                  </a:lnTo>
                  <a:lnTo>
                    <a:pt x="818" y="228"/>
                  </a:lnTo>
                  <a:lnTo>
                    <a:pt x="816" y="206"/>
                  </a:lnTo>
                  <a:lnTo>
                    <a:pt x="814" y="180"/>
                  </a:lnTo>
                  <a:lnTo>
                    <a:pt x="814" y="152"/>
                  </a:lnTo>
                  <a:lnTo>
                    <a:pt x="816" y="126"/>
                  </a:lnTo>
                  <a:lnTo>
                    <a:pt x="820" y="100"/>
                  </a:lnTo>
                  <a:lnTo>
                    <a:pt x="824" y="80"/>
                  </a:lnTo>
                  <a:lnTo>
                    <a:pt x="830" y="64"/>
                  </a:lnTo>
                  <a:lnTo>
                    <a:pt x="834" y="58"/>
                  </a:lnTo>
                  <a:lnTo>
                    <a:pt x="838" y="54"/>
                  </a:lnTo>
                  <a:close/>
                  <a:moveTo>
                    <a:pt x="694" y="432"/>
                  </a:moveTo>
                  <a:lnTo>
                    <a:pt x="694" y="432"/>
                  </a:lnTo>
                  <a:lnTo>
                    <a:pt x="680" y="430"/>
                  </a:lnTo>
                  <a:lnTo>
                    <a:pt x="666" y="426"/>
                  </a:lnTo>
                  <a:lnTo>
                    <a:pt x="654" y="420"/>
                  </a:lnTo>
                  <a:lnTo>
                    <a:pt x="642" y="410"/>
                  </a:lnTo>
                  <a:lnTo>
                    <a:pt x="634" y="400"/>
                  </a:lnTo>
                  <a:lnTo>
                    <a:pt x="626" y="386"/>
                  </a:lnTo>
                  <a:lnTo>
                    <a:pt x="622" y="370"/>
                  </a:lnTo>
                  <a:lnTo>
                    <a:pt x="620" y="350"/>
                  </a:lnTo>
                  <a:lnTo>
                    <a:pt x="620" y="350"/>
                  </a:lnTo>
                  <a:lnTo>
                    <a:pt x="622" y="332"/>
                  </a:lnTo>
                  <a:lnTo>
                    <a:pt x="626" y="318"/>
                  </a:lnTo>
                  <a:lnTo>
                    <a:pt x="632" y="304"/>
                  </a:lnTo>
                  <a:lnTo>
                    <a:pt x="640" y="292"/>
                  </a:lnTo>
                  <a:lnTo>
                    <a:pt x="652" y="282"/>
                  </a:lnTo>
                  <a:lnTo>
                    <a:pt x="664" y="274"/>
                  </a:lnTo>
                  <a:lnTo>
                    <a:pt x="678" y="270"/>
                  </a:lnTo>
                  <a:lnTo>
                    <a:pt x="694" y="268"/>
                  </a:lnTo>
                  <a:lnTo>
                    <a:pt x="694" y="268"/>
                  </a:lnTo>
                  <a:lnTo>
                    <a:pt x="708" y="270"/>
                  </a:lnTo>
                  <a:lnTo>
                    <a:pt x="722" y="274"/>
                  </a:lnTo>
                  <a:lnTo>
                    <a:pt x="734" y="280"/>
                  </a:lnTo>
                  <a:lnTo>
                    <a:pt x="746" y="290"/>
                  </a:lnTo>
                  <a:lnTo>
                    <a:pt x="754" y="302"/>
                  </a:lnTo>
                  <a:lnTo>
                    <a:pt x="762" y="316"/>
                  </a:lnTo>
                  <a:lnTo>
                    <a:pt x="768" y="332"/>
                  </a:lnTo>
                  <a:lnTo>
                    <a:pt x="770" y="350"/>
                  </a:lnTo>
                  <a:lnTo>
                    <a:pt x="770" y="350"/>
                  </a:lnTo>
                  <a:lnTo>
                    <a:pt x="768" y="368"/>
                  </a:lnTo>
                  <a:lnTo>
                    <a:pt x="762" y="386"/>
                  </a:lnTo>
                  <a:lnTo>
                    <a:pt x="754" y="400"/>
                  </a:lnTo>
                  <a:lnTo>
                    <a:pt x="746" y="410"/>
                  </a:lnTo>
                  <a:lnTo>
                    <a:pt x="734" y="420"/>
                  </a:lnTo>
                  <a:lnTo>
                    <a:pt x="722" y="426"/>
                  </a:lnTo>
                  <a:lnTo>
                    <a:pt x="708" y="430"/>
                  </a:lnTo>
                  <a:lnTo>
                    <a:pt x="694" y="432"/>
                  </a:lnTo>
                  <a:close/>
                  <a:moveTo>
                    <a:pt x="148" y="432"/>
                  </a:moveTo>
                  <a:lnTo>
                    <a:pt x="148" y="432"/>
                  </a:lnTo>
                  <a:lnTo>
                    <a:pt x="132" y="430"/>
                  </a:lnTo>
                  <a:lnTo>
                    <a:pt x="118" y="424"/>
                  </a:lnTo>
                  <a:lnTo>
                    <a:pt x="106" y="418"/>
                  </a:lnTo>
                  <a:lnTo>
                    <a:pt x="96" y="408"/>
                  </a:lnTo>
                  <a:lnTo>
                    <a:pt x="86" y="396"/>
                  </a:lnTo>
                  <a:lnTo>
                    <a:pt x="80" y="382"/>
                  </a:lnTo>
                  <a:lnTo>
                    <a:pt x="74" y="366"/>
                  </a:lnTo>
                  <a:lnTo>
                    <a:pt x="74" y="350"/>
                  </a:lnTo>
                  <a:lnTo>
                    <a:pt x="74" y="350"/>
                  </a:lnTo>
                  <a:lnTo>
                    <a:pt x="74" y="334"/>
                  </a:lnTo>
                  <a:lnTo>
                    <a:pt x="78" y="318"/>
                  </a:lnTo>
                  <a:lnTo>
                    <a:pt x="86" y="304"/>
                  </a:lnTo>
                  <a:lnTo>
                    <a:pt x="94" y="292"/>
                  </a:lnTo>
                  <a:lnTo>
                    <a:pt x="106" y="282"/>
                  </a:lnTo>
                  <a:lnTo>
                    <a:pt x="118" y="274"/>
                  </a:lnTo>
                  <a:lnTo>
                    <a:pt x="132" y="270"/>
                  </a:lnTo>
                  <a:lnTo>
                    <a:pt x="148" y="268"/>
                  </a:lnTo>
                  <a:lnTo>
                    <a:pt x="148" y="268"/>
                  </a:lnTo>
                  <a:lnTo>
                    <a:pt x="164" y="270"/>
                  </a:lnTo>
                  <a:lnTo>
                    <a:pt x="180" y="276"/>
                  </a:lnTo>
                  <a:lnTo>
                    <a:pt x="192" y="284"/>
                  </a:lnTo>
                  <a:lnTo>
                    <a:pt x="204" y="294"/>
                  </a:lnTo>
                  <a:lnTo>
                    <a:pt x="212" y="308"/>
                  </a:lnTo>
                  <a:lnTo>
                    <a:pt x="218" y="322"/>
                  </a:lnTo>
                  <a:lnTo>
                    <a:pt x="222" y="336"/>
                  </a:lnTo>
                  <a:lnTo>
                    <a:pt x="222" y="350"/>
                  </a:lnTo>
                  <a:lnTo>
                    <a:pt x="222" y="350"/>
                  </a:lnTo>
                  <a:lnTo>
                    <a:pt x="222" y="368"/>
                  </a:lnTo>
                  <a:lnTo>
                    <a:pt x="218" y="384"/>
                  </a:lnTo>
                  <a:lnTo>
                    <a:pt x="210" y="398"/>
                  </a:lnTo>
                  <a:lnTo>
                    <a:pt x="202" y="408"/>
                  </a:lnTo>
                  <a:lnTo>
                    <a:pt x="190" y="418"/>
                  </a:lnTo>
                  <a:lnTo>
                    <a:pt x="178" y="426"/>
                  </a:lnTo>
                  <a:lnTo>
                    <a:pt x="164" y="430"/>
                  </a:lnTo>
                  <a:lnTo>
                    <a:pt x="148" y="432"/>
                  </a:lnTo>
                  <a:close/>
                  <a:moveTo>
                    <a:pt x="906" y="432"/>
                  </a:moveTo>
                  <a:lnTo>
                    <a:pt x="906" y="432"/>
                  </a:lnTo>
                  <a:lnTo>
                    <a:pt x="892" y="430"/>
                  </a:lnTo>
                  <a:lnTo>
                    <a:pt x="880" y="428"/>
                  </a:lnTo>
                  <a:lnTo>
                    <a:pt x="870" y="422"/>
                  </a:lnTo>
                  <a:lnTo>
                    <a:pt x="862" y="414"/>
                  </a:lnTo>
                  <a:lnTo>
                    <a:pt x="856" y="404"/>
                  </a:lnTo>
                  <a:lnTo>
                    <a:pt x="852" y="392"/>
                  </a:lnTo>
                  <a:lnTo>
                    <a:pt x="850" y="378"/>
                  </a:lnTo>
                  <a:lnTo>
                    <a:pt x="850" y="362"/>
                  </a:lnTo>
                  <a:lnTo>
                    <a:pt x="850" y="362"/>
                  </a:lnTo>
                  <a:lnTo>
                    <a:pt x="852" y="346"/>
                  </a:lnTo>
                  <a:lnTo>
                    <a:pt x="856" y="326"/>
                  </a:lnTo>
                  <a:lnTo>
                    <a:pt x="876" y="258"/>
                  </a:lnTo>
                  <a:lnTo>
                    <a:pt x="876" y="258"/>
                  </a:lnTo>
                  <a:lnTo>
                    <a:pt x="888" y="212"/>
                  </a:lnTo>
                  <a:lnTo>
                    <a:pt x="888" y="212"/>
                  </a:lnTo>
                  <a:lnTo>
                    <a:pt x="896" y="184"/>
                  </a:lnTo>
                  <a:lnTo>
                    <a:pt x="900" y="158"/>
                  </a:lnTo>
                  <a:lnTo>
                    <a:pt x="904" y="132"/>
                  </a:lnTo>
                  <a:lnTo>
                    <a:pt x="904" y="108"/>
                  </a:lnTo>
                  <a:lnTo>
                    <a:pt x="904" y="84"/>
                  </a:lnTo>
                  <a:lnTo>
                    <a:pt x="900" y="64"/>
                  </a:lnTo>
                  <a:lnTo>
                    <a:pt x="894" y="46"/>
                  </a:lnTo>
                  <a:lnTo>
                    <a:pt x="886" y="30"/>
                  </a:lnTo>
                  <a:lnTo>
                    <a:pt x="886" y="30"/>
                  </a:lnTo>
                  <a:lnTo>
                    <a:pt x="880" y="20"/>
                  </a:lnTo>
                  <a:lnTo>
                    <a:pt x="872" y="10"/>
                  </a:lnTo>
                  <a:lnTo>
                    <a:pt x="862" y="6"/>
                  </a:lnTo>
                  <a:lnTo>
                    <a:pt x="852" y="2"/>
                  </a:lnTo>
                  <a:lnTo>
                    <a:pt x="852" y="2"/>
                  </a:lnTo>
                  <a:lnTo>
                    <a:pt x="842" y="0"/>
                  </a:lnTo>
                  <a:lnTo>
                    <a:pt x="832" y="2"/>
                  </a:lnTo>
                  <a:lnTo>
                    <a:pt x="820" y="6"/>
                  </a:lnTo>
                  <a:lnTo>
                    <a:pt x="810" y="12"/>
                  </a:lnTo>
                  <a:lnTo>
                    <a:pt x="810" y="12"/>
                  </a:lnTo>
                  <a:lnTo>
                    <a:pt x="802" y="18"/>
                  </a:lnTo>
                  <a:lnTo>
                    <a:pt x="796" y="24"/>
                  </a:lnTo>
                  <a:lnTo>
                    <a:pt x="788" y="34"/>
                  </a:lnTo>
                  <a:lnTo>
                    <a:pt x="780" y="48"/>
                  </a:lnTo>
                  <a:lnTo>
                    <a:pt x="772" y="64"/>
                  </a:lnTo>
                  <a:lnTo>
                    <a:pt x="766" y="82"/>
                  </a:lnTo>
                  <a:lnTo>
                    <a:pt x="760" y="106"/>
                  </a:lnTo>
                  <a:lnTo>
                    <a:pt x="756" y="132"/>
                  </a:lnTo>
                  <a:lnTo>
                    <a:pt x="756" y="132"/>
                  </a:lnTo>
                  <a:lnTo>
                    <a:pt x="754" y="170"/>
                  </a:lnTo>
                  <a:lnTo>
                    <a:pt x="752" y="196"/>
                  </a:lnTo>
                  <a:lnTo>
                    <a:pt x="754" y="220"/>
                  </a:lnTo>
                  <a:lnTo>
                    <a:pt x="754" y="220"/>
                  </a:lnTo>
                  <a:lnTo>
                    <a:pt x="738" y="212"/>
                  </a:lnTo>
                  <a:lnTo>
                    <a:pt x="720" y="204"/>
                  </a:lnTo>
                  <a:lnTo>
                    <a:pt x="702" y="200"/>
                  </a:lnTo>
                  <a:lnTo>
                    <a:pt x="684" y="200"/>
                  </a:lnTo>
                  <a:lnTo>
                    <a:pt x="684" y="200"/>
                  </a:lnTo>
                  <a:lnTo>
                    <a:pt x="662" y="202"/>
                  </a:lnTo>
                  <a:lnTo>
                    <a:pt x="644" y="206"/>
                  </a:lnTo>
                  <a:lnTo>
                    <a:pt x="624" y="212"/>
                  </a:lnTo>
                  <a:lnTo>
                    <a:pt x="608" y="222"/>
                  </a:lnTo>
                  <a:lnTo>
                    <a:pt x="592" y="234"/>
                  </a:lnTo>
                  <a:lnTo>
                    <a:pt x="578" y="248"/>
                  </a:lnTo>
                  <a:lnTo>
                    <a:pt x="566" y="264"/>
                  </a:lnTo>
                  <a:lnTo>
                    <a:pt x="558" y="282"/>
                  </a:lnTo>
                  <a:lnTo>
                    <a:pt x="558" y="282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0" y="264"/>
                  </a:lnTo>
                  <a:lnTo>
                    <a:pt x="542" y="248"/>
                  </a:lnTo>
                  <a:lnTo>
                    <a:pt x="532" y="234"/>
                  </a:lnTo>
                  <a:lnTo>
                    <a:pt x="520" y="220"/>
                  </a:lnTo>
                  <a:lnTo>
                    <a:pt x="506" y="212"/>
                  </a:lnTo>
                  <a:lnTo>
                    <a:pt x="492" y="204"/>
                  </a:lnTo>
                  <a:lnTo>
                    <a:pt x="476" y="200"/>
                  </a:lnTo>
                  <a:lnTo>
                    <a:pt x="458" y="198"/>
                  </a:lnTo>
                  <a:lnTo>
                    <a:pt x="458" y="198"/>
                  </a:lnTo>
                  <a:lnTo>
                    <a:pt x="458" y="198"/>
                  </a:lnTo>
                  <a:lnTo>
                    <a:pt x="442" y="200"/>
                  </a:lnTo>
                  <a:lnTo>
                    <a:pt x="428" y="202"/>
                  </a:lnTo>
                  <a:lnTo>
                    <a:pt x="402" y="208"/>
                  </a:lnTo>
                  <a:lnTo>
                    <a:pt x="382" y="216"/>
                  </a:lnTo>
                  <a:lnTo>
                    <a:pt x="366" y="224"/>
                  </a:lnTo>
                  <a:lnTo>
                    <a:pt x="366" y="100"/>
                  </a:lnTo>
                  <a:lnTo>
                    <a:pt x="288" y="100"/>
                  </a:lnTo>
                  <a:lnTo>
                    <a:pt x="288" y="276"/>
                  </a:lnTo>
                  <a:lnTo>
                    <a:pt x="288" y="276"/>
                  </a:lnTo>
                  <a:lnTo>
                    <a:pt x="278" y="258"/>
                  </a:lnTo>
                  <a:lnTo>
                    <a:pt x="266" y="242"/>
                  </a:lnTo>
                  <a:lnTo>
                    <a:pt x="252" y="228"/>
                  </a:lnTo>
                  <a:lnTo>
                    <a:pt x="236" y="218"/>
                  </a:lnTo>
                  <a:lnTo>
                    <a:pt x="218" y="210"/>
                  </a:lnTo>
                  <a:lnTo>
                    <a:pt x="200" y="204"/>
                  </a:lnTo>
                  <a:lnTo>
                    <a:pt x="182" y="200"/>
                  </a:lnTo>
                  <a:lnTo>
                    <a:pt x="162" y="198"/>
                  </a:lnTo>
                  <a:lnTo>
                    <a:pt x="162" y="198"/>
                  </a:lnTo>
                  <a:lnTo>
                    <a:pt x="150" y="198"/>
                  </a:lnTo>
                  <a:lnTo>
                    <a:pt x="138" y="200"/>
                  </a:lnTo>
                  <a:lnTo>
                    <a:pt x="126" y="204"/>
                  </a:lnTo>
                  <a:lnTo>
                    <a:pt x="114" y="208"/>
                  </a:lnTo>
                  <a:lnTo>
                    <a:pt x="104" y="214"/>
                  </a:lnTo>
                  <a:lnTo>
                    <a:pt x="94" y="220"/>
                  </a:lnTo>
                  <a:lnTo>
                    <a:pt x="84" y="228"/>
                  </a:lnTo>
                  <a:lnTo>
                    <a:pt x="74" y="238"/>
                  </a:lnTo>
                  <a:lnTo>
                    <a:pt x="74" y="204"/>
                  </a:lnTo>
                  <a:lnTo>
                    <a:pt x="0" y="204"/>
                  </a:lnTo>
                  <a:lnTo>
                    <a:pt x="0" y="602"/>
                  </a:lnTo>
                  <a:lnTo>
                    <a:pt x="74" y="602"/>
                  </a:lnTo>
                  <a:lnTo>
                    <a:pt x="74" y="466"/>
                  </a:lnTo>
                  <a:lnTo>
                    <a:pt x="74" y="466"/>
                  </a:lnTo>
                  <a:lnTo>
                    <a:pt x="94" y="480"/>
                  </a:lnTo>
                  <a:lnTo>
                    <a:pt x="116" y="492"/>
                  </a:lnTo>
                  <a:lnTo>
                    <a:pt x="138" y="498"/>
                  </a:lnTo>
                  <a:lnTo>
                    <a:pt x="162" y="500"/>
                  </a:lnTo>
                  <a:lnTo>
                    <a:pt x="162" y="500"/>
                  </a:lnTo>
                  <a:lnTo>
                    <a:pt x="184" y="498"/>
                  </a:lnTo>
                  <a:lnTo>
                    <a:pt x="204" y="494"/>
                  </a:lnTo>
                  <a:lnTo>
                    <a:pt x="222" y="488"/>
                  </a:lnTo>
                  <a:lnTo>
                    <a:pt x="238" y="478"/>
                  </a:lnTo>
                  <a:lnTo>
                    <a:pt x="254" y="468"/>
                  </a:lnTo>
                  <a:lnTo>
                    <a:pt x="268" y="454"/>
                  </a:lnTo>
                  <a:lnTo>
                    <a:pt x="278" y="438"/>
                  </a:lnTo>
                  <a:lnTo>
                    <a:pt x="288" y="420"/>
                  </a:lnTo>
                  <a:lnTo>
                    <a:pt x="288" y="492"/>
                  </a:lnTo>
                  <a:lnTo>
                    <a:pt x="366" y="492"/>
                  </a:lnTo>
                  <a:lnTo>
                    <a:pt x="366" y="330"/>
                  </a:lnTo>
                  <a:lnTo>
                    <a:pt x="366" y="330"/>
                  </a:lnTo>
                  <a:lnTo>
                    <a:pt x="366" y="320"/>
                  </a:lnTo>
                  <a:lnTo>
                    <a:pt x="368" y="308"/>
                  </a:lnTo>
                  <a:lnTo>
                    <a:pt x="368" y="308"/>
                  </a:lnTo>
                  <a:lnTo>
                    <a:pt x="372" y="302"/>
                  </a:lnTo>
                  <a:lnTo>
                    <a:pt x="376" y="296"/>
                  </a:lnTo>
                  <a:lnTo>
                    <a:pt x="384" y="288"/>
                  </a:lnTo>
                  <a:lnTo>
                    <a:pt x="392" y="282"/>
                  </a:lnTo>
                  <a:lnTo>
                    <a:pt x="402" y="278"/>
                  </a:lnTo>
                  <a:lnTo>
                    <a:pt x="414" y="272"/>
                  </a:lnTo>
                  <a:lnTo>
                    <a:pt x="426" y="270"/>
                  </a:lnTo>
                  <a:lnTo>
                    <a:pt x="440" y="268"/>
                  </a:lnTo>
                  <a:lnTo>
                    <a:pt x="440" y="268"/>
                  </a:lnTo>
                  <a:lnTo>
                    <a:pt x="452" y="270"/>
                  </a:lnTo>
                  <a:lnTo>
                    <a:pt x="462" y="272"/>
                  </a:lnTo>
                  <a:lnTo>
                    <a:pt x="468" y="278"/>
                  </a:lnTo>
                  <a:lnTo>
                    <a:pt x="474" y="284"/>
                  </a:lnTo>
                  <a:lnTo>
                    <a:pt x="480" y="294"/>
                  </a:lnTo>
                  <a:lnTo>
                    <a:pt x="482" y="306"/>
                  </a:lnTo>
                  <a:lnTo>
                    <a:pt x="484" y="322"/>
                  </a:lnTo>
                  <a:lnTo>
                    <a:pt x="484" y="340"/>
                  </a:lnTo>
                  <a:lnTo>
                    <a:pt x="484" y="492"/>
                  </a:lnTo>
                  <a:lnTo>
                    <a:pt x="562" y="492"/>
                  </a:lnTo>
                  <a:lnTo>
                    <a:pt x="562" y="428"/>
                  </a:lnTo>
                  <a:lnTo>
                    <a:pt x="562" y="428"/>
                  </a:lnTo>
                  <a:lnTo>
                    <a:pt x="564" y="430"/>
                  </a:lnTo>
                  <a:lnTo>
                    <a:pt x="564" y="430"/>
                  </a:lnTo>
                  <a:lnTo>
                    <a:pt x="574" y="444"/>
                  </a:lnTo>
                  <a:lnTo>
                    <a:pt x="584" y="460"/>
                  </a:lnTo>
                  <a:lnTo>
                    <a:pt x="598" y="472"/>
                  </a:lnTo>
                  <a:lnTo>
                    <a:pt x="614" y="482"/>
                  </a:lnTo>
                  <a:lnTo>
                    <a:pt x="630" y="490"/>
                  </a:lnTo>
                  <a:lnTo>
                    <a:pt x="646" y="496"/>
                  </a:lnTo>
                  <a:lnTo>
                    <a:pt x="664" y="500"/>
                  </a:lnTo>
                  <a:lnTo>
                    <a:pt x="684" y="500"/>
                  </a:lnTo>
                  <a:lnTo>
                    <a:pt x="684" y="500"/>
                  </a:lnTo>
                  <a:lnTo>
                    <a:pt x="700" y="500"/>
                  </a:lnTo>
                  <a:lnTo>
                    <a:pt x="716" y="498"/>
                  </a:lnTo>
                  <a:lnTo>
                    <a:pt x="732" y="492"/>
                  </a:lnTo>
                  <a:lnTo>
                    <a:pt x="748" y="488"/>
                  </a:lnTo>
                  <a:lnTo>
                    <a:pt x="762" y="480"/>
                  </a:lnTo>
                  <a:lnTo>
                    <a:pt x="776" y="472"/>
                  </a:lnTo>
                  <a:lnTo>
                    <a:pt x="788" y="462"/>
                  </a:lnTo>
                  <a:lnTo>
                    <a:pt x="800" y="452"/>
                  </a:lnTo>
                  <a:lnTo>
                    <a:pt x="800" y="452"/>
                  </a:lnTo>
                  <a:lnTo>
                    <a:pt x="812" y="468"/>
                  </a:lnTo>
                  <a:lnTo>
                    <a:pt x="822" y="476"/>
                  </a:lnTo>
                  <a:lnTo>
                    <a:pt x="832" y="484"/>
                  </a:lnTo>
                  <a:lnTo>
                    <a:pt x="848" y="490"/>
                  </a:lnTo>
                  <a:lnTo>
                    <a:pt x="864" y="496"/>
                  </a:lnTo>
                  <a:lnTo>
                    <a:pt x="884" y="500"/>
                  </a:lnTo>
                  <a:lnTo>
                    <a:pt x="906" y="502"/>
                  </a:lnTo>
                  <a:lnTo>
                    <a:pt x="914" y="502"/>
                  </a:lnTo>
                  <a:lnTo>
                    <a:pt x="914" y="432"/>
                  </a:lnTo>
                  <a:lnTo>
                    <a:pt x="906" y="432"/>
                  </a:lnTo>
                  <a:close/>
                </a:path>
              </a:pathLst>
            </a:custGeom>
            <a:solidFill>
              <a:srgbClr val="3D11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5" name="Freeform 6"/>
            <p:cNvSpPr>
              <a:spLocks/>
            </p:cNvSpPr>
            <p:nvPr userDrawn="1"/>
          </p:nvSpPr>
          <p:spPr bwMode="auto">
            <a:xfrm>
              <a:off x="742445" y="6287343"/>
              <a:ext cx="23760" cy="95040"/>
            </a:xfrm>
            <a:custGeom>
              <a:avLst/>
              <a:gdLst>
                <a:gd name="T0" fmla="*/ 24 w 44"/>
                <a:gd name="T1" fmla="*/ 2 h 176"/>
                <a:gd name="T2" fmla="*/ 24 w 44"/>
                <a:gd name="T3" fmla="*/ 2 h 176"/>
                <a:gd name="T4" fmla="*/ 28 w 44"/>
                <a:gd name="T5" fmla="*/ 2 h 176"/>
                <a:gd name="T6" fmla="*/ 32 w 44"/>
                <a:gd name="T7" fmla="*/ 0 h 176"/>
                <a:gd name="T8" fmla="*/ 32 w 44"/>
                <a:gd name="T9" fmla="*/ 0 h 176"/>
                <a:gd name="T10" fmla="*/ 36 w 44"/>
                <a:gd name="T11" fmla="*/ 2 h 176"/>
                <a:gd name="T12" fmla="*/ 38 w 44"/>
                <a:gd name="T13" fmla="*/ 2 h 176"/>
                <a:gd name="T14" fmla="*/ 38 w 44"/>
                <a:gd name="T15" fmla="*/ 2 h 176"/>
                <a:gd name="T16" fmla="*/ 42 w 44"/>
                <a:gd name="T17" fmla="*/ 8 h 176"/>
                <a:gd name="T18" fmla="*/ 44 w 44"/>
                <a:gd name="T19" fmla="*/ 18 h 176"/>
                <a:gd name="T20" fmla="*/ 44 w 44"/>
                <a:gd name="T21" fmla="*/ 28 h 176"/>
                <a:gd name="T22" fmla="*/ 44 w 44"/>
                <a:gd name="T23" fmla="*/ 40 h 176"/>
                <a:gd name="T24" fmla="*/ 40 w 44"/>
                <a:gd name="T25" fmla="*/ 56 h 176"/>
                <a:gd name="T26" fmla="*/ 36 w 44"/>
                <a:gd name="T27" fmla="*/ 74 h 176"/>
                <a:gd name="T28" fmla="*/ 36 w 44"/>
                <a:gd name="T29" fmla="*/ 74 h 176"/>
                <a:gd name="T30" fmla="*/ 18 w 44"/>
                <a:gd name="T31" fmla="*/ 134 h 176"/>
                <a:gd name="T32" fmla="*/ 4 w 44"/>
                <a:gd name="T33" fmla="*/ 176 h 176"/>
                <a:gd name="T34" fmla="*/ 4 w 44"/>
                <a:gd name="T35" fmla="*/ 176 h 176"/>
                <a:gd name="T36" fmla="*/ 2 w 44"/>
                <a:gd name="T37" fmla="*/ 154 h 176"/>
                <a:gd name="T38" fmla="*/ 0 w 44"/>
                <a:gd name="T39" fmla="*/ 128 h 176"/>
                <a:gd name="T40" fmla="*/ 0 w 44"/>
                <a:gd name="T41" fmla="*/ 100 h 176"/>
                <a:gd name="T42" fmla="*/ 2 w 44"/>
                <a:gd name="T43" fmla="*/ 74 h 176"/>
                <a:gd name="T44" fmla="*/ 6 w 44"/>
                <a:gd name="T45" fmla="*/ 48 h 176"/>
                <a:gd name="T46" fmla="*/ 10 w 44"/>
                <a:gd name="T47" fmla="*/ 28 h 176"/>
                <a:gd name="T48" fmla="*/ 16 w 44"/>
                <a:gd name="T49" fmla="*/ 12 h 176"/>
                <a:gd name="T50" fmla="*/ 20 w 44"/>
                <a:gd name="T51" fmla="*/ 6 h 176"/>
                <a:gd name="T52" fmla="*/ 24 w 44"/>
                <a:gd name="T53" fmla="*/ 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" h="176">
                  <a:moveTo>
                    <a:pt x="24" y="2"/>
                  </a:moveTo>
                  <a:lnTo>
                    <a:pt x="24" y="2"/>
                  </a:lnTo>
                  <a:lnTo>
                    <a:pt x="28" y="2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6" y="2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42" y="8"/>
                  </a:lnTo>
                  <a:lnTo>
                    <a:pt x="44" y="18"/>
                  </a:lnTo>
                  <a:lnTo>
                    <a:pt x="44" y="28"/>
                  </a:lnTo>
                  <a:lnTo>
                    <a:pt x="44" y="40"/>
                  </a:lnTo>
                  <a:lnTo>
                    <a:pt x="40" y="56"/>
                  </a:lnTo>
                  <a:lnTo>
                    <a:pt x="36" y="74"/>
                  </a:lnTo>
                  <a:lnTo>
                    <a:pt x="36" y="74"/>
                  </a:lnTo>
                  <a:lnTo>
                    <a:pt x="18" y="134"/>
                  </a:lnTo>
                  <a:lnTo>
                    <a:pt x="4" y="176"/>
                  </a:lnTo>
                  <a:lnTo>
                    <a:pt x="4" y="176"/>
                  </a:lnTo>
                  <a:lnTo>
                    <a:pt x="2" y="154"/>
                  </a:lnTo>
                  <a:lnTo>
                    <a:pt x="0" y="128"/>
                  </a:lnTo>
                  <a:lnTo>
                    <a:pt x="0" y="100"/>
                  </a:lnTo>
                  <a:lnTo>
                    <a:pt x="2" y="74"/>
                  </a:lnTo>
                  <a:lnTo>
                    <a:pt x="6" y="48"/>
                  </a:lnTo>
                  <a:lnTo>
                    <a:pt x="10" y="28"/>
                  </a:lnTo>
                  <a:lnTo>
                    <a:pt x="16" y="12"/>
                  </a:lnTo>
                  <a:lnTo>
                    <a:pt x="20" y="6"/>
                  </a:lnTo>
                  <a:lnTo>
                    <a:pt x="24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6" name="Freeform 7"/>
            <p:cNvSpPr>
              <a:spLocks/>
            </p:cNvSpPr>
            <p:nvPr userDrawn="1"/>
          </p:nvSpPr>
          <p:spPr bwMode="auto">
            <a:xfrm>
              <a:off x="637685" y="6403983"/>
              <a:ext cx="81000" cy="88560"/>
            </a:xfrm>
            <a:custGeom>
              <a:avLst/>
              <a:gdLst>
                <a:gd name="T0" fmla="*/ 74 w 150"/>
                <a:gd name="T1" fmla="*/ 164 h 164"/>
                <a:gd name="T2" fmla="*/ 74 w 150"/>
                <a:gd name="T3" fmla="*/ 164 h 164"/>
                <a:gd name="T4" fmla="*/ 60 w 150"/>
                <a:gd name="T5" fmla="*/ 162 h 164"/>
                <a:gd name="T6" fmla="*/ 46 w 150"/>
                <a:gd name="T7" fmla="*/ 158 h 164"/>
                <a:gd name="T8" fmla="*/ 34 w 150"/>
                <a:gd name="T9" fmla="*/ 152 h 164"/>
                <a:gd name="T10" fmla="*/ 22 w 150"/>
                <a:gd name="T11" fmla="*/ 142 h 164"/>
                <a:gd name="T12" fmla="*/ 14 w 150"/>
                <a:gd name="T13" fmla="*/ 132 h 164"/>
                <a:gd name="T14" fmla="*/ 6 w 150"/>
                <a:gd name="T15" fmla="*/ 118 h 164"/>
                <a:gd name="T16" fmla="*/ 2 w 150"/>
                <a:gd name="T17" fmla="*/ 102 h 164"/>
                <a:gd name="T18" fmla="*/ 0 w 150"/>
                <a:gd name="T19" fmla="*/ 82 h 164"/>
                <a:gd name="T20" fmla="*/ 0 w 150"/>
                <a:gd name="T21" fmla="*/ 82 h 164"/>
                <a:gd name="T22" fmla="*/ 2 w 150"/>
                <a:gd name="T23" fmla="*/ 64 h 164"/>
                <a:gd name="T24" fmla="*/ 6 w 150"/>
                <a:gd name="T25" fmla="*/ 50 h 164"/>
                <a:gd name="T26" fmla="*/ 12 w 150"/>
                <a:gd name="T27" fmla="*/ 36 h 164"/>
                <a:gd name="T28" fmla="*/ 20 w 150"/>
                <a:gd name="T29" fmla="*/ 24 h 164"/>
                <a:gd name="T30" fmla="*/ 32 w 150"/>
                <a:gd name="T31" fmla="*/ 14 h 164"/>
                <a:gd name="T32" fmla="*/ 44 w 150"/>
                <a:gd name="T33" fmla="*/ 6 h 164"/>
                <a:gd name="T34" fmla="*/ 58 w 150"/>
                <a:gd name="T35" fmla="*/ 2 h 164"/>
                <a:gd name="T36" fmla="*/ 74 w 150"/>
                <a:gd name="T37" fmla="*/ 0 h 164"/>
                <a:gd name="T38" fmla="*/ 74 w 150"/>
                <a:gd name="T39" fmla="*/ 0 h 164"/>
                <a:gd name="T40" fmla="*/ 88 w 150"/>
                <a:gd name="T41" fmla="*/ 2 h 164"/>
                <a:gd name="T42" fmla="*/ 102 w 150"/>
                <a:gd name="T43" fmla="*/ 6 h 164"/>
                <a:gd name="T44" fmla="*/ 114 w 150"/>
                <a:gd name="T45" fmla="*/ 12 h 164"/>
                <a:gd name="T46" fmla="*/ 126 w 150"/>
                <a:gd name="T47" fmla="*/ 22 h 164"/>
                <a:gd name="T48" fmla="*/ 134 w 150"/>
                <a:gd name="T49" fmla="*/ 34 h 164"/>
                <a:gd name="T50" fmla="*/ 142 w 150"/>
                <a:gd name="T51" fmla="*/ 48 h 164"/>
                <a:gd name="T52" fmla="*/ 148 w 150"/>
                <a:gd name="T53" fmla="*/ 64 h 164"/>
                <a:gd name="T54" fmla="*/ 150 w 150"/>
                <a:gd name="T55" fmla="*/ 82 h 164"/>
                <a:gd name="T56" fmla="*/ 150 w 150"/>
                <a:gd name="T57" fmla="*/ 82 h 164"/>
                <a:gd name="T58" fmla="*/ 148 w 150"/>
                <a:gd name="T59" fmla="*/ 100 h 164"/>
                <a:gd name="T60" fmla="*/ 142 w 150"/>
                <a:gd name="T61" fmla="*/ 118 h 164"/>
                <a:gd name="T62" fmla="*/ 134 w 150"/>
                <a:gd name="T63" fmla="*/ 132 h 164"/>
                <a:gd name="T64" fmla="*/ 126 w 150"/>
                <a:gd name="T65" fmla="*/ 142 h 164"/>
                <a:gd name="T66" fmla="*/ 114 w 150"/>
                <a:gd name="T67" fmla="*/ 152 h 164"/>
                <a:gd name="T68" fmla="*/ 102 w 150"/>
                <a:gd name="T69" fmla="*/ 158 h 164"/>
                <a:gd name="T70" fmla="*/ 88 w 150"/>
                <a:gd name="T71" fmla="*/ 162 h 164"/>
                <a:gd name="T72" fmla="*/ 74 w 150"/>
                <a:gd name="T73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0" h="164">
                  <a:moveTo>
                    <a:pt x="74" y="164"/>
                  </a:moveTo>
                  <a:lnTo>
                    <a:pt x="74" y="164"/>
                  </a:lnTo>
                  <a:lnTo>
                    <a:pt x="60" y="162"/>
                  </a:lnTo>
                  <a:lnTo>
                    <a:pt x="46" y="158"/>
                  </a:lnTo>
                  <a:lnTo>
                    <a:pt x="34" y="152"/>
                  </a:lnTo>
                  <a:lnTo>
                    <a:pt x="22" y="142"/>
                  </a:lnTo>
                  <a:lnTo>
                    <a:pt x="14" y="132"/>
                  </a:lnTo>
                  <a:lnTo>
                    <a:pt x="6" y="118"/>
                  </a:lnTo>
                  <a:lnTo>
                    <a:pt x="2" y="102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2" y="64"/>
                  </a:lnTo>
                  <a:lnTo>
                    <a:pt x="6" y="50"/>
                  </a:lnTo>
                  <a:lnTo>
                    <a:pt x="12" y="36"/>
                  </a:lnTo>
                  <a:lnTo>
                    <a:pt x="20" y="24"/>
                  </a:lnTo>
                  <a:lnTo>
                    <a:pt x="32" y="14"/>
                  </a:lnTo>
                  <a:lnTo>
                    <a:pt x="44" y="6"/>
                  </a:lnTo>
                  <a:lnTo>
                    <a:pt x="58" y="2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88" y="2"/>
                  </a:lnTo>
                  <a:lnTo>
                    <a:pt x="102" y="6"/>
                  </a:lnTo>
                  <a:lnTo>
                    <a:pt x="114" y="12"/>
                  </a:lnTo>
                  <a:lnTo>
                    <a:pt x="126" y="22"/>
                  </a:lnTo>
                  <a:lnTo>
                    <a:pt x="134" y="34"/>
                  </a:lnTo>
                  <a:lnTo>
                    <a:pt x="142" y="48"/>
                  </a:lnTo>
                  <a:lnTo>
                    <a:pt x="148" y="64"/>
                  </a:lnTo>
                  <a:lnTo>
                    <a:pt x="150" y="82"/>
                  </a:lnTo>
                  <a:lnTo>
                    <a:pt x="150" y="82"/>
                  </a:lnTo>
                  <a:lnTo>
                    <a:pt x="148" y="100"/>
                  </a:lnTo>
                  <a:lnTo>
                    <a:pt x="142" y="118"/>
                  </a:lnTo>
                  <a:lnTo>
                    <a:pt x="134" y="132"/>
                  </a:lnTo>
                  <a:lnTo>
                    <a:pt x="126" y="142"/>
                  </a:lnTo>
                  <a:lnTo>
                    <a:pt x="114" y="152"/>
                  </a:lnTo>
                  <a:lnTo>
                    <a:pt x="102" y="158"/>
                  </a:lnTo>
                  <a:lnTo>
                    <a:pt x="88" y="162"/>
                  </a:lnTo>
                  <a:lnTo>
                    <a:pt x="74" y="16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7" name="Freeform 8"/>
            <p:cNvSpPr>
              <a:spLocks/>
            </p:cNvSpPr>
            <p:nvPr userDrawn="1"/>
          </p:nvSpPr>
          <p:spPr bwMode="auto">
            <a:xfrm>
              <a:off x="342845" y="6403983"/>
              <a:ext cx="79920" cy="88560"/>
            </a:xfrm>
            <a:custGeom>
              <a:avLst/>
              <a:gdLst>
                <a:gd name="T0" fmla="*/ 74 w 148"/>
                <a:gd name="T1" fmla="*/ 164 h 164"/>
                <a:gd name="T2" fmla="*/ 74 w 148"/>
                <a:gd name="T3" fmla="*/ 164 h 164"/>
                <a:gd name="T4" fmla="*/ 58 w 148"/>
                <a:gd name="T5" fmla="*/ 162 h 164"/>
                <a:gd name="T6" fmla="*/ 44 w 148"/>
                <a:gd name="T7" fmla="*/ 156 h 164"/>
                <a:gd name="T8" fmla="*/ 32 w 148"/>
                <a:gd name="T9" fmla="*/ 150 h 164"/>
                <a:gd name="T10" fmla="*/ 22 w 148"/>
                <a:gd name="T11" fmla="*/ 140 h 164"/>
                <a:gd name="T12" fmla="*/ 12 w 148"/>
                <a:gd name="T13" fmla="*/ 128 h 164"/>
                <a:gd name="T14" fmla="*/ 6 w 148"/>
                <a:gd name="T15" fmla="*/ 114 h 164"/>
                <a:gd name="T16" fmla="*/ 0 w 148"/>
                <a:gd name="T17" fmla="*/ 98 h 164"/>
                <a:gd name="T18" fmla="*/ 0 w 148"/>
                <a:gd name="T19" fmla="*/ 82 h 164"/>
                <a:gd name="T20" fmla="*/ 0 w 148"/>
                <a:gd name="T21" fmla="*/ 82 h 164"/>
                <a:gd name="T22" fmla="*/ 0 w 148"/>
                <a:gd name="T23" fmla="*/ 66 h 164"/>
                <a:gd name="T24" fmla="*/ 4 w 148"/>
                <a:gd name="T25" fmla="*/ 50 h 164"/>
                <a:gd name="T26" fmla="*/ 12 w 148"/>
                <a:gd name="T27" fmla="*/ 36 h 164"/>
                <a:gd name="T28" fmla="*/ 20 w 148"/>
                <a:gd name="T29" fmla="*/ 24 h 164"/>
                <a:gd name="T30" fmla="*/ 32 w 148"/>
                <a:gd name="T31" fmla="*/ 14 h 164"/>
                <a:gd name="T32" fmla="*/ 44 w 148"/>
                <a:gd name="T33" fmla="*/ 6 h 164"/>
                <a:gd name="T34" fmla="*/ 58 w 148"/>
                <a:gd name="T35" fmla="*/ 2 h 164"/>
                <a:gd name="T36" fmla="*/ 74 w 148"/>
                <a:gd name="T37" fmla="*/ 0 h 164"/>
                <a:gd name="T38" fmla="*/ 74 w 148"/>
                <a:gd name="T39" fmla="*/ 0 h 164"/>
                <a:gd name="T40" fmla="*/ 90 w 148"/>
                <a:gd name="T41" fmla="*/ 2 h 164"/>
                <a:gd name="T42" fmla="*/ 106 w 148"/>
                <a:gd name="T43" fmla="*/ 8 h 164"/>
                <a:gd name="T44" fmla="*/ 118 w 148"/>
                <a:gd name="T45" fmla="*/ 16 h 164"/>
                <a:gd name="T46" fmla="*/ 130 w 148"/>
                <a:gd name="T47" fmla="*/ 26 h 164"/>
                <a:gd name="T48" fmla="*/ 138 w 148"/>
                <a:gd name="T49" fmla="*/ 40 h 164"/>
                <a:gd name="T50" fmla="*/ 144 w 148"/>
                <a:gd name="T51" fmla="*/ 54 h 164"/>
                <a:gd name="T52" fmla="*/ 148 w 148"/>
                <a:gd name="T53" fmla="*/ 68 h 164"/>
                <a:gd name="T54" fmla="*/ 148 w 148"/>
                <a:gd name="T55" fmla="*/ 82 h 164"/>
                <a:gd name="T56" fmla="*/ 148 w 148"/>
                <a:gd name="T57" fmla="*/ 82 h 164"/>
                <a:gd name="T58" fmla="*/ 148 w 148"/>
                <a:gd name="T59" fmla="*/ 100 h 164"/>
                <a:gd name="T60" fmla="*/ 144 w 148"/>
                <a:gd name="T61" fmla="*/ 116 h 164"/>
                <a:gd name="T62" fmla="*/ 136 w 148"/>
                <a:gd name="T63" fmla="*/ 130 h 164"/>
                <a:gd name="T64" fmla="*/ 128 w 148"/>
                <a:gd name="T65" fmla="*/ 140 h 164"/>
                <a:gd name="T66" fmla="*/ 116 w 148"/>
                <a:gd name="T67" fmla="*/ 150 h 164"/>
                <a:gd name="T68" fmla="*/ 104 w 148"/>
                <a:gd name="T69" fmla="*/ 158 h 164"/>
                <a:gd name="T70" fmla="*/ 90 w 148"/>
                <a:gd name="T71" fmla="*/ 162 h 164"/>
                <a:gd name="T72" fmla="*/ 74 w 148"/>
                <a:gd name="T73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8" h="164">
                  <a:moveTo>
                    <a:pt x="74" y="164"/>
                  </a:moveTo>
                  <a:lnTo>
                    <a:pt x="74" y="164"/>
                  </a:lnTo>
                  <a:lnTo>
                    <a:pt x="58" y="162"/>
                  </a:lnTo>
                  <a:lnTo>
                    <a:pt x="44" y="156"/>
                  </a:lnTo>
                  <a:lnTo>
                    <a:pt x="32" y="150"/>
                  </a:lnTo>
                  <a:lnTo>
                    <a:pt x="22" y="140"/>
                  </a:lnTo>
                  <a:lnTo>
                    <a:pt x="12" y="128"/>
                  </a:lnTo>
                  <a:lnTo>
                    <a:pt x="6" y="114"/>
                  </a:lnTo>
                  <a:lnTo>
                    <a:pt x="0" y="98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66"/>
                  </a:lnTo>
                  <a:lnTo>
                    <a:pt x="4" y="50"/>
                  </a:lnTo>
                  <a:lnTo>
                    <a:pt x="12" y="36"/>
                  </a:lnTo>
                  <a:lnTo>
                    <a:pt x="20" y="24"/>
                  </a:lnTo>
                  <a:lnTo>
                    <a:pt x="32" y="14"/>
                  </a:lnTo>
                  <a:lnTo>
                    <a:pt x="44" y="6"/>
                  </a:lnTo>
                  <a:lnTo>
                    <a:pt x="58" y="2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90" y="2"/>
                  </a:lnTo>
                  <a:lnTo>
                    <a:pt x="106" y="8"/>
                  </a:lnTo>
                  <a:lnTo>
                    <a:pt x="118" y="16"/>
                  </a:lnTo>
                  <a:lnTo>
                    <a:pt x="130" y="26"/>
                  </a:lnTo>
                  <a:lnTo>
                    <a:pt x="138" y="40"/>
                  </a:lnTo>
                  <a:lnTo>
                    <a:pt x="144" y="54"/>
                  </a:lnTo>
                  <a:lnTo>
                    <a:pt x="148" y="68"/>
                  </a:lnTo>
                  <a:lnTo>
                    <a:pt x="148" y="82"/>
                  </a:lnTo>
                  <a:lnTo>
                    <a:pt x="148" y="82"/>
                  </a:lnTo>
                  <a:lnTo>
                    <a:pt x="148" y="100"/>
                  </a:lnTo>
                  <a:lnTo>
                    <a:pt x="144" y="116"/>
                  </a:lnTo>
                  <a:lnTo>
                    <a:pt x="136" y="130"/>
                  </a:lnTo>
                  <a:lnTo>
                    <a:pt x="128" y="140"/>
                  </a:lnTo>
                  <a:lnTo>
                    <a:pt x="116" y="150"/>
                  </a:lnTo>
                  <a:lnTo>
                    <a:pt x="104" y="158"/>
                  </a:lnTo>
                  <a:lnTo>
                    <a:pt x="90" y="162"/>
                  </a:lnTo>
                  <a:lnTo>
                    <a:pt x="74" y="16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8" name="Freeform 9"/>
            <p:cNvSpPr>
              <a:spLocks/>
            </p:cNvSpPr>
            <p:nvPr userDrawn="1"/>
          </p:nvSpPr>
          <p:spPr bwMode="auto">
            <a:xfrm>
              <a:off x="302885" y="6259263"/>
              <a:ext cx="493560" cy="325080"/>
            </a:xfrm>
            <a:custGeom>
              <a:avLst/>
              <a:gdLst>
                <a:gd name="T0" fmla="*/ 892 w 914"/>
                <a:gd name="T1" fmla="*/ 430 h 602"/>
                <a:gd name="T2" fmla="*/ 862 w 914"/>
                <a:gd name="T3" fmla="*/ 414 h 602"/>
                <a:gd name="T4" fmla="*/ 850 w 914"/>
                <a:gd name="T5" fmla="*/ 378 h 602"/>
                <a:gd name="T6" fmla="*/ 852 w 914"/>
                <a:gd name="T7" fmla="*/ 346 h 602"/>
                <a:gd name="T8" fmla="*/ 876 w 914"/>
                <a:gd name="T9" fmla="*/ 258 h 602"/>
                <a:gd name="T10" fmla="*/ 896 w 914"/>
                <a:gd name="T11" fmla="*/ 184 h 602"/>
                <a:gd name="T12" fmla="*/ 904 w 914"/>
                <a:gd name="T13" fmla="*/ 108 h 602"/>
                <a:gd name="T14" fmla="*/ 894 w 914"/>
                <a:gd name="T15" fmla="*/ 46 h 602"/>
                <a:gd name="T16" fmla="*/ 880 w 914"/>
                <a:gd name="T17" fmla="*/ 20 h 602"/>
                <a:gd name="T18" fmla="*/ 852 w 914"/>
                <a:gd name="T19" fmla="*/ 2 h 602"/>
                <a:gd name="T20" fmla="*/ 832 w 914"/>
                <a:gd name="T21" fmla="*/ 2 h 602"/>
                <a:gd name="T22" fmla="*/ 810 w 914"/>
                <a:gd name="T23" fmla="*/ 12 h 602"/>
                <a:gd name="T24" fmla="*/ 788 w 914"/>
                <a:gd name="T25" fmla="*/ 34 h 602"/>
                <a:gd name="T26" fmla="*/ 766 w 914"/>
                <a:gd name="T27" fmla="*/ 82 h 602"/>
                <a:gd name="T28" fmla="*/ 756 w 914"/>
                <a:gd name="T29" fmla="*/ 132 h 602"/>
                <a:gd name="T30" fmla="*/ 754 w 914"/>
                <a:gd name="T31" fmla="*/ 220 h 602"/>
                <a:gd name="T32" fmla="*/ 720 w 914"/>
                <a:gd name="T33" fmla="*/ 204 h 602"/>
                <a:gd name="T34" fmla="*/ 684 w 914"/>
                <a:gd name="T35" fmla="*/ 200 h 602"/>
                <a:gd name="T36" fmla="*/ 624 w 914"/>
                <a:gd name="T37" fmla="*/ 212 h 602"/>
                <a:gd name="T38" fmla="*/ 578 w 914"/>
                <a:gd name="T39" fmla="*/ 248 h 602"/>
                <a:gd name="T40" fmla="*/ 558 w 914"/>
                <a:gd name="T41" fmla="*/ 282 h 602"/>
                <a:gd name="T42" fmla="*/ 556 w 914"/>
                <a:gd name="T43" fmla="*/ 284 h 602"/>
                <a:gd name="T44" fmla="*/ 542 w 914"/>
                <a:gd name="T45" fmla="*/ 248 h 602"/>
                <a:gd name="T46" fmla="*/ 506 w 914"/>
                <a:gd name="T47" fmla="*/ 212 h 602"/>
                <a:gd name="T48" fmla="*/ 458 w 914"/>
                <a:gd name="T49" fmla="*/ 198 h 602"/>
                <a:gd name="T50" fmla="*/ 442 w 914"/>
                <a:gd name="T51" fmla="*/ 200 h 602"/>
                <a:gd name="T52" fmla="*/ 382 w 914"/>
                <a:gd name="T53" fmla="*/ 216 h 602"/>
                <a:gd name="T54" fmla="*/ 288 w 914"/>
                <a:gd name="T55" fmla="*/ 100 h 602"/>
                <a:gd name="T56" fmla="*/ 278 w 914"/>
                <a:gd name="T57" fmla="*/ 258 h 602"/>
                <a:gd name="T58" fmla="*/ 236 w 914"/>
                <a:gd name="T59" fmla="*/ 218 h 602"/>
                <a:gd name="T60" fmla="*/ 182 w 914"/>
                <a:gd name="T61" fmla="*/ 200 h 602"/>
                <a:gd name="T62" fmla="*/ 150 w 914"/>
                <a:gd name="T63" fmla="*/ 198 h 602"/>
                <a:gd name="T64" fmla="*/ 114 w 914"/>
                <a:gd name="T65" fmla="*/ 208 h 602"/>
                <a:gd name="T66" fmla="*/ 84 w 914"/>
                <a:gd name="T67" fmla="*/ 228 h 602"/>
                <a:gd name="T68" fmla="*/ 0 w 914"/>
                <a:gd name="T69" fmla="*/ 204 h 602"/>
                <a:gd name="T70" fmla="*/ 74 w 914"/>
                <a:gd name="T71" fmla="*/ 466 h 602"/>
                <a:gd name="T72" fmla="*/ 116 w 914"/>
                <a:gd name="T73" fmla="*/ 492 h 602"/>
                <a:gd name="T74" fmla="*/ 162 w 914"/>
                <a:gd name="T75" fmla="*/ 500 h 602"/>
                <a:gd name="T76" fmla="*/ 222 w 914"/>
                <a:gd name="T77" fmla="*/ 488 h 602"/>
                <a:gd name="T78" fmla="*/ 268 w 914"/>
                <a:gd name="T79" fmla="*/ 454 h 602"/>
                <a:gd name="T80" fmla="*/ 288 w 914"/>
                <a:gd name="T81" fmla="*/ 492 h 602"/>
                <a:gd name="T82" fmla="*/ 366 w 914"/>
                <a:gd name="T83" fmla="*/ 330 h 602"/>
                <a:gd name="T84" fmla="*/ 368 w 914"/>
                <a:gd name="T85" fmla="*/ 308 h 602"/>
                <a:gd name="T86" fmla="*/ 384 w 914"/>
                <a:gd name="T87" fmla="*/ 288 h 602"/>
                <a:gd name="T88" fmla="*/ 414 w 914"/>
                <a:gd name="T89" fmla="*/ 272 h 602"/>
                <a:gd name="T90" fmla="*/ 440 w 914"/>
                <a:gd name="T91" fmla="*/ 268 h 602"/>
                <a:gd name="T92" fmla="*/ 468 w 914"/>
                <a:gd name="T93" fmla="*/ 278 h 602"/>
                <a:gd name="T94" fmla="*/ 482 w 914"/>
                <a:gd name="T95" fmla="*/ 306 h 602"/>
                <a:gd name="T96" fmla="*/ 484 w 914"/>
                <a:gd name="T97" fmla="*/ 492 h 602"/>
                <a:gd name="T98" fmla="*/ 562 w 914"/>
                <a:gd name="T99" fmla="*/ 428 h 602"/>
                <a:gd name="T100" fmla="*/ 574 w 914"/>
                <a:gd name="T101" fmla="*/ 444 h 602"/>
                <a:gd name="T102" fmla="*/ 614 w 914"/>
                <a:gd name="T103" fmla="*/ 482 h 602"/>
                <a:gd name="T104" fmla="*/ 664 w 914"/>
                <a:gd name="T105" fmla="*/ 500 h 602"/>
                <a:gd name="T106" fmla="*/ 700 w 914"/>
                <a:gd name="T107" fmla="*/ 500 h 602"/>
                <a:gd name="T108" fmla="*/ 748 w 914"/>
                <a:gd name="T109" fmla="*/ 488 h 602"/>
                <a:gd name="T110" fmla="*/ 788 w 914"/>
                <a:gd name="T111" fmla="*/ 462 h 602"/>
                <a:gd name="T112" fmla="*/ 812 w 914"/>
                <a:gd name="T113" fmla="*/ 468 h 602"/>
                <a:gd name="T114" fmla="*/ 848 w 914"/>
                <a:gd name="T115" fmla="*/ 490 h 602"/>
                <a:gd name="T116" fmla="*/ 906 w 914"/>
                <a:gd name="T117" fmla="*/ 502 h 602"/>
                <a:gd name="T118" fmla="*/ 906 w 914"/>
                <a:gd name="T119" fmla="*/ 43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14" h="602">
                  <a:moveTo>
                    <a:pt x="906" y="432"/>
                  </a:moveTo>
                  <a:lnTo>
                    <a:pt x="906" y="432"/>
                  </a:lnTo>
                  <a:lnTo>
                    <a:pt x="892" y="430"/>
                  </a:lnTo>
                  <a:lnTo>
                    <a:pt x="880" y="428"/>
                  </a:lnTo>
                  <a:lnTo>
                    <a:pt x="870" y="422"/>
                  </a:lnTo>
                  <a:lnTo>
                    <a:pt x="862" y="414"/>
                  </a:lnTo>
                  <a:lnTo>
                    <a:pt x="856" y="404"/>
                  </a:lnTo>
                  <a:lnTo>
                    <a:pt x="852" y="392"/>
                  </a:lnTo>
                  <a:lnTo>
                    <a:pt x="850" y="378"/>
                  </a:lnTo>
                  <a:lnTo>
                    <a:pt x="850" y="362"/>
                  </a:lnTo>
                  <a:lnTo>
                    <a:pt x="850" y="362"/>
                  </a:lnTo>
                  <a:lnTo>
                    <a:pt x="852" y="346"/>
                  </a:lnTo>
                  <a:lnTo>
                    <a:pt x="856" y="326"/>
                  </a:lnTo>
                  <a:lnTo>
                    <a:pt x="876" y="258"/>
                  </a:lnTo>
                  <a:lnTo>
                    <a:pt x="876" y="258"/>
                  </a:lnTo>
                  <a:lnTo>
                    <a:pt x="888" y="212"/>
                  </a:lnTo>
                  <a:lnTo>
                    <a:pt x="888" y="212"/>
                  </a:lnTo>
                  <a:lnTo>
                    <a:pt x="896" y="184"/>
                  </a:lnTo>
                  <a:lnTo>
                    <a:pt x="900" y="158"/>
                  </a:lnTo>
                  <a:lnTo>
                    <a:pt x="904" y="132"/>
                  </a:lnTo>
                  <a:lnTo>
                    <a:pt x="904" y="108"/>
                  </a:lnTo>
                  <a:lnTo>
                    <a:pt x="904" y="84"/>
                  </a:lnTo>
                  <a:lnTo>
                    <a:pt x="900" y="64"/>
                  </a:lnTo>
                  <a:lnTo>
                    <a:pt x="894" y="46"/>
                  </a:lnTo>
                  <a:lnTo>
                    <a:pt x="886" y="30"/>
                  </a:lnTo>
                  <a:lnTo>
                    <a:pt x="886" y="30"/>
                  </a:lnTo>
                  <a:lnTo>
                    <a:pt x="880" y="20"/>
                  </a:lnTo>
                  <a:lnTo>
                    <a:pt x="872" y="10"/>
                  </a:lnTo>
                  <a:lnTo>
                    <a:pt x="862" y="6"/>
                  </a:lnTo>
                  <a:lnTo>
                    <a:pt x="852" y="2"/>
                  </a:lnTo>
                  <a:lnTo>
                    <a:pt x="852" y="2"/>
                  </a:lnTo>
                  <a:lnTo>
                    <a:pt x="842" y="0"/>
                  </a:lnTo>
                  <a:lnTo>
                    <a:pt x="832" y="2"/>
                  </a:lnTo>
                  <a:lnTo>
                    <a:pt x="820" y="6"/>
                  </a:lnTo>
                  <a:lnTo>
                    <a:pt x="810" y="12"/>
                  </a:lnTo>
                  <a:lnTo>
                    <a:pt x="810" y="12"/>
                  </a:lnTo>
                  <a:lnTo>
                    <a:pt x="802" y="18"/>
                  </a:lnTo>
                  <a:lnTo>
                    <a:pt x="796" y="24"/>
                  </a:lnTo>
                  <a:lnTo>
                    <a:pt x="788" y="34"/>
                  </a:lnTo>
                  <a:lnTo>
                    <a:pt x="780" y="48"/>
                  </a:lnTo>
                  <a:lnTo>
                    <a:pt x="772" y="64"/>
                  </a:lnTo>
                  <a:lnTo>
                    <a:pt x="766" y="82"/>
                  </a:lnTo>
                  <a:lnTo>
                    <a:pt x="760" y="106"/>
                  </a:lnTo>
                  <a:lnTo>
                    <a:pt x="756" y="132"/>
                  </a:lnTo>
                  <a:lnTo>
                    <a:pt x="756" y="132"/>
                  </a:lnTo>
                  <a:lnTo>
                    <a:pt x="754" y="170"/>
                  </a:lnTo>
                  <a:lnTo>
                    <a:pt x="752" y="196"/>
                  </a:lnTo>
                  <a:lnTo>
                    <a:pt x="754" y="220"/>
                  </a:lnTo>
                  <a:lnTo>
                    <a:pt x="754" y="220"/>
                  </a:lnTo>
                  <a:lnTo>
                    <a:pt x="738" y="212"/>
                  </a:lnTo>
                  <a:lnTo>
                    <a:pt x="720" y="204"/>
                  </a:lnTo>
                  <a:lnTo>
                    <a:pt x="702" y="200"/>
                  </a:lnTo>
                  <a:lnTo>
                    <a:pt x="684" y="200"/>
                  </a:lnTo>
                  <a:lnTo>
                    <a:pt x="684" y="200"/>
                  </a:lnTo>
                  <a:lnTo>
                    <a:pt x="662" y="202"/>
                  </a:lnTo>
                  <a:lnTo>
                    <a:pt x="644" y="206"/>
                  </a:lnTo>
                  <a:lnTo>
                    <a:pt x="624" y="212"/>
                  </a:lnTo>
                  <a:lnTo>
                    <a:pt x="608" y="222"/>
                  </a:lnTo>
                  <a:lnTo>
                    <a:pt x="592" y="234"/>
                  </a:lnTo>
                  <a:lnTo>
                    <a:pt x="578" y="248"/>
                  </a:lnTo>
                  <a:lnTo>
                    <a:pt x="566" y="264"/>
                  </a:lnTo>
                  <a:lnTo>
                    <a:pt x="558" y="282"/>
                  </a:lnTo>
                  <a:lnTo>
                    <a:pt x="558" y="282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0" y="264"/>
                  </a:lnTo>
                  <a:lnTo>
                    <a:pt x="542" y="248"/>
                  </a:lnTo>
                  <a:lnTo>
                    <a:pt x="532" y="234"/>
                  </a:lnTo>
                  <a:lnTo>
                    <a:pt x="520" y="220"/>
                  </a:lnTo>
                  <a:lnTo>
                    <a:pt x="506" y="212"/>
                  </a:lnTo>
                  <a:lnTo>
                    <a:pt x="492" y="204"/>
                  </a:lnTo>
                  <a:lnTo>
                    <a:pt x="476" y="200"/>
                  </a:lnTo>
                  <a:lnTo>
                    <a:pt x="458" y="198"/>
                  </a:lnTo>
                  <a:lnTo>
                    <a:pt x="458" y="198"/>
                  </a:lnTo>
                  <a:lnTo>
                    <a:pt x="458" y="198"/>
                  </a:lnTo>
                  <a:lnTo>
                    <a:pt x="442" y="200"/>
                  </a:lnTo>
                  <a:lnTo>
                    <a:pt x="428" y="202"/>
                  </a:lnTo>
                  <a:lnTo>
                    <a:pt x="402" y="208"/>
                  </a:lnTo>
                  <a:lnTo>
                    <a:pt x="382" y="216"/>
                  </a:lnTo>
                  <a:lnTo>
                    <a:pt x="366" y="224"/>
                  </a:lnTo>
                  <a:lnTo>
                    <a:pt x="366" y="100"/>
                  </a:lnTo>
                  <a:lnTo>
                    <a:pt x="288" y="100"/>
                  </a:lnTo>
                  <a:lnTo>
                    <a:pt x="288" y="276"/>
                  </a:lnTo>
                  <a:lnTo>
                    <a:pt x="288" y="276"/>
                  </a:lnTo>
                  <a:lnTo>
                    <a:pt x="278" y="258"/>
                  </a:lnTo>
                  <a:lnTo>
                    <a:pt x="266" y="242"/>
                  </a:lnTo>
                  <a:lnTo>
                    <a:pt x="252" y="228"/>
                  </a:lnTo>
                  <a:lnTo>
                    <a:pt x="236" y="218"/>
                  </a:lnTo>
                  <a:lnTo>
                    <a:pt x="218" y="210"/>
                  </a:lnTo>
                  <a:lnTo>
                    <a:pt x="200" y="204"/>
                  </a:lnTo>
                  <a:lnTo>
                    <a:pt x="182" y="200"/>
                  </a:lnTo>
                  <a:lnTo>
                    <a:pt x="162" y="198"/>
                  </a:lnTo>
                  <a:lnTo>
                    <a:pt x="162" y="198"/>
                  </a:lnTo>
                  <a:lnTo>
                    <a:pt x="150" y="198"/>
                  </a:lnTo>
                  <a:lnTo>
                    <a:pt x="138" y="200"/>
                  </a:lnTo>
                  <a:lnTo>
                    <a:pt x="126" y="204"/>
                  </a:lnTo>
                  <a:lnTo>
                    <a:pt x="114" y="208"/>
                  </a:lnTo>
                  <a:lnTo>
                    <a:pt x="104" y="214"/>
                  </a:lnTo>
                  <a:lnTo>
                    <a:pt x="94" y="220"/>
                  </a:lnTo>
                  <a:lnTo>
                    <a:pt x="84" y="228"/>
                  </a:lnTo>
                  <a:lnTo>
                    <a:pt x="74" y="238"/>
                  </a:lnTo>
                  <a:lnTo>
                    <a:pt x="74" y="204"/>
                  </a:lnTo>
                  <a:lnTo>
                    <a:pt x="0" y="204"/>
                  </a:lnTo>
                  <a:lnTo>
                    <a:pt x="0" y="602"/>
                  </a:lnTo>
                  <a:lnTo>
                    <a:pt x="74" y="602"/>
                  </a:lnTo>
                  <a:lnTo>
                    <a:pt x="74" y="466"/>
                  </a:lnTo>
                  <a:lnTo>
                    <a:pt x="74" y="466"/>
                  </a:lnTo>
                  <a:lnTo>
                    <a:pt x="94" y="480"/>
                  </a:lnTo>
                  <a:lnTo>
                    <a:pt x="116" y="492"/>
                  </a:lnTo>
                  <a:lnTo>
                    <a:pt x="138" y="498"/>
                  </a:lnTo>
                  <a:lnTo>
                    <a:pt x="162" y="500"/>
                  </a:lnTo>
                  <a:lnTo>
                    <a:pt x="162" y="500"/>
                  </a:lnTo>
                  <a:lnTo>
                    <a:pt x="184" y="498"/>
                  </a:lnTo>
                  <a:lnTo>
                    <a:pt x="204" y="494"/>
                  </a:lnTo>
                  <a:lnTo>
                    <a:pt x="222" y="488"/>
                  </a:lnTo>
                  <a:lnTo>
                    <a:pt x="238" y="478"/>
                  </a:lnTo>
                  <a:lnTo>
                    <a:pt x="254" y="468"/>
                  </a:lnTo>
                  <a:lnTo>
                    <a:pt x="268" y="454"/>
                  </a:lnTo>
                  <a:lnTo>
                    <a:pt x="278" y="438"/>
                  </a:lnTo>
                  <a:lnTo>
                    <a:pt x="288" y="420"/>
                  </a:lnTo>
                  <a:lnTo>
                    <a:pt x="288" y="492"/>
                  </a:lnTo>
                  <a:lnTo>
                    <a:pt x="366" y="492"/>
                  </a:lnTo>
                  <a:lnTo>
                    <a:pt x="366" y="330"/>
                  </a:lnTo>
                  <a:lnTo>
                    <a:pt x="366" y="330"/>
                  </a:lnTo>
                  <a:lnTo>
                    <a:pt x="366" y="320"/>
                  </a:lnTo>
                  <a:lnTo>
                    <a:pt x="368" y="308"/>
                  </a:lnTo>
                  <a:lnTo>
                    <a:pt x="368" y="308"/>
                  </a:lnTo>
                  <a:lnTo>
                    <a:pt x="372" y="302"/>
                  </a:lnTo>
                  <a:lnTo>
                    <a:pt x="376" y="296"/>
                  </a:lnTo>
                  <a:lnTo>
                    <a:pt x="384" y="288"/>
                  </a:lnTo>
                  <a:lnTo>
                    <a:pt x="392" y="282"/>
                  </a:lnTo>
                  <a:lnTo>
                    <a:pt x="402" y="278"/>
                  </a:lnTo>
                  <a:lnTo>
                    <a:pt x="414" y="272"/>
                  </a:lnTo>
                  <a:lnTo>
                    <a:pt x="426" y="270"/>
                  </a:lnTo>
                  <a:lnTo>
                    <a:pt x="440" y="268"/>
                  </a:lnTo>
                  <a:lnTo>
                    <a:pt x="440" y="268"/>
                  </a:lnTo>
                  <a:lnTo>
                    <a:pt x="452" y="270"/>
                  </a:lnTo>
                  <a:lnTo>
                    <a:pt x="462" y="272"/>
                  </a:lnTo>
                  <a:lnTo>
                    <a:pt x="468" y="278"/>
                  </a:lnTo>
                  <a:lnTo>
                    <a:pt x="474" y="284"/>
                  </a:lnTo>
                  <a:lnTo>
                    <a:pt x="480" y="294"/>
                  </a:lnTo>
                  <a:lnTo>
                    <a:pt x="482" y="306"/>
                  </a:lnTo>
                  <a:lnTo>
                    <a:pt x="484" y="322"/>
                  </a:lnTo>
                  <a:lnTo>
                    <a:pt x="484" y="340"/>
                  </a:lnTo>
                  <a:lnTo>
                    <a:pt x="484" y="492"/>
                  </a:lnTo>
                  <a:lnTo>
                    <a:pt x="562" y="492"/>
                  </a:lnTo>
                  <a:lnTo>
                    <a:pt x="562" y="428"/>
                  </a:lnTo>
                  <a:lnTo>
                    <a:pt x="562" y="428"/>
                  </a:lnTo>
                  <a:lnTo>
                    <a:pt x="564" y="430"/>
                  </a:lnTo>
                  <a:lnTo>
                    <a:pt x="564" y="430"/>
                  </a:lnTo>
                  <a:lnTo>
                    <a:pt x="574" y="444"/>
                  </a:lnTo>
                  <a:lnTo>
                    <a:pt x="584" y="460"/>
                  </a:lnTo>
                  <a:lnTo>
                    <a:pt x="598" y="472"/>
                  </a:lnTo>
                  <a:lnTo>
                    <a:pt x="614" y="482"/>
                  </a:lnTo>
                  <a:lnTo>
                    <a:pt x="630" y="490"/>
                  </a:lnTo>
                  <a:lnTo>
                    <a:pt x="646" y="496"/>
                  </a:lnTo>
                  <a:lnTo>
                    <a:pt x="664" y="500"/>
                  </a:lnTo>
                  <a:lnTo>
                    <a:pt x="684" y="500"/>
                  </a:lnTo>
                  <a:lnTo>
                    <a:pt x="684" y="500"/>
                  </a:lnTo>
                  <a:lnTo>
                    <a:pt x="700" y="500"/>
                  </a:lnTo>
                  <a:lnTo>
                    <a:pt x="716" y="498"/>
                  </a:lnTo>
                  <a:lnTo>
                    <a:pt x="732" y="492"/>
                  </a:lnTo>
                  <a:lnTo>
                    <a:pt x="748" y="488"/>
                  </a:lnTo>
                  <a:lnTo>
                    <a:pt x="762" y="480"/>
                  </a:lnTo>
                  <a:lnTo>
                    <a:pt x="776" y="472"/>
                  </a:lnTo>
                  <a:lnTo>
                    <a:pt x="788" y="462"/>
                  </a:lnTo>
                  <a:lnTo>
                    <a:pt x="800" y="452"/>
                  </a:lnTo>
                  <a:lnTo>
                    <a:pt x="800" y="452"/>
                  </a:lnTo>
                  <a:lnTo>
                    <a:pt x="812" y="468"/>
                  </a:lnTo>
                  <a:lnTo>
                    <a:pt x="822" y="476"/>
                  </a:lnTo>
                  <a:lnTo>
                    <a:pt x="832" y="484"/>
                  </a:lnTo>
                  <a:lnTo>
                    <a:pt x="848" y="490"/>
                  </a:lnTo>
                  <a:lnTo>
                    <a:pt x="864" y="496"/>
                  </a:lnTo>
                  <a:lnTo>
                    <a:pt x="884" y="500"/>
                  </a:lnTo>
                  <a:lnTo>
                    <a:pt x="906" y="502"/>
                  </a:lnTo>
                  <a:lnTo>
                    <a:pt x="914" y="502"/>
                  </a:lnTo>
                  <a:lnTo>
                    <a:pt x="914" y="432"/>
                  </a:lnTo>
                  <a:lnTo>
                    <a:pt x="906" y="4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79173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9" r:id="rId1"/>
    <p:sldLayoutId id="2147484220" r:id="rId2"/>
    <p:sldLayoutId id="2147484221" r:id="rId3"/>
    <p:sldLayoutId id="2147484311" r:id="rId4"/>
    <p:sldLayoutId id="2147484222" r:id="rId5"/>
    <p:sldLayoutId id="2147484312" r:id="rId6"/>
    <p:sldLayoutId id="2147484223" r:id="rId7"/>
    <p:sldLayoutId id="2147484224" r:id="rId8"/>
    <p:sldLayoutId id="2147484225" r:id="rId9"/>
    <p:sldLayoutId id="2147484226" r:id="rId10"/>
    <p:sldLayoutId id="2147484227" r:id="rId11"/>
    <p:sldLayoutId id="2147484228" r:id="rId12"/>
    <p:sldLayoutId id="2147484229" r:id="rId13"/>
    <p:sldLayoutId id="2147484230" r:id="rId14"/>
    <p:sldLayoutId id="2147484231" r:id="rId15"/>
    <p:sldLayoutId id="2147484232" r:id="rId16"/>
    <p:sldLayoutId id="2147484233" r:id="rId17"/>
    <p:sldLayoutId id="2147484234" r:id="rId18"/>
    <p:sldLayoutId id="2147484235" r:id="rId19"/>
    <p:sldLayoutId id="2147484236" r:id="rId20"/>
  </p:sldLayoutIdLst>
  <p:hf hdr="0" ftr="0" dt="0"/>
  <p:txStyles>
    <p:titleStyle>
      <a:lvl1pPr algn="l" defTabSz="456670" rtl="0" eaLnBrk="1" latinLnBrk="0" hangingPunct="1">
        <a:lnSpc>
          <a:spcPct val="90000"/>
        </a:lnSpc>
        <a:spcBef>
          <a:spcPct val="0"/>
        </a:spcBef>
        <a:buNone/>
        <a:defRPr sz="2700" b="1" kern="1200">
          <a:solidFill>
            <a:schemeClr val="tx1"/>
          </a:solidFill>
          <a:latin typeface="InterFace" charset="0"/>
          <a:ea typeface="InterFace" charset="0"/>
          <a:cs typeface="InterFace" charset="0"/>
        </a:defRPr>
      </a:lvl1pPr>
    </p:titleStyle>
    <p:bodyStyle>
      <a:lvl1pPr marL="0" indent="0" algn="l" defTabSz="456670" rtl="0" eaLnBrk="1" latinLnBrk="0" hangingPunct="1">
        <a:spcBef>
          <a:spcPts val="1107"/>
        </a:spcBef>
        <a:spcAft>
          <a:spcPts val="450"/>
        </a:spcAft>
        <a:buFont typeface="Arial"/>
        <a:buNone/>
        <a:defRPr sz="1800" b="1" kern="1200">
          <a:solidFill>
            <a:schemeClr val="accent3"/>
          </a:solidFill>
          <a:latin typeface="InterFace" charset="0"/>
          <a:ea typeface="InterFace" charset="0"/>
          <a:cs typeface="InterFace" charset="0"/>
        </a:defRPr>
      </a:lvl1pPr>
      <a:lvl2pPr marL="10121" indent="0" algn="l" defTabSz="456670" rtl="0" eaLnBrk="1" latinLnBrk="0" hangingPunct="1">
        <a:lnSpc>
          <a:spcPct val="110000"/>
        </a:lnSpc>
        <a:spcBef>
          <a:spcPts val="713"/>
        </a:spcBef>
        <a:spcAft>
          <a:spcPts val="713"/>
        </a:spcAft>
        <a:buFont typeface="Arial"/>
        <a:buNone/>
        <a:tabLst/>
        <a:defRPr sz="1400" kern="1200">
          <a:solidFill>
            <a:schemeClr val="accent6"/>
          </a:solidFill>
          <a:latin typeface="Averta Regular" panose="00000500000000000000" pitchFamily="50" charset="0"/>
          <a:ea typeface="Averta Regular" panose="00000500000000000000" pitchFamily="50" charset="0"/>
          <a:cs typeface="Averta Regular" panose="00000500000000000000" pitchFamily="50" charset="0"/>
        </a:defRPr>
      </a:lvl2pPr>
      <a:lvl3pPr marL="186333" indent="-176213" algn="l" defTabSz="456670" rtl="0" eaLnBrk="1" latinLnBrk="0" hangingPunct="1">
        <a:lnSpc>
          <a:spcPct val="110000"/>
        </a:lnSpc>
        <a:spcBef>
          <a:spcPts val="713"/>
        </a:spcBef>
        <a:spcAft>
          <a:spcPts val="713"/>
        </a:spcAft>
        <a:buClr>
          <a:schemeClr val="accent3"/>
        </a:buClr>
        <a:buSzPct val="100000"/>
        <a:buFont typeface="Wingdings" charset="2"/>
        <a:buChar char="§"/>
        <a:tabLst/>
        <a:defRPr sz="1400" kern="1200">
          <a:solidFill>
            <a:schemeClr val="accent6"/>
          </a:solidFill>
          <a:latin typeface="Averta Regular" panose="00000500000000000000" pitchFamily="50" charset="0"/>
          <a:ea typeface="Averta Regular" panose="00000500000000000000" pitchFamily="50" charset="0"/>
          <a:cs typeface="Averta Regular" panose="00000500000000000000" pitchFamily="50" charset="0"/>
        </a:defRPr>
      </a:lvl3pPr>
      <a:lvl4pPr marL="10121" indent="0" algn="l" defTabSz="456670" rtl="0" eaLnBrk="1" latinLnBrk="0" hangingPunct="1">
        <a:lnSpc>
          <a:spcPct val="110000"/>
        </a:lnSpc>
        <a:spcBef>
          <a:spcPts val="713"/>
        </a:spcBef>
        <a:spcAft>
          <a:spcPts val="713"/>
        </a:spcAft>
        <a:buFont typeface="Arial"/>
        <a:buNone/>
        <a:tabLst/>
        <a:defRPr sz="1400" kern="1200">
          <a:solidFill>
            <a:schemeClr val="accent3"/>
          </a:solidFill>
          <a:latin typeface="Averta Regular" panose="00000500000000000000" pitchFamily="50" charset="0"/>
          <a:ea typeface="Averta Regular" panose="00000500000000000000" pitchFamily="50" charset="0"/>
          <a:cs typeface="Averta Regular" panose="00000500000000000000" pitchFamily="50" charset="0"/>
        </a:defRPr>
      </a:lvl4pPr>
      <a:lvl5pPr marL="10121" indent="0" algn="l" defTabSz="456670" rtl="0" eaLnBrk="1" latinLnBrk="0" hangingPunct="1">
        <a:spcBef>
          <a:spcPts val="1107"/>
        </a:spcBef>
        <a:buFont typeface="Arial"/>
        <a:buNone/>
        <a:tabLst/>
        <a:defRPr sz="1500" b="1" i="0" kern="1200">
          <a:solidFill>
            <a:schemeClr val="accent3"/>
          </a:solidFill>
          <a:latin typeface="InterFace" charset="0"/>
          <a:ea typeface="InterFace" charset="0"/>
          <a:cs typeface="InterFace" charset="0"/>
        </a:defRPr>
      </a:lvl5pPr>
      <a:lvl6pPr marL="2511682" indent="-228335" algn="l" defTabSz="45667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8351" indent="-228335" algn="l" defTabSz="45667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5021" indent="-228335" algn="l" defTabSz="45667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1691" indent="-228335" algn="l" defTabSz="45667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670" algn="l" defTabSz="456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339" algn="l" defTabSz="456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009" algn="l" defTabSz="456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679" algn="l" defTabSz="456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347" algn="l" defTabSz="456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0016" algn="l" defTabSz="456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6685" algn="l" defTabSz="456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3355" algn="l" defTabSz="456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7333">
          <p15:clr>
            <a:srgbClr val="F26B43"/>
          </p15:clr>
        </p15:guide>
        <p15:guide id="4" pos="6834">
          <p15:clr>
            <a:srgbClr val="F26B43"/>
          </p15:clr>
        </p15:guide>
        <p15:guide id="5" pos="778">
          <p15:clr>
            <a:srgbClr val="F26B43"/>
          </p15:clr>
        </p15:guide>
        <p15:guide id="6" pos="2207">
          <p15:clr>
            <a:srgbClr val="F26B43"/>
          </p15:clr>
        </p15:guide>
        <p15:guide id="7" pos="189">
          <p15:clr>
            <a:srgbClr val="F26B43"/>
          </p15:clr>
        </p15:guide>
        <p15:guide id="8" pos="3727">
          <p15:clr>
            <a:srgbClr val="F26B43"/>
          </p15:clr>
        </p15:guide>
        <p15:guide id="9" pos="3954">
          <p15:clr>
            <a:srgbClr val="F26B43"/>
          </p15:clr>
        </p15:guide>
        <p15:guide id="10" orient="horz" pos="3725">
          <p15:clr>
            <a:srgbClr val="F26B43"/>
          </p15:clr>
        </p15:guide>
        <p15:guide id="11" orient="horz" pos="4111">
          <p15:clr>
            <a:srgbClr val="F26B43"/>
          </p15:clr>
        </p15:guide>
        <p15:guide id="12" orient="horz" pos="164">
          <p15:clr>
            <a:srgbClr val="F26B43"/>
          </p15:clr>
        </p15:guide>
        <p15:guide id="13" orient="horz" pos="1140">
          <p15:clr>
            <a:srgbClr val="F26B43"/>
          </p15:clr>
        </p15:guide>
        <p15:guide id="14" pos="7492">
          <p15:clr>
            <a:srgbClr val="F26B43"/>
          </p15:clr>
        </p15:guide>
        <p15:guide id="15" pos="234">
          <p15:clr>
            <a:srgbClr val="F26B43"/>
          </p15:clr>
        </p15:guide>
        <p15:guide id="16" orient="horz" pos="346">
          <p15:clr>
            <a:srgbClr val="F26B43"/>
          </p15:clr>
        </p15:guide>
        <p15:guide id="17" pos="334">
          <p15:clr>
            <a:srgbClr val="F26B43"/>
          </p15:clr>
        </p15:guide>
        <p15:guide id="18" pos="370">
          <p15:clr>
            <a:srgbClr val="F26B43"/>
          </p15:clr>
        </p15:guide>
        <p15:guide id="19" pos="7265" userDrawn="1">
          <p15:clr>
            <a:srgbClr val="F26B43"/>
          </p15:clr>
        </p15:guide>
        <p15:guide id="20" orient="horz" pos="232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288259" y="260652"/>
            <a:ext cx="6750750" cy="994172"/>
          </a:xfrm>
          <a:prstGeom prst="rect">
            <a:avLst/>
          </a:prstGeom>
        </p:spPr>
        <p:txBody>
          <a:bodyPr vert="horz" lIns="162000" tIns="94500" rIns="68580" bIns="3429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L-Shape 1"/>
          <p:cNvSpPr/>
          <p:nvPr userDrawn="1"/>
        </p:nvSpPr>
        <p:spPr>
          <a:xfrm rot="5400000">
            <a:off x="227845" y="206974"/>
            <a:ext cx="210660" cy="210855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C10046"/>
              </a:solidFill>
            </a:endParaRPr>
          </a:p>
        </p:txBody>
      </p:sp>
      <p:sp>
        <p:nvSpPr>
          <p:cNvPr id="3" name="L-Shape 2"/>
          <p:cNvSpPr/>
          <p:nvPr userDrawn="1"/>
        </p:nvSpPr>
        <p:spPr>
          <a:xfrm rot="16200000">
            <a:off x="8392416" y="4555627"/>
            <a:ext cx="338281" cy="338594"/>
          </a:xfrm>
          <a:prstGeom prst="corner">
            <a:avLst>
              <a:gd name="adj1" fmla="val 26665"/>
              <a:gd name="adj2" fmla="val 26362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D60057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926307" y="1369219"/>
            <a:ext cx="7209830" cy="30658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6505651" y="4728177"/>
            <a:ext cx="246161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700">
                <a:solidFill>
                  <a:schemeClr val="accent5"/>
                </a:solidFill>
                <a:latin typeface="Averta Regular" panose="00000500000000000000" pitchFamily="50" charset="0"/>
                <a:ea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4" name="Group 83"/>
          <p:cNvGrpSpPr/>
          <p:nvPr userDrawn="1"/>
        </p:nvGrpSpPr>
        <p:grpSpPr>
          <a:xfrm>
            <a:off x="227164" y="4694447"/>
            <a:ext cx="370170" cy="243810"/>
            <a:chOff x="302885" y="6259263"/>
            <a:chExt cx="493560" cy="325080"/>
          </a:xfrm>
        </p:grpSpPr>
        <p:sp>
          <p:nvSpPr>
            <p:cNvPr id="85" name="Freeform 5"/>
            <p:cNvSpPr>
              <a:spLocks noEditPoints="1"/>
            </p:cNvSpPr>
            <p:nvPr userDrawn="1"/>
          </p:nvSpPr>
          <p:spPr bwMode="auto">
            <a:xfrm>
              <a:off x="302885" y="6259263"/>
              <a:ext cx="493560" cy="325080"/>
            </a:xfrm>
            <a:custGeom>
              <a:avLst/>
              <a:gdLst>
                <a:gd name="T0" fmla="*/ 846 w 914"/>
                <a:gd name="T1" fmla="*/ 52 h 602"/>
                <a:gd name="T2" fmla="*/ 858 w 914"/>
                <a:gd name="T3" fmla="*/ 70 h 602"/>
                <a:gd name="T4" fmla="*/ 850 w 914"/>
                <a:gd name="T5" fmla="*/ 126 h 602"/>
                <a:gd name="T6" fmla="*/ 814 w 914"/>
                <a:gd name="T7" fmla="*/ 180 h 602"/>
                <a:gd name="T8" fmla="*/ 830 w 914"/>
                <a:gd name="T9" fmla="*/ 64 h 602"/>
                <a:gd name="T10" fmla="*/ 680 w 914"/>
                <a:gd name="T11" fmla="*/ 430 h 602"/>
                <a:gd name="T12" fmla="*/ 626 w 914"/>
                <a:gd name="T13" fmla="*/ 386 h 602"/>
                <a:gd name="T14" fmla="*/ 626 w 914"/>
                <a:gd name="T15" fmla="*/ 318 h 602"/>
                <a:gd name="T16" fmla="*/ 678 w 914"/>
                <a:gd name="T17" fmla="*/ 270 h 602"/>
                <a:gd name="T18" fmla="*/ 734 w 914"/>
                <a:gd name="T19" fmla="*/ 280 h 602"/>
                <a:gd name="T20" fmla="*/ 770 w 914"/>
                <a:gd name="T21" fmla="*/ 350 h 602"/>
                <a:gd name="T22" fmla="*/ 746 w 914"/>
                <a:gd name="T23" fmla="*/ 410 h 602"/>
                <a:gd name="T24" fmla="*/ 148 w 914"/>
                <a:gd name="T25" fmla="*/ 432 h 602"/>
                <a:gd name="T26" fmla="*/ 96 w 914"/>
                <a:gd name="T27" fmla="*/ 408 h 602"/>
                <a:gd name="T28" fmla="*/ 74 w 914"/>
                <a:gd name="T29" fmla="*/ 350 h 602"/>
                <a:gd name="T30" fmla="*/ 106 w 914"/>
                <a:gd name="T31" fmla="*/ 282 h 602"/>
                <a:gd name="T32" fmla="*/ 164 w 914"/>
                <a:gd name="T33" fmla="*/ 270 h 602"/>
                <a:gd name="T34" fmla="*/ 218 w 914"/>
                <a:gd name="T35" fmla="*/ 322 h 602"/>
                <a:gd name="T36" fmla="*/ 218 w 914"/>
                <a:gd name="T37" fmla="*/ 384 h 602"/>
                <a:gd name="T38" fmla="*/ 164 w 914"/>
                <a:gd name="T39" fmla="*/ 430 h 602"/>
                <a:gd name="T40" fmla="*/ 880 w 914"/>
                <a:gd name="T41" fmla="*/ 428 h 602"/>
                <a:gd name="T42" fmla="*/ 850 w 914"/>
                <a:gd name="T43" fmla="*/ 378 h 602"/>
                <a:gd name="T44" fmla="*/ 876 w 914"/>
                <a:gd name="T45" fmla="*/ 258 h 602"/>
                <a:gd name="T46" fmla="*/ 900 w 914"/>
                <a:gd name="T47" fmla="*/ 158 h 602"/>
                <a:gd name="T48" fmla="*/ 894 w 914"/>
                <a:gd name="T49" fmla="*/ 46 h 602"/>
                <a:gd name="T50" fmla="*/ 862 w 914"/>
                <a:gd name="T51" fmla="*/ 6 h 602"/>
                <a:gd name="T52" fmla="*/ 820 w 914"/>
                <a:gd name="T53" fmla="*/ 6 h 602"/>
                <a:gd name="T54" fmla="*/ 788 w 914"/>
                <a:gd name="T55" fmla="*/ 34 h 602"/>
                <a:gd name="T56" fmla="*/ 756 w 914"/>
                <a:gd name="T57" fmla="*/ 132 h 602"/>
                <a:gd name="T58" fmla="*/ 754 w 914"/>
                <a:gd name="T59" fmla="*/ 220 h 602"/>
                <a:gd name="T60" fmla="*/ 684 w 914"/>
                <a:gd name="T61" fmla="*/ 200 h 602"/>
                <a:gd name="T62" fmla="*/ 592 w 914"/>
                <a:gd name="T63" fmla="*/ 234 h 602"/>
                <a:gd name="T64" fmla="*/ 556 w 914"/>
                <a:gd name="T65" fmla="*/ 284 h 602"/>
                <a:gd name="T66" fmla="*/ 542 w 914"/>
                <a:gd name="T67" fmla="*/ 248 h 602"/>
                <a:gd name="T68" fmla="*/ 476 w 914"/>
                <a:gd name="T69" fmla="*/ 200 h 602"/>
                <a:gd name="T70" fmla="*/ 428 w 914"/>
                <a:gd name="T71" fmla="*/ 202 h 602"/>
                <a:gd name="T72" fmla="*/ 288 w 914"/>
                <a:gd name="T73" fmla="*/ 100 h 602"/>
                <a:gd name="T74" fmla="*/ 252 w 914"/>
                <a:gd name="T75" fmla="*/ 228 h 602"/>
                <a:gd name="T76" fmla="*/ 162 w 914"/>
                <a:gd name="T77" fmla="*/ 198 h 602"/>
                <a:gd name="T78" fmla="*/ 114 w 914"/>
                <a:gd name="T79" fmla="*/ 208 h 602"/>
                <a:gd name="T80" fmla="*/ 74 w 914"/>
                <a:gd name="T81" fmla="*/ 204 h 602"/>
                <a:gd name="T82" fmla="*/ 74 w 914"/>
                <a:gd name="T83" fmla="*/ 466 h 602"/>
                <a:gd name="T84" fmla="*/ 162 w 914"/>
                <a:gd name="T85" fmla="*/ 500 h 602"/>
                <a:gd name="T86" fmla="*/ 254 w 914"/>
                <a:gd name="T87" fmla="*/ 468 h 602"/>
                <a:gd name="T88" fmla="*/ 366 w 914"/>
                <a:gd name="T89" fmla="*/ 492 h 602"/>
                <a:gd name="T90" fmla="*/ 368 w 914"/>
                <a:gd name="T91" fmla="*/ 308 h 602"/>
                <a:gd name="T92" fmla="*/ 402 w 914"/>
                <a:gd name="T93" fmla="*/ 278 h 602"/>
                <a:gd name="T94" fmla="*/ 452 w 914"/>
                <a:gd name="T95" fmla="*/ 270 h 602"/>
                <a:gd name="T96" fmla="*/ 482 w 914"/>
                <a:gd name="T97" fmla="*/ 306 h 602"/>
                <a:gd name="T98" fmla="*/ 562 w 914"/>
                <a:gd name="T99" fmla="*/ 428 h 602"/>
                <a:gd name="T100" fmla="*/ 584 w 914"/>
                <a:gd name="T101" fmla="*/ 460 h 602"/>
                <a:gd name="T102" fmla="*/ 664 w 914"/>
                <a:gd name="T103" fmla="*/ 500 h 602"/>
                <a:gd name="T104" fmla="*/ 732 w 914"/>
                <a:gd name="T105" fmla="*/ 492 h 602"/>
                <a:gd name="T106" fmla="*/ 800 w 914"/>
                <a:gd name="T107" fmla="*/ 452 h 602"/>
                <a:gd name="T108" fmla="*/ 848 w 914"/>
                <a:gd name="T109" fmla="*/ 490 h 602"/>
                <a:gd name="T110" fmla="*/ 914 w 914"/>
                <a:gd name="T111" fmla="*/ 43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14" h="602">
                  <a:moveTo>
                    <a:pt x="838" y="54"/>
                  </a:moveTo>
                  <a:lnTo>
                    <a:pt x="838" y="54"/>
                  </a:lnTo>
                  <a:lnTo>
                    <a:pt x="842" y="54"/>
                  </a:lnTo>
                  <a:lnTo>
                    <a:pt x="846" y="52"/>
                  </a:lnTo>
                  <a:lnTo>
                    <a:pt x="846" y="52"/>
                  </a:lnTo>
                  <a:lnTo>
                    <a:pt x="850" y="54"/>
                  </a:lnTo>
                  <a:lnTo>
                    <a:pt x="852" y="54"/>
                  </a:lnTo>
                  <a:lnTo>
                    <a:pt x="852" y="54"/>
                  </a:lnTo>
                  <a:lnTo>
                    <a:pt x="856" y="60"/>
                  </a:lnTo>
                  <a:lnTo>
                    <a:pt x="858" y="70"/>
                  </a:lnTo>
                  <a:lnTo>
                    <a:pt x="858" y="80"/>
                  </a:lnTo>
                  <a:lnTo>
                    <a:pt x="858" y="92"/>
                  </a:lnTo>
                  <a:lnTo>
                    <a:pt x="854" y="108"/>
                  </a:lnTo>
                  <a:lnTo>
                    <a:pt x="850" y="126"/>
                  </a:lnTo>
                  <a:lnTo>
                    <a:pt x="850" y="126"/>
                  </a:lnTo>
                  <a:lnTo>
                    <a:pt x="832" y="186"/>
                  </a:lnTo>
                  <a:lnTo>
                    <a:pt x="818" y="228"/>
                  </a:lnTo>
                  <a:lnTo>
                    <a:pt x="818" y="228"/>
                  </a:lnTo>
                  <a:lnTo>
                    <a:pt x="816" y="206"/>
                  </a:lnTo>
                  <a:lnTo>
                    <a:pt x="814" y="180"/>
                  </a:lnTo>
                  <a:lnTo>
                    <a:pt x="814" y="152"/>
                  </a:lnTo>
                  <a:lnTo>
                    <a:pt x="816" y="126"/>
                  </a:lnTo>
                  <a:lnTo>
                    <a:pt x="820" y="100"/>
                  </a:lnTo>
                  <a:lnTo>
                    <a:pt x="824" y="80"/>
                  </a:lnTo>
                  <a:lnTo>
                    <a:pt x="830" y="64"/>
                  </a:lnTo>
                  <a:lnTo>
                    <a:pt x="834" y="58"/>
                  </a:lnTo>
                  <a:lnTo>
                    <a:pt x="838" y="54"/>
                  </a:lnTo>
                  <a:close/>
                  <a:moveTo>
                    <a:pt x="694" y="432"/>
                  </a:moveTo>
                  <a:lnTo>
                    <a:pt x="694" y="432"/>
                  </a:lnTo>
                  <a:lnTo>
                    <a:pt x="680" y="430"/>
                  </a:lnTo>
                  <a:lnTo>
                    <a:pt x="666" y="426"/>
                  </a:lnTo>
                  <a:lnTo>
                    <a:pt x="654" y="420"/>
                  </a:lnTo>
                  <a:lnTo>
                    <a:pt x="642" y="410"/>
                  </a:lnTo>
                  <a:lnTo>
                    <a:pt x="634" y="400"/>
                  </a:lnTo>
                  <a:lnTo>
                    <a:pt x="626" y="386"/>
                  </a:lnTo>
                  <a:lnTo>
                    <a:pt x="622" y="370"/>
                  </a:lnTo>
                  <a:lnTo>
                    <a:pt x="620" y="350"/>
                  </a:lnTo>
                  <a:lnTo>
                    <a:pt x="620" y="350"/>
                  </a:lnTo>
                  <a:lnTo>
                    <a:pt x="622" y="332"/>
                  </a:lnTo>
                  <a:lnTo>
                    <a:pt x="626" y="318"/>
                  </a:lnTo>
                  <a:lnTo>
                    <a:pt x="632" y="304"/>
                  </a:lnTo>
                  <a:lnTo>
                    <a:pt x="640" y="292"/>
                  </a:lnTo>
                  <a:lnTo>
                    <a:pt x="652" y="282"/>
                  </a:lnTo>
                  <a:lnTo>
                    <a:pt x="664" y="274"/>
                  </a:lnTo>
                  <a:lnTo>
                    <a:pt x="678" y="270"/>
                  </a:lnTo>
                  <a:lnTo>
                    <a:pt x="694" y="268"/>
                  </a:lnTo>
                  <a:lnTo>
                    <a:pt x="694" y="268"/>
                  </a:lnTo>
                  <a:lnTo>
                    <a:pt x="708" y="270"/>
                  </a:lnTo>
                  <a:lnTo>
                    <a:pt x="722" y="274"/>
                  </a:lnTo>
                  <a:lnTo>
                    <a:pt x="734" y="280"/>
                  </a:lnTo>
                  <a:lnTo>
                    <a:pt x="746" y="290"/>
                  </a:lnTo>
                  <a:lnTo>
                    <a:pt x="754" y="302"/>
                  </a:lnTo>
                  <a:lnTo>
                    <a:pt x="762" y="316"/>
                  </a:lnTo>
                  <a:lnTo>
                    <a:pt x="768" y="332"/>
                  </a:lnTo>
                  <a:lnTo>
                    <a:pt x="770" y="350"/>
                  </a:lnTo>
                  <a:lnTo>
                    <a:pt x="770" y="350"/>
                  </a:lnTo>
                  <a:lnTo>
                    <a:pt x="768" y="368"/>
                  </a:lnTo>
                  <a:lnTo>
                    <a:pt x="762" y="386"/>
                  </a:lnTo>
                  <a:lnTo>
                    <a:pt x="754" y="400"/>
                  </a:lnTo>
                  <a:lnTo>
                    <a:pt x="746" y="410"/>
                  </a:lnTo>
                  <a:lnTo>
                    <a:pt x="734" y="420"/>
                  </a:lnTo>
                  <a:lnTo>
                    <a:pt x="722" y="426"/>
                  </a:lnTo>
                  <a:lnTo>
                    <a:pt x="708" y="430"/>
                  </a:lnTo>
                  <a:lnTo>
                    <a:pt x="694" y="432"/>
                  </a:lnTo>
                  <a:close/>
                  <a:moveTo>
                    <a:pt x="148" y="432"/>
                  </a:moveTo>
                  <a:lnTo>
                    <a:pt x="148" y="432"/>
                  </a:lnTo>
                  <a:lnTo>
                    <a:pt x="132" y="430"/>
                  </a:lnTo>
                  <a:lnTo>
                    <a:pt x="118" y="424"/>
                  </a:lnTo>
                  <a:lnTo>
                    <a:pt x="106" y="418"/>
                  </a:lnTo>
                  <a:lnTo>
                    <a:pt x="96" y="408"/>
                  </a:lnTo>
                  <a:lnTo>
                    <a:pt x="86" y="396"/>
                  </a:lnTo>
                  <a:lnTo>
                    <a:pt x="80" y="382"/>
                  </a:lnTo>
                  <a:lnTo>
                    <a:pt x="74" y="366"/>
                  </a:lnTo>
                  <a:lnTo>
                    <a:pt x="74" y="350"/>
                  </a:lnTo>
                  <a:lnTo>
                    <a:pt x="74" y="350"/>
                  </a:lnTo>
                  <a:lnTo>
                    <a:pt x="74" y="334"/>
                  </a:lnTo>
                  <a:lnTo>
                    <a:pt x="78" y="318"/>
                  </a:lnTo>
                  <a:lnTo>
                    <a:pt x="86" y="304"/>
                  </a:lnTo>
                  <a:lnTo>
                    <a:pt x="94" y="292"/>
                  </a:lnTo>
                  <a:lnTo>
                    <a:pt x="106" y="282"/>
                  </a:lnTo>
                  <a:lnTo>
                    <a:pt x="118" y="274"/>
                  </a:lnTo>
                  <a:lnTo>
                    <a:pt x="132" y="270"/>
                  </a:lnTo>
                  <a:lnTo>
                    <a:pt x="148" y="268"/>
                  </a:lnTo>
                  <a:lnTo>
                    <a:pt x="148" y="268"/>
                  </a:lnTo>
                  <a:lnTo>
                    <a:pt x="164" y="270"/>
                  </a:lnTo>
                  <a:lnTo>
                    <a:pt x="180" y="276"/>
                  </a:lnTo>
                  <a:lnTo>
                    <a:pt x="192" y="284"/>
                  </a:lnTo>
                  <a:lnTo>
                    <a:pt x="204" y="294"/>
                  </a:lnTo>
                  <a:lnTo>
                    <a:pt x="212" y="308"/>
                  </a:lnTo>
                  <a:lnTo>
                    <a:pt x="218" y="322"/>
                  </a:lnTo>
                  <a:lnTo>
                    <a:pt x="222" y="336"/>
                  </a:lnTo>
                  <a:lnTo>
                    <a:pt x="222" y="350"/>
                  </a:lnTo>
                  <a:lnTo>
                    <a:pt x="222" y="350"/>
                  </a:lnTo>
                  <a:lnTo>
                    <a:pt x="222" y="368"/>
                  </a:lnTo>
                  <a:lnTo>
                    <a:pt x="218" y="384"/>
                  </a:lnTo>
                  <a:lnTo>
                    <a:pt x="210" y="398"/>
                  </a:lnTo>
                  <a:lnTo>
                    <a:pt x="202" y="408"/>
                  </a:lnTo>
                  <a:lnTo>
                    <a:pt x="190" y="418"/>
                  </a:lnTo>
                  <a:lnTo>
                    <a:pt x="178" y="426"/>
                  </a:lnTo>
                  <a:lnTo>
                    <a:pt x="164" y="430"/>
                  </a:lnTo>
                  <a:lnTo>
                    <a:pt x="148" y="432"/>
                  </a:lnTo>
                  <a:close/>
                  <a:moveTo>
                    <a:pt x="906" y="432"/>
                  </a:moveTo>
                  <a:lnTo>
                    <a:pt x="906" y="432"/>
                  </a:lnTo>
                  <a:lnTo>
                    <a:pt x="892" y="430"/>
                  </a:lnTo>
                  <a:lnTo>
                    <a:pt x="880" y="428"/>
                  </a:lnTo>
                  <a:lnTo>
                    <a:pt x="870" y="422"/>
                  </a:lnTo>
                  <a:lnTo>
                    <a:pt x="862" y="414"/>
                  </a:lnTo>
                  <a:lnTo>
                    <a:pt x="856" y="404"/>
                  </a:lnTo>
                  <a:lnTo>
                    <a:pt x="852" y="392"/>
                  </a:lnTo>
                  <a:lnTo>
                    <a:pt x="850" y="378"/>
                  </a:lnTo>
                  <a:lnTo>
                    <a:pt x="850" y="362"/>
                  </a:lnTo>
                  <a:lnTo>
                    <a:pt x="850" y="362"/>
                  </a:lnTo>
                  <a:lnTo>
                    <a:pt x="852" y="346"/>
                  </a:lnTo>
                  <a:lnTo>
                    <a:pt x="856" y="326"/>
                  </a:lnTo>
                  <a:lnTo>
                    <a:pt x="876" y="258"/>
                  </a:lnTo>
                  <a:lnTo>
                    <a:pt x="876" y="258"/>
                  </a:lnTo>
                  <a:lnTo>
                    <a:pt x="888" y="212"/>
                  </a:lnTo>
                  <a:lnTo>
                    <a:pt x="888" y="212"/>
                  </a:lnTo>
                  <a:lnTo>
                    <a:pt x="896" y="184"/>
                  </a:lnTo>
                  <a:lnTo>
                    <a:pt x="900" y="158"/>
                  </a:lnTo>
                  <a:lnTo>
                    <a:pt x="904" y="132"/>
                  </a:lnTo>
                  <a:lnTo>
                    <a:pt x="904" y="108"/>
                  </a:lnTo>
                  <a:lnTo>
                    <a:pt x="904" y="84"/>
                  </a:lnTo>
                  <a:lnTo>
                    <a:pt x="900" y="64"/>
                  </a:lnTo>
                  <a:lnTo>
                    <a:pt x="894" y="46"/>
                  </a:lnTo>
                  <a:lnTo>
                    <a:pt x="886" y="30"/>
                  </a:lnTo>
                  <a:lnTo>
                    <a:pt x="886" y="30"/>
                  </a:lnTo>
                  <a:lnTo>
                    <a:pt x="880" y="20"/>
                  </a:lnTo>
                  <a:lnTo>
                    <a:pt x="872" y="10"/>
                  </a:lnTo>
                  <a:lnTo>
                    <a:pt x="862" y="6"/>
                  </a:lnTo>
                  <a:lnTo>
                    <a:pt x="852" y="2"/>
                  </a:lnTo>
                  <a:lnTo>
                    <a:pt x="852" y="2"/>
                  </a:lnTo>
                  <a:lnTo>
                    <a:pt x="842" y="0"/>
                  </a:lnTo>
                  <a:lnTo>
                    <a:pt x="832" y="2"/>
                  </a:lnTo>
                  <a:lnTo>
                    <a:pt x="820" y="6"/>
                  </a:lnTo>
                  <a:lnTo>
                    <a:pt x="810" y="12"/>
                  </a:lnTo>
                  <a:lnTo>
                    <a:pt x="810" y="12"/>
                  </a:lnTo>
                  <a:lnTo>
                    <a:pt x="802" y="18"/>
                  </a:lnTo>
                  <a:lnTo>
                    <a:pt x="796" y="24"/>
                  </a:lnTo>
                  <a:lnTo>
                    <a:pt x="788" y="34"/>
                  </a:lnTo>
                  <a:lnTo>
                    <a:pt x="780" y="48"/>
                  </a:lnTo>
                  <a:lnTo>
                    <a:pt x="772" y="64"/>
                  </a:lnTo>
                  <a:lnTo>
                    <a:pt x="766" y="82"/>
                  </a:lnTo>
                  <a:lnTo>
                    <a:pt x="760" y="106"/>
                  </a:lnTo>
                  <a:lnTo>
                    <a:pt x="756" y="132"/>
                  </a:lnTo>
                  <a:lnTo>
                    <a:pt x="756" y="132"/>
                  </a:lnTo>
                  <a:lnTo>
                    <a:pt x="754" y="170"/>
                  </a:lnTo>
                  <a:lnTo>
                    <a:pt x="752" y="196"/>
                  </a:lnTo>
                  <a:lnTo>
                    <a:pt x="754" y="220"/>
                  </a:lnTo>
                  <a:lnTo>
                    <a:pt x="754" y="220"/>
                  </a:lnTo>
                  <a:lnTo>
                    <a:pt x="738" y="212"/>
                  </a:lnTo>
                  <a:lnTo>
                    <a:pt x="720" y="204"/>
                  </a:lnTo>
                  <a:lnTo>
                    <a:pt x="702" y="200"/>
                  </a:lnTo>
                  <a:lnTo>
                    <a:pt x="684" y="200"/>
                  </a:lnTo>
                  <a:lnTo>
                    <a:pt x="684" y="200"/>
                  </a:lnTo>
                  <a:lnTo>
                    <a:pt x="662" y="202"/>
                  </a:lnTo>
                  <a:lnTo>
                    <a:pt x="644" y="206"/>
                  </a:lnTo>
                  <a:lnTo>
                    <a:pt x="624" y="212"/>
                  </a:lnTo>
                  <a:lnTo>
                    <a:pt x="608" y="222"/>
                  </a:lnTo>
                  <a:lnTo>
                    <a:pt x="592" y="234"/>
                  </a:lnTo>
                  <a:lnTo>
                    <a:pt x="578" y="248"/>
                  </a:lnTo>
                  <a:lnTo>
                    <a:pt x="566" y="264"/>
                  </a:lnTo>
                  <a:lnTo>
                    <a:pt x="558" y="282"/>
                  </a:lnTo>
                  <a:lnTo>
                    <a:pt x="558" y="282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0" y="264"/>
                  </a:lnTo>
                  <a:lnTo>
                    <a:pt x="542" y="248"/>
                  </a:lnTo>
                  <a:lnTo>
                    <a:pt x="532" y="234"/>
                  </a:lnTo>
                  <a:lnTo>
                    <a:pt x="520" y="220"/>
                  </a:lnTo>
                  <a:lnTo>
                    <a:pt x="506" y="212"/>
                  </a:lnTo>
                  <a:lnTo>
                    <a:pt x="492" y="204"/>
                  </a:lnTo>
                  <a:lnTo>
                    <a:pt x="476" y="200"/>
                  </a:lnTo>
                  <a:lnTo>
                    <a:pt x="458" y="198"/>
                  </a:lnTo>
                  <a:lnTo>
                    <a:pt x="458" y="198"/>
                  </a:lnTo>
                  <a:lnTo>
                    <a:pt x="458" y="198"/>
                  </a:lnTo>
                  <a:lnTo>
                    <a:pt x="442" y="200"/>
                  </a:lnTo>
                  <a:lnTo>
                    <a:pt x="428" y="202"/>
                  </a:lnTo>
                  <a:lnTo>
                    <a:pt x="402" y="208"/>
                  </a:lnTo>
                  <a:lnTo>
                    <a:pt x="382" y="216"/>
                  </a:lnTo>
                  <a:lnTo>
                    <a:pt x="366" y="224"/>
                  </a:lnTo>
                  <a:lnTo>
                    <a:pt x="366" y="100"/>
                  </a:lnTo>
                  <a:lnTo>
                    <a:pt x="288" y="100"/>
                  </a:lnTo>
                  <a:lnTo>
                    <a:pt x="288" y="276"/>
                  </a:lnTo>
                  <a:lnTo>
                    <a:pt x="288" y="276"/>
                  </a:lnTo>
                  <a:lnTo>
                    <a:pt x="278" y="258"/>
                  </a:lnTo>
                  <a:lnTo>
                    <a:pt x="266" y="242"/>
                  </a:lnTo>
                  <a:lnTo>
                    <a:pt x="252" y="228"/>
                  </a:lnTo>
                  <a:lnTo>
                    <a:pt x="236" y="218"/>
                  </a:lnTo>
                  <a:lnTo>
                    <a:pt x="218" y="210"/>
                  </a:lnTo>
                  <a:lnTo>
                    <a:pt x="200" y="204"/>
                  </a:lnTo>
                  <a:lnTo>
                    <a:pt x="182" y="200"/>
                  </a:lnTo>
                  <a:lnTo>
                    <a:pt x="162" y="198"/>
                  </a:lnTo>
                  <a:lnTo>
                    <a:pt x="162" y="198"/>
                  </a:lnTo>
                  <a:lnTo>
                    <a:pt x="150" y="198"/>
                  </a:lnTo>
                  <a:lnTo>
                    <a:pt x="138" y="200"/>
                  </a:lnTo>
                  <a:lnTo>
                    <a:pt x="126" y="204"/>
                  </a:lnTo>
                  <a:lnTo>
                    <a:pt x="114" y="208"/>
                  </a:lnTo>
                  <a:lnTo>
                    <a:pt x="104" y="214"/>
                  </a:lnTo>
                  <a:lnTo>
                    <a:pt x="94" y="220"/>
                  </a:lnTo>
                  <a:lnTo>
                    <a:pt x="84" y="228"/>
                  </a:lnTo>
                  <a:lnTo>
                    <a:pt x="74" y="238"/>
                  </a:lnTo>
                  <a:lnTo>
                    <a:pt x="74" y="204"/>
                  </a:lnTo>
                  <a:lnTo>
                    <a:pt x="0" y="204"/>
                  </a:lnTo>
                  <a:lnTo>
                    <a:pt x="0" y="602"/>
                  </a:lnTo>
                  <a:lnTo>
                    <a:pt x="74" y="602"/>
                  </a:lnTo>
                  <a:lnTo>
                    <a:pt x="74" y="466"/>
                  </a:lnTo>
                  <a:lnTo>
                    <a:pt x="74" y="466"/>
                  </a:lnTo>
                  <a:lnTo>
                    <a:pt x="94" y="480"/>
                  </a:lnTo>
                  <a:lnTo>
                    <a:pt x="116" y="492"/>
                  </a:lnTo>
                  <a:lnTo>
                    <a:pt x="138" y="498"/>
                  </a:lnTo>
                  <a:lnTo>
                    <a:pt x="162" y="500"/>
                  </a:lnTo>
                  <a:lnTo>
                    <a:pt x="162" y="500"/>
                  </a:lnTo>
                  <a:lnTo>
                    <a:pt x="184" y="498"/>
                  </a:lnTo>
                  <a:lnTo>
                    <a:pt x="204" y="494"/>
                  </a:lnTo>
                  <a:lnTo>
                    <a:pt x="222" y="488"/>
                  </a:lnTo>
                  <a:lnTo>
                    <a:pt x="238" y="478"/>
                  </a:lnTo>
                  <a:lnTo>
                    <a:pt x="254" y="468"/>
                  </a:lnTo>
                  <a:lnTo>
                    <a:pt x="268" y="454"/>
                  </a:lnTo>
                  <a:lnTo>
                    <a:pt x="278" y="438"/>
                  </a:lnTo>
                  <a:lnTo>
                    <a:pt x="288" y="420"/>
                  </a:lnTo>
                  <a:lnTo>
                    <a:pt x="288" y="492"/>
                  </a:lnTo>
                  <a:lnTo>
                    <a:pt x="366" y="492"/>
                  </a:lnTo>
                  <a:lnTo>
                    <a:pt x="366" y="330"/>
                  </a:lnTo>
                  <a:lnTo>
                    <a:pt x="366" y="330"/>
                  </a:lnTo>
                  <a:lnTo>
                    <a:pt x="366" y="320"/>
                  </a:lnTo>
                  <a:lnTo>
                    <a:pt x="368" y="308"/>
                  </a:lnTo>
                  <a:lnTo>
                    <a:pt x="368" y="308"/>
                  </a:lnTo>
                  <a:lnTo>
                    <a:pt x="372" y="302"/>
                  </a:lnTo>
                  <a:lnTo>
                    <a:pt x="376" y="296"/>
                  </a:lnTo>
                  <a:lnTo>
                    <a:pt x="384" y="288"/>
                  </a:lnTo>
                  <a:lnTo>
                    <a:pt x="392" y="282"/>
                  </a:lnTo>
                  <a:lnTo>
                    <a:pt x="402" y="278"/>
                  </a:lnTo>
                  <a:lnTo>
                    <a:pt x="414" y="272"/>
                  </a:lnTo>
                  <a:lnTo>
                    <a:pt x="426" y="270"/>
                  </a:lnTo>
                  <a:lnTo>
                    <a:pt x="440" y="268"/>
                  </a:lnTo>
                  <a:lnTo>
                    <a:pt x="440" y="268"/>
                  </a:lnTo>
                  <a:lnTo>
                    <a:pt x="452" y="270"/>
                  </a:lnTo>
                  <a:lnTo>
                    <a:pt x="462" y="272"/>
                  </a:lnTo>
                  <a:lnTo>
                    <a:pt x="468" y="278"/>
                  </a:lnTo>
                  <a:lnTo>
                    <a:pt x="474" y="284"/>
                  </a:lnTo>
                  <a:lnTo>
                    <a:pt x="480" y="294"/>
                  </a:lnTo>
                  <a:lnTo>
                    <a:pt x="482" y="306"/>
                  </a:lnTo>
                  <a:lnTo>
                    <a:pt x="484" y="322"/>
                  </a:lnTo>
                  <a:lnTo>
                    <a:pt x="484" y="340"/>
                  </a:lnTo>
                  <a:lnTo>
                    <a:pt x="484" y="492"/>
                  </a:lnTo>
                  <a:lnTo>
                    <a:pt x="562" y="492"/>
                  </a:lnTo>
                  <a:lnTo>
                    <a:pt x="562" y="428"/>
                  </a:lnTo>
                  <a:lnTo>
                    <a:pt x="562" y="428"/>
                  </a:lnTo>
                  <a:lnTo>
                    <a:pt x="564" y="430"/>
                  </a:lnTo>
                  <a:lnTo>
                    <a:pt x="564" y="430"/>
                  </a:lnTo>
                  <a:lnTo>
                    <a:pt x="574" y="444"/>
                  </a:lnTo>
                  <a:lnTo>
                    <a:pt x="584" y="460"/>
                  </a:lnTo>
                  <a:lnTo>
                    <a:pt x="598" y="472"/>
                  </a:lnTo>
                  <a:lnTo>
                    <a:pt x="614" y="482"/>
                  </a:lnTo>
                  <a:lnTo>
                    <a:pt x="630" y="490"/>
                  </a:lnTo>
                  <a:lnTo>
                    <a:pt x="646" y="496"/>
                  </a:lnTo>
                  <a:lnTo>
                    <a:pt x="664" y="500"/>
                  </a:lnTo>
                  <a:lnTo>
                    <a:pt x="684" y="500"/>
                  </a:lnTo>
                  <a:lnTo>
                    <a:pt x="684" y="500"/>
                  </a:lnTo>
                  <a:lnTo>
                    <a:pt x="700" y="500"/>
                  </a:lnTo>
                  <a:lnTo>
                    <a:pt x="716" y="498"/>
                  </a:lnTo>
                  <a:lnTo>
                    <a:pt x="732" y="492"/>
                  </a:lnTo>
                  <a:lnTo>
                    <a:pt x="748" y="488"/>
                  </a:lnTo>
                  <a:lnTo>
                    <a:pt x="762" y="480"/>
                  </a:lnTo>
                  <a:lnTo>
                    <a:pt x="776" y="472"/>
                  </a:lnTo>
                  <a:lnTo>
                    <a:pt x="788" y="462"/>
                  </a:lnTo>
                  <a:lnTo>
                    <a:pt x="800" y="452"/>
                  </a:lnTo>
                  <a:lnTo>
                    <a:pt x="800" y="452"/>
                  </a:lnTo>
                  <a:lnTo>
                    <a:pt x="812" y="468"/>
                  </a:lnTo>
                  <a:lnTo>
                    <a:pt x="822" y="476"/>
                  </a:lnTo>
                  <a:lnTo>
                    <a:pt x="832" y="484"/>
                  </a:lnTo>
                  <a:lnTo>
                    <a:pt x="848" y="490"/>
                  </a:lnTo>
                  <a:lnTo>
                    <a:pt x="864" y="496"/>
                  </a:lnTo>
                  <a:lnTo>
                    <a:pt x="884" y="500"/>
                  </a:lnTo>
                  <a:lnTo>
                    <a:pt x="906" y="502"/>
                  </a:lnTo>
                  <a:lnTo>
                    <a:pt x="914" y="502"/>
                  </a:lnTo>
                  <a:lnTo>
                    <a:pt x="914" y="432"/>
                  </a:lnTo>
                  <a:lnTo>
                    <a:pt x="906" y="432"/>
                  </a:lnTo>
                  <a:close/>
                </a:path>
              </a:pathLst>
            </a:custGeom>
            <a:solidFill>
              <a:srgbClr val="3D11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6" name="Freeform 6"/>
            <p:cNvSpPr>
              <a:spLocks/>
            </p:cNvSpPr>
            <p:nvPr userDrawn="1"/>
          </p:nvSpPr>
          <p:spPr bwMode="auto">
            <a:xfrm>
              <a:off x="742445" y="6287343"/>
              <a:ext cx="23760" cy="95040"/>
            </a:xfrm>
            <a:custGeom>
              <a:avLst/>
              <a:gdLst>
                <a:gd name="T0" fmla="*/ 24 w 44"/>
                <a:gd name="T1" fmla="*/ 2 h 176"/>
                <a:gd name="T2" fmla="*/ 24 w 44"/>
                <a:gd name="T3" fmla="*/ 2 h 176"/>
                <a:gd name="T4" fmla="*/ 28 w 44"/>
                <a:gd name="T5" fmla="*/ 2 h 176"/>
                <a:gd name="T6" fmla="*/ 32 w 44"/>
                <a:gd name="T7" fmla="*/ 0 h 176"/>
                <a:gd name="T8" fmla="*/ 32 w 44"/>
                <a:gd name="T9" fmla="*/ 0 h 176"/>
                <a:gd name="T10" fmla="*/ 36 w 44"/>
                <a:gd name="T11" fmla="*/ 2 h 176"/>
                <a:gd name="T12" fmla="*/ 38 w 44"/>
                <a:gd name="T13" fmla="*/ 2 h 176"/>
                <a:gd name="T14" fmla="*/ 38 w 44"/>
                <a:gd name="T15" fmla="*/ 2 h 176"/>
                <a:gd name="T16" fmla="*/ 42 w 44"/>
                <a:gd name="T17" fmla="*/ 8 h 176"/>
                <a:gd name="T18" fmla="*/ 44 w 44"/>
                <a:gd name="T19" fmla="*/ 18 h 176"/>
                <a:gd name="T20" fmla="*/ 44 w 44"/>
                <a:gd name="T21" fmla="*/ 28 h 176"/>
                <a:gd name="T22" fmla="*/ 44 w 44"/>
                <a:gd name="T23" fmla="*/ 40 h 176"/>
                <a:gd name="T24" fmla="*/ 40 w 44"/>
                <a:gd name="T25" fmla="*/ 56 h 176"/>
                <a:gd name="T26" fmla="*/ 36 w 44"/>
                <a:gd name="T27" fmla="*/ 74 h 176"/>
                <a:gd name="T28" fmla="*/ 36 w 44"/>
                <a:gd name="T29" fmla="*/ 74 h 176"/>
                <a:gd name="T30" fmla="*/ 18 w 44"/>
                <a:gd name="T31" fmla="*/ 134 h 176"/>
                <a:gd name="T32" fmla="*/ 4 w 44"/>
                <a:gd name="T33" fmla="*/ 176 h 176"/>
                <a:gd name="T34" fmla="*/ 4 w 44"/>
                <a:gd name="T35" fmla="*/ 176 h 176"/>
                <a:gd name="T36" fmla="*/ 2 w 44"/>
                <a:gd name="T37" fmla="*/ 154 h 176"/>
                <a:gd name="T38" fmla="*/ 0 w 44"/>
                <a:gd name="T39" fmla="*/ 128 h 176"/>
                <a:gd name="T40" fmla="*/ 0 w 44"/>
                <a:gd name="T41" fmla="*/ 100 h 176"/>
                <a:gd name="T42" fmla="*/ 2 w 44"/>
                <a:gd name="T43" fmla="*/ 74 h 176"/>
                <a:gd name="T44" fmla="*/ 6 w 44"/>
                <a:gd name="T45" fmla="*/ 48 h 176"/>
                <a:gd name="T46" fmla="*/ 10 w 44"/>
                <a:gd name="T47" fmla="*/ 28 h 176"/>
                <a:gd name="T48" fmla="*/ 16 w 44"/>
                <a:gd name="T49" fmla="*/ 12 h 176"/>
                <a:gd name="T50" fmla="*/ 20 w 44"/>
                <a:gd name="T51" fmla="*/ 6 h 176"/>
                <a:gd name="T52" fmla="*/ 24 w 44"/>
                <a:gd name="T53" fmla="*/ 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" h="176">
                  <a:moveTo>
                    <a:pt x="24" y="2"/>
                  </a:moveTo>
                  <a:lnTo>
                    <a:pt x="24" y="2"/>
                  </a:lnTo>
                  <a:lnTo>
                    <a:pt x="28" y="2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6" y="2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42" y="8"/>
                  </a:lnTo>
                  <a:lnTo>
                    <a:pt x="44" y="18"/>
                  </a:lnTo>
                  <a:lnTo>
                    <a:pt x="44" y="28"/>
                  </a:lnTo>
                  <a:lnTo>
                    <a:pt x="44" y="40"/>
                  </a:lnTo>
                  <a:lnTo>
                    <a:pt x="40" y="56"/>
                  </a:lnTo>
                  <a:lnTo>
                    <a:pt x="36" y="74"/>
                  </a:lnTo>
                  <a:lnTo>
                    <a:pt x="36" y="74"/>
                  </a:lnTo>
                  <a:lnTo>
                    <a:pt x="18" y="134"/>
                  </a:lnTo>
                  <a:lnTo>
                    <a:pt x="4" y="176"/>
                  </a:lnTo>
                  <a:lnTo>
                    <a:pt x="4" y="176"/>
                  </a:lnTo>
                  <a:lnTo>
                    <a:pt x="2" y="154"/>
                  </a:lnTo>
                  <a:lnTo>
                    <a:pt x="0" y="128"/>
                  </a:lnTo>
                  <a:lnTo>
                    <a:pt x="0" y="100"/>
                  </a:lnTo>
                  <a:lnTo>
                    <a:pt x="2" y="74"/>
                  </a:lnTo>
                  <a:lnTo>
                    <a:pt x="6" y="48"/>
                  </a:lnTo>
                  <a:lnTo>
                    <a:pt x="10" y="28"/>
                  </a:lnTo>
                  <a:lnTo>
                    <a:pt x="16" y="12"/>
                  </a:lnTo>
                  <a:lnTo>
                    <a:pt x="20" y="6"/>
                  </a:lnTo>
                  <a:lnTo>
                    <a:pt x="24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7" name="Freeform 7"/>
            <p:cNvSpPr>
              <a:spLocks/>
            </p:cNvSpPr>
            <p:nvPr userDrawn="1"/>
          </p:nvSpPr>
          <p:spPr bwMode="auto">
            <a:xfrm>
              <a:off x="637685" y="6403983"/>
              <a:ext cx="81000" cy="88560"/>
            </a:xfrm>
            <a:custGeom>
              <a:avLst/>
              <a:gdLst>
                <a:gd name="T0" fmla="*/ 74 w 150"/>
                <a:gd name="T1" fmla="*/ 164 h 164"/>
                <a:gd name="T2" fmla="*/ 74 w 150"/>
                <a:gd name="T3" fmla="*/ 164 h 164"/>
                <a:gd name="T4" fmla="*/ 60 w 150"/>
                <a:gd name="T5" fmla="*/ 162 h 164"/>
                <a:gd name="T6" fmla="*/ 46 w 150"/>
                <a:gd name="T7" fmla="*/ 158 h 164"/>
                <a:gd name="T8" fmla="*/ 34 w 150"/>
                <a:gd name="T9" fmla="*/ 152 h 164"/>
                <a:gd name="T10" fmla="*/ 22 w 150"/>
                <a:gd name="T11" fmla="*/ 142 h 164"/>
                <a:gd name="T12" fmla="*/ 14 w 150"/>
                <a:gd name="T13" fmla="*/ 132 h 164"/>
                <a:gd name="T14" fmla="*/ 6 w 150"/>
                <a:gd name="T15" fmla="*/ 118 h 164"/>
                <a:gd name="T16" fmla="*/ 2 w 150"/>
                <a:gd name="T17" fmla="*/ 102 h 164"/>
                <a:gd name="T18" fmla="*/ 0 w 150"/>
                <a:gd name="T19" fmla="*/ 82 h 164"/>
                <a:gd name="T20" fmla="*/ 0 w 150"/>
                <a:gd name="T21" fmla="*/ 82 h 164"/>
                <a:gd name="T22" fmla="*/ 2 w 150"/>
                <a:gd name="T23" fmla="*/ 64 h 164"/>
                <a:gd name="T24" fmla="*/ 6 w 150"/>
                <a:gd name="T25" fmla="*/ 50 h 164"/>
                <a:gd name="T26" fmla="*/ 12 w 150"/>
                <a:gd name="T27" fmla="*/ 36 h 164"/>
                <a:gd name="T28" fmla="*/ 20 w 150"/>
                <a:gd name="T29" fmla="*/ 24 h 164"/>
                <a:gd name="T30" fmla="*/ 32 w 150"/>
                <a:gd name="T31" fmla="*/ 14 h 164"/>
                <a:gd name="T32" fmla="*/ 44 w 150"/>
                <a:gd name="T33" fmla="*/ 6 h 164"/>
                <a:gd name="T34" fmla="*/ 58 w 150"/>
                <a:gd name="T35" fmla="*/ 2 h 164"/>
                <a:gd name="T36" fmla="*/ 74 w 150"/>
                <a:gd name="T37" fmla="*/ 0 h 164"/>
                <a:gd name="T38" fmla="*/ 74 w 150"/>
                <a:gd name="T39" fmla="*/ 0 h 164"/>
                <a:gd name="T40" fmla="*/ 88 w 150"/>
                <a:gd name="T41" fmla="*/ 2 h 164"/>
                <a:gd name="T42" fmla="*/ 102 w 150"/>
                <a:gd name="T43" fmla="*/ 6 h 164"/>
                <a:gd name="T44" fmla="*/ 114 w 150"/>
                <a:gd name="T45" fmla="*/ 12 h 164"/>
                <a:gd name="T46" fmla="*/ 126 w 150"/>
                <a:gd name="T47" fmla="*/ 22 h 164"/>
                <a:gd name="T48" fmla="*/ 134 w 150"/>
                <a:gd name="T49" fmla="*/ 34 h 164"/>
                <a:gd name="T50" fmla="*/ 142 w 150"/>
                <a:gd name="T51" fmla="*/ 48 h 164"/>
                <a:gd name="T52" fmla="*/ 148 w 150"/>
                <a:gd name="T53" fmla="*/ 64 h 164"/>
                <a:gd name="T54" fmla="*/ 150 w 150"/>
                <a:gd name="T55" fmla="*/ 82 h 164"/>
                <a:gd name="T56" fmla="*/ 150 w 150"/>
                <a:gd name="T57" fmla="*/ 82 h 164"/>
                <a:gd name="T58" fmla="*/ 148 w 150"/>
                <a:gd name="T59" fmla="*/ 100 h 164"/>
                <a:gd name="T60" fmla="*/ 142 w 150"/>
                <a:gd name="T61" fmla="*/ 118 h 164"/>
                <a:gd name="T62" fmla="*/ 134 w 150"/>
                <a:gd name="T63" fmla="*/ 132 h 164"/>
                <a:gd name="T64" fmla="*/ 126 w 150"/>
                <a:gd name="T65" fmla="*/ 142 h 164"/>
                <a:gd name="T66" fmla="*/ 114 w 150"/>
                <a:gd name="T67" fmla="*/ 152 h 164"/>
                <a:gd name="T68" fmla="*/ 102 w 150"/>
                <a:gd name="T69" fmla="*/ 158 h 164"/>
                <a:gd name="T70" fmla="*/ 88 w 150"/>
                <a:gd name="T71" fmla="*/ 162 h 164"/>
                <a:gd name="T72" fmla="*/ 74 w 150"/>
                <a:gd name="T73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0" h="164">
                  <a:moveTo>
                    <a:pt x="74" y="164"/>
                  </a:moveTo>
                  <a:lnTo>
                    <a:pt x="74" y="164"/>
                  </a:lnTo>
                  <a:lnTo>
                    <a:pt x="60" y="162"/>
                  </a:lnTo>
                  <a:lnTo>
                    <a:pt x="46" y="158"/>
                  </a:lnTo>
                  <a:lnTo>
                    <a:pt x="34" y="152"/>
                  </a:lnTo>
                  <a:lnTo>
                    <a:pt x="22" y="142"/>
                  </a:lnTo>
                  <a:lnTo>
                    <a:pt x="14" y="132"/>
                  </a:lnTo>
                  <a:lnTo>
                    <a:pt x="6" y="118"/>
                  </a:lnTo>
                  <a:lnTo>
                    <a:pt x="2" y="102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2" y="64"/>
                  </a:lnTo>
                  <a:lnTo>
                    <a:pt x="6" y="50"/>
                  </a:lnTo>
                  <a:lnTo>
                    <a:pt x="12" y="36"/>
                  </a:lnTo>
                  <a:lnTo>
                    <a:pt x="20" y="24"/>
                  </a:lnTo>
                  <a:lnTo>
                    <a:pt x="32" y="14"/>
                  </a:lnTo>
                  <a:lnTo>
                    <a:pt x="44" y="6"/>
                  </a:lnTo>
                  <a:lnTo>
                    <a:pt x="58" y="2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88" y="2"/>
                  </a:lnTo>
                  <a:lnTo>
                    <a:pt x="102" y="6"/>
                  </a:lnTo>
                  <a:lnTo>
                    <a:pt x="114" y="12"/>
                  </a:lnTo>
                  <a:lnTo>
                    <a:pt x="126" y="22"/>
                  </a:lnTo>
                  <a:lnTo>
                    <a:pt x="134" y="34"/>
                  </a:lnTo>
                  <a:lnTo>
                    <a:pt x="142" y="48"/>
                  </a:lnTo>
                  <a:lnTo>
                    <a:pt x="148" y="64"/>
                  </a:lnTo>
                  <a:lnTo>
                    <a:pt x="150" y="82"/>
                  </a:lnTo>
                  <a:lnTo>
                    <a:pt x="150" y="82"/>
                  </a:lnTo>
                  <a:lnTo>
                    <a:pt x="148" y="100"/>
                  </a:lnTo>
                  <a:lnTo>
                    <a:pt x="142" y="118"/>
                  </a:lnTo>
                  <a:lnTo>
                    <a:pt x="134" y="132"/>
                  </a:lnTo>
                  <a:lnTo>
                    <a:pt x="126" y="142"/>
                  </a:lnTo>
                  <a:lnTo>
                    <a:pt x="114" y="152"/>
                  </a:lnTo>
                  <a:lnTo>
                    <a:pt x="102" y="158"/>
                  </a:lnTo>
                  <a:lnTo>
                    <a:pt x="88" y="162"/>
                  </a:lnTo>
                  <a:lnTo>
                    <a:pt x="74" y="16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8" name="Freeform 8"/>
            <p:cNvSpPr>
              <a:spLocks/>
            </p:cNvSpPr>
            <p:nvPr userDrawn="1"/>
          </p:nvSpPr>
          <p:spPr bwMode="auto">
            <a:xfrm>
              <a:off x="342845" y="6403983"/>
              <a:ext cx="79920" cy="88560"/>
            </a:xfrm>
            <a:custGeom>
              <a:avLst/>
              <a:gdLst>
                <a:gd name="T0" fmla="*/ 74 w 148"/>
                <a:gd name="T1" fmla="*/ 164 h 164"/>
                <a:gd name="T2" fmla="*/ 74 w 148"/>
                <a:gd name="T3" fmla="*/ 164 h 164"/>
                <a:gd name="T4" fmla="*/ 58 w 148"/>
                <a:gd name="T5" fmla="*/ 162 h 164"/>
                <a:gd name="T6" fmla="*/ 44 w 148"/>
                <a:gd name="T7" fmla="*/ 156 h 164"/>
                <a:gd name="T8" fmla="*/ 32 w 148"/>
                <a:gd name="T9" fmla="*/ 150 h 164"/>
                <a:gd name="T10" fmla="*/ 22 w 148"/>
                <a:gd name="T11" fmla="*/ 140 h 164"/>
                <a:gd name="T12" fmla="*/ 12 w 148"/>
                <a:gd name="T13" fmla="*/ 128 h 164"/>
                <a:gd name="T14" fmla="*/ 6 w 148"/>
                <a:gd name="T15" fmla="*/ 114 h 164"/>
                <a:gd name="T16" fmla="*/ 0 w 148"/>
                <a:gd name="T17" fmla="*/ 98 h 164"/>
                <a:gd name="T18" fmla="*/ 0 w 148"/>
                <a:gd name="T19" fmla="*/ 82 h 164"/>
                <a:gd name="T20" fmla="*/ 0 w 148"/>
                <a:gd name="T21" fmla="*/ 82 h 164"/>
                <a:gd name="T22" fmla="*/ 0 w 148"/>
                <a:gd name="T23" fmla="*/ 66 h 164"/>
                <a:gd name="T24" fmla="*/ 4 w 148"/>
                <a:gd name="T25" fmla="*/ 50 h 164"/>
                <a:gd name="T26" fmla="*/ 12 w 148"/>
                <a:gd name="T27" fmla="*/ 36 h 164"/>
                <a:gd name="T28" fmla="*/ 20 w 148"/>
                <a:gd name="T29" fmla="*/ 24 h 164"/>
                <a:gd name="T30" fmla="*/ 32 w 148"/>
                <a:gd name="T31" fmla="*/ 14 h 164"/>
                <a:gd name="T32" fmla="*/ 44 w 148"/>
                <a:gd name="T33" fmla="*/ 6 h 164"/>
                <a:gd name="T34" fmla="*/ 58 w 148"/>
                <a:gd name="T35" fmla="*/ 2 h 164"/>
                <a:gd name="T36" fmla="*/ 74 w 148"/>
                <a:gd name="T37" fmla="*/ 0 h 164"/>
                <a:gd name="T38" fmla="*/ 74 w 148"/>
                <a:gd name="T39" fmla="*/ 0 h 164"/>
                <a:gd name="T40" fmla="*/ 90 w 148"/>
                <a:gd name="T41" fmla="*/ 2 h 164"/>
                <a:gd name="T42" fmla="*/ 106 w 148"/>
                <a:gd name="T43" fmla="*/ 8 h 164"/>
                <a:gd name="T44" fmla="*/ 118 w 148"/>
                <a:gd name="T45" fmla="*/ 16 h 164"/>
                <a:gd name="T46" fmla="*/ 130 w 148"/>
                <a:gd name="T47" fmla="*/ 26 h 164"/>
                <a:gd name="T48" fmla="*/ 138 w 148"/>
                <a:gd name="T49" fmla="*/ 40 h 164"/>
                <a:gd name="T50" fmla="*/ 144 w 148"/>
                <a:gd name="T51" fmla="*/ 54 h 164"/>
                <a:gd name="T52" fmla="*/ 148 w 148"/>
                <a:gd name="T53" fmla="*/ 68 h 164"/>
                <a:gd name="T54" fmla="*/ 148 w 148"/>
                <a:gd name="T55" fmla="*/ 82 h 164"/>
                <a:gd name="T56" fmla="*/ 148 w 148"/>
                <a:gd name="T57" fmla="*/ 82 h 164"/>
                <a:gd name="T58" fmla="*/ 148 w 148"/>
                <a:gd name="T59" fmla="*/ 100 h 164"/>
                <a:gd name="T60" fmla="*/ 144 w 148"/>
                <a:gd name="T61" fmla="*/ 116 h 164"/>
                <a:gd name="T62" fmla="*/ 136 w 148"/>
                <a:gd name="T63" fmla="*/ 130 h 164"/>
                <a:gd name="T64" fmla="*/ 128 w 148"/>
                <a:gd name="T65" fmla="*/ 140 h 164"/>
                <a:gd name="T66" fmla="*/ 116 w 148"/>
                <a:gd name="T67" fmla="*/ 150 h 164"/>
                <a:gd name="T68" fmla="*/ 104 w 148"/>
                <a:gd name="T69" fmla="*/ 158 h 164"/>
                <a:gd name="T70" fmla="*/ 90 w 148"/>
                <a:gd name="T71" fmla="*/ 162 h 164"/>
                <a:gd name="T72" fmla="*/ 74 w 148"/>
                <a:gd name="T73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8" h="164">
                  <a:moveTo>
                    <a:pt x="74" y="164"/>
                  </a:moveTo>
                  <a:lnTo>
                    <a:pt x="74" y="164"/>
                  </a:lnTo>
                  <a:lnTo>
                    <a:pt x="58" y="162"/>
                  </a:lnTo>
                  <a:lnTo>
                    <a:pt x="44" y="156"/>
                  </a:lnTo>
                  <a:lnTo>
                    <a:pt x="32" y="150"/>
                  </a:lnTo>
                  <a:lnTo>
                    <a:pt x="22" y="140"/>
                  </a:lnTo>
                  <a:lnTo>
                    <a:pt x="12" y="128"/>
                  </a:lnTo>
                  <a:lnTo>
                    <a:pt x="6" y="114"/>
                  </a:lnTo>
                  <a:lnTo>
                    <a:pt x="0" y="98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66"/>
                  </a:lnTo>
                  <a:lnTo>
                    <a:pt x="4" y="50"/>
                  </a:lnTo>
                  <a:lnTo>
                    <a:pt x="12" y="36"/>
                  </a:lnTo>
                  <a:lnTo>
                    <a:pt x="20" y="24"/>
                  </a:lnTo>
                  <a:lnTo>
                    <a:pt x="32" y="14"/>
                  </a:lnTo>
                  <a:lnTo>
                    <a:pt x="44" y="6"/>
                  </a:lnTo>
                  <a:lnTo>
                    <a:pt x="58" y="2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90" y="2"/>
                  </a:lnTo>
                  <a:lnTo>
                    <a:pt x="106" y="8"/>
                  </a:lnTo>
                  <a:lnTo>
                    <a:pt x="118" y="16"/>
                  </a:lnTo>
                  <a:lnTo>
                    <a:pt x="130" y="26"/>
                  </a:lnTo>
                  <a:lnTo>
                    <a:pt x="138" y="40"/>
                  </a:lnTo>
                  <a:lnTo>
                    <a:pt x="144" y="54"/>
                  </a:lnTo>
                  <a:lnTo>
                    <a:pt x="148" y="68"/>
                  </a:lnTo>
                  <a:lnTo>
                    <a:pt x="148" y="82"/>
                  </a:lnTo>
                  <a:lnTo>
                    <a:pt x="148" y="82"/>
                  </a:lnTo>
                  <a:lnTo>
                    <a:pt x="148" y="100"/>
                  </a:lnTo>
                  <a:lnTo>
                    <a:pt x="144" y="116"/>
                  </a:lnTo>
                  <a:lnTo>
                    <a:pt x="136" y="130"/>
                  </a:lnTo>
                  <a:lnTo>
                    <a:pt x="128" y="140"/>
                  </a:lnTo>
                  <a:lnTo>
                    <a:pt x="116" y="150"/>
                  </a:lnTo>
                  <a:lnTo>
                    <a:pt x="104" y="158"/>
                  </a:lnTo>
                  <a:lnTo>
                    <a:pt x="90" y="162"/>
                  </a:lnTo>
                  <a:lnTo>
                    <a:pt x="74" y="16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9" name="Freeform 9"/>
            <p:cNvSpPr>
              <a:spLocks/>
            </p:cNvSpPr>
            <p:nvPr userDrawn="1"/>
          </p:nvSpPr>
          <p:spPr bwMode="auto">
            <a:xfrm>
              <a:off x="302885" y="6259263"/>
              <a:ext cx="493560" cy="325080"/>
            </a:xfrm>
            <a:custGeom>
              <a:avLst/>
              <a:gdLst>
                <a:gd name="T0" fmla="*/ 892 w 914"/>
                <a:gd name="T1" fmla="*/ 430 h 602"/>
                <a:gd name="T2" fmla="*/ 862 w 914"/>
                <a:gd name="T3" fmla="*/ 414 h 602"/>
                <a:gd name="T4" fmla="*/ 850 w 914"/>
                <a:gd name="T5" fmla="*/ 378 h 602"/>
                <a:gd name="T6" fmla="*/ 852 w 914"/>
                <a:gd name="T7" fmla="*/ 346 h 602"/>
                <a:gd name="T8" fmla="*/ 876 w 914"/>
                <a:gd name="T9" fmla="*/ 258 h 602"/>
                <a:gd name="T10" fmla="*/ 896 w 914"/>
                <a:gd name="T11" fmla="*/ 184 h 602"/>
                <a:gd name="T12" fmla="*/ 904 w 914"/>
                <a:gd name="T13" fmla="*/ 108 h 602"/>
                <a:gd name="T14" fmla="*/ 894 w 914"/>
                <a:gd name="T15" fmla="*/ 46 h 602"/>
                <a:gd name="T16" fmla="*/ 880 w 914"/>
                <a:gd name="T17" fmla="*/ 20 h 602"/>
                <a:gd name="T18" fmla="*/ 852 w 914"/>
                <a:gd name="T19" fmla="*/ 2 h 602"/>
                <a:gd name="T20" fmla="*/ 832 w 914"/>
                <a:gd name="T21" fmla="*/ 2 h 602"/>
                <a:gd name="T22" fmla="*/ 810 w 914"/>
                <a:gd name="T23" fmla="*/ 12 h 602"/>
                <a:gd name="T24" fmla="*/ 788 w 914"/>
                <a:gd name="T25" fmla="*/ 34 h 602"/>
                <a:gd name="T26" fmla="*/ 766 w 914"/>
                <a:gd name="T27" fmla="*/ 82 h 602"/>
                <a:gd name="T28" fmla="*/ 756 w 914"/>
                <a:gd name="T29" fmla="*/ 132 h 602"/>
                <a:gd name="T30" fmla="*/ 754 w 914"/>
                <a:gd name="T31" fmla="*/ 220 h 602"/>
                <a:gd name="T32" fmla="*/ 720 w 914"/>
                <a:gd name="T33" fmla="*/ 204 h 602"/>
                <a:gd name="T34" fmla="*/ 684 w 914"/>
                <a:gd name="T35" fmla="*/ 200 h 602"/>
                <a:gd name="T36" fmla="*/ 624 w 914"/>
                <a:gd name="T37" fmla="*/ 212 h 602"/>
                <a:gd name="T38" fmla="*/ 578 w 914"/>
                <a:gd name="T39" fmla="*/ 248 h 602"/>
                <a:gd name="T40" fmla="*/ 558 w 914"/>
                <a:gd name="T41" fmla="*/ 282 h 602"/>
                <a:gd name="T42" fmla="*/ 556 w 914"/>
                <a:gd name="T43" fmla="*/ 284 h 602"/>
                <a:gd name="T44" fmla="*/ 542 w 914"/>
                <a:gd name="T45" fmla="*/ 248 h 602"/>
                <a:gd name="T46" fmla="*/ 506 w 914"/>
                <a:gd name="T47" fmla="*/ 212 h 602"/>
                <a:gd name="T48" fmla="*/ 458 w 914"/>
                <a:gd name="T49" fmla="*/ 198 h 602"/>
                <a:gd name="T50" fmla="*/ 442 w 914"/>
                <a:gd name="T51" fmla="*/ 200 h 602"/>
                <a:gd name="T52" fmla="*/ 382 w 914"/>
                <a:gd name="T53" fmla="*/ 216 h 602"/>
                <a:gd name="T54" fmla="*/ 288 w 914"/>
                <a:gd name="T55" fmla="*/ 100 h 602"/>
                <a:gd name="T56" fmla="*/ 278 w 914"/>
                <a:gd name="T57" fmla="*/ 258 h 602"/>
                <a:gd name="T58" fmla="*/ 236 w 914"/>
                <a:gd name="T59" fmla="*/ 218 h 602"/>
                <a:gd name="T60" fmla="*/ 182 w 914"/>
                <a:gd name="T61" fmla="*/ 200 h 602"/>
                <a:gd name="T62" fmla="*/ 150 w 914"/>
                <a:gd name="T63" fmla="*/ 198 h 602"/>
                <a:gd name="T64" fmla="*/ 114 w 914"/>
                <a:gd name="T65" fmla="*/ 208 h 602"/>
                <a:gd name="T66" fmla="*/ 84 w 914"/>
                <a:gd name="T67" fmla="*/ 228 h 602"/>
                <a:gd name="T68" fmla="*/ 0 w 914"/>
                <a:gd name="T69" fmla="*/ 204 h 602"/>
                <a:gd name="T70" fmla="*/ 74 w 914"/>
                <a:gd name="T71" fmla="*/ 466 h 602"/>
                <a:gd name="T72" fmla="*/ 116 w 914"/>
                <a:gd name="T73" fmla="*/ 492 h 602"/>
                <a:gd name="T74" fmla="*/ 162 w 914"/>
                <a:gd name="T75" fmla="*/ 500 h 602"/>
                <a:gd name="T76" fmla="*/ 222 w 914"/>
                <a:gd name="T77" fmla="*/ 488 h 602"/>
                <a:gd name="T78" fmla="*/ 268 w 914"/>
                <a:gd name="T79" fmla="*/ 454 h 602"/>
                <a:gd name="T80" fmla="*/ 288 w 914"/>
                <a:gd name="T81" fmla="*/ 492 h 602"/>
                <a:gd name="T82" fmla="*/ 366 w 914"/>
                <a:gd name="T83" fmla="*/ 330 h 602"/>
                <a:gd name="T84" fmla="*/ 368 w 914"/>
                <a:gd name="T85" fmla="*/ 308 h 602"/>
                <a:gd name="T86" fmla="*/ 384 w 914"/>
                <a:gd name="T87" fmla="*/ 288 h 602"/>
                <a:gd name="T88" fmla="*/ 414 w 914"/>
                <a:gd name="T89" fmla="*/ 272 h 602"/>
                <a:gd name="T90" fmla="*/ 440 w 914"/>
                <a:gd name="T91" fmla="*/ 268 h 602"/>
                <a:gd name="T92" fmla="*/ 468 w 914"/>
                <a:gd name="T93" fmla="*/ 278 h 602"/>
                <a:gd name="T94" fmla="*/ 482 w 914"/>
                <a:gd name="T95" fmla="*/ 306 h 602"/>
                <a:gd name="T96" fmla="*/ 484 w 914"/>
                <a:gd name="T97" fmla="*/ 492 h 602"/>
                <a:gd name="T98" fmla="*/ 562 w 914"/>
                <a:gd name="T99" fmla="*/ 428 h 602"/>
                <a:gd name="T100" fmla="*/ 574 w 914"/>
                <a:gd name="T101" fmla="*/ 444 h 602"/>
                <a:gd name="T102" fmla="*/ 614 w 914"/>
                <a:gd name="T103" fmla="*/ 482 h 602"/>
                <a:gd name="T104" fmla="*/ 664 w 914"/>
                <a:gd name="T105" fmla="*/ 500 h 602"/>
                <a:gd name="T106" fmla="*/ 700 w 914"/>
                <a:gd name="T107" fmla="*/ 500 h 602"/>
                <a:gd name="T108" fmla="*/ 748 w 914"/>
                <a:gd name="T109" fmla="*/ 488 h 602"/>
                <a:gd name="T110" fmla="*/ 788 w 914"/>
                <a:gd name="T111" fmla="*/ 462 h 602"/>
                <a:gd name="T112" fmla="*/ 812 w 914"/>
                <a:gd name="T113" fmla="*/ 468 h 602"/>
                <a:gd name="T114" fmla="*/ 848 w 914"/>
                <a:gd name="T115" fmla="*/ 490 h 602"/>
                <a:gd name="T116" fmla="*/ 906 w 914"/>
                <a:gd name="T117" fmla="*/ 502 h 602"/>
                <a:gd name="T118" fmla="*/ 906 w 914"/>
                <a:gd name="T119" fmla="*/ 43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14" h="602">
                  <a:moveTo>
                    <a:pt x="906" y="432"/>
                  </a:moveTo>
                  <a:lnTo>
                    <a:pt x="906" y="432"/>
                  </a:lnTo>
                  <a:lnTo>
                    <a:pt x="892" y="430"/>
                  </a:lnTo>
                  <a:lnTo>
                    <a:pt x="880" y="428"/>
                  </a:lnTo>
                  <a:lnTo>
                    <a:pt x="870" y="422"/>
                  </a:lnTo>
                  <a:lnTo>
                    <a:pt x="862" y="414"/>
                  </a:lnTo>
                  <a:lnTo>
                    <a:pt x="856" y="404"/>
                  </a:lnTo>
                  <a:lnTo>
                    <a:pt x="852" y="392"/>
                  </a:lnTo>
                  <a:lnTo>
                    <a:pt x="850" y="378"/>
                  </a:lnTo>
                  <a:lnTo>
                    <a:pt x="850" y="362"/>
                  </a:lnTo>
                  <a:lnTo>
                    <a:pt x="850" y="362"/>
                  </a:lnTo>
                  <a:lnTo>
                    <a:pt x="852" y="346"/>
                  </a:lnTo>
                  <a:lnTo>
                    <a:pt x="856" y="326"/>
                  </a:lnTo>
                  <a:lnTo>
                    <a:pt x="876" y="258"/>
                  </a:lnTo>
                  <a:lnTo>
                    <a:pt x="876" y="258"/>
                  </a:lnTo>
                  <a:lnTo>
                    <a:pt x="888" y="212"/>
                  </a:lnTo>
                  <a:lnTo>
                    <a:pt x="888" y="212"/>
                  </a:lnTo>
                  <a:lnTo>
                    <a:pt x="896" y="184"/>
                  </a:lnTo>
                  <a:lnTo>
                    <a:pt x="900" y="158"/>
                  </a:lnTo>
                  <a:lnTo>
                    <a:pt x="904" y="132"/>
                  </a:lnTo>
                  <a:lnTo>
                    <a:pt x="904" y="108"/>
                  </a:lnTo>
                  <a:lnTo>
                    <a:pt x="904" y="84"/>
                  </a:lnTo>
                  <a:lnTo>
                    <a:pt x="900" y="64"/>
                  </a:lnTo>
                  <a:lnTo>
                    <a:pt x="894" y="46"/>
                  </a:lnTo>
                  <a:lnTo>
                    <a:pt x="886" y="30"/>
                  </a:lnTo>
                  <a:lnTo>
                    <a:pt x="886" y="30"/>
                  </a:lnTo>
                  <a:lnTo>
                    <a:pt x="880" y="20"/>
                  </a:lnTo>
                  <a:lnTo>
                    <a:pt x="872" y="10"/>
                  </a:lnTo>
                  <a:lnTo>
                    <a:pt x="862" y="6"/>
                  </a:lnTo>
                  <a:lnTo>
                    <a:pt x="852" y="2"/>
                  </a:lnTo>
                  <a:lnTo>
                    <a:pt x="852" y="2"/>
                  </a:lnTo>
                  <a:lnTo>
                    <a:pt x="842" y="0"/>
                  </a:lnTo>
                  <a:lnTo>
                    <a:pt x="832" y="2"/>
                  </a:lnTo>
                  <a:lnTo>
                    <a:pt x="820" y="6"/>
                  </a:lnTo>
                  <a:lnTo>
                    <a:pt x="810" y="12"/>
                  </a:lnTo>
                  <a:lnTo>
                    <a:pt x="810" y="12"/>
                  </a:lnTo>
                  <a:lnTo>
                    <a:pt x="802" y="18"/>
                  </a:lnTo>
                  <a:lnTo>
                    <a:pt x="796" y="24"/>
                  </a:lnTo>
                  <a:lnTo>
                    <a:pt x="788" y="34"/>
                  </a:lnTo>
                  <a:lnTo>
                    <a:pt x="780" y="48"/>
                  </a:lnTo>
                  <a:lnTo>
                    <a:pt x="772" y="64"/>
                  </a:lnTo>
                  <a:lnTo>
                    <a:pt x="766" y="82"/>
                  </a:lnTo>
                  <a:lnTo>
                    <a:pt x="760" y="106"/>
                  </a:lnTo>
                  <a:lnTo>
                    <a:pt x="756" y="132"/>
                  </a:lnTo>
                  <a:lnTo>
                    <a:pt x="756" y="132"/>
                  </a:lnTo>
                  <a:lnTo>
                    <a:pt x="754" y="170"/>
                  </a:lnTo>
                  <a:lnTo>
                    <a:pt x="752" y="196"/>
                  </a:lnTo>
                  <a:lnTo>
                    <a:pt x="754" y="220"/>
                  </a:lnTo>
                  <a:lnTo>
                    <a:pt x="754" y="220"/>
                  </a:lnTo>
                  <a:lnTo>
                    <a:pt x="738" y="212"/>
                  </a:lnTo>
                  <a:lnTo>
                    <a:pt x="720" y="204"/>
                  </a:lnTo>
                  <a:lnTo>
                    <a:pt x="702" y="200"/>
                  </a:lnTo>
                  <a:lnTo>
                    <a:pt x="684" y="200"/>
                  </a:lnTo>
                  <a:lnTo>
                    <a:pt x="684" y="200"/>
                  </a:lnTo>
                  <a:lnTo>
                    <a:pt x="662" y="202"/>
                  </a:lnTo>
                  <a:lnTo>
                    <a:pt x="644" y="206"/>
                  </a:lnTo>
                  <a:lnTo>
                    <a:pt x="624" y="212"/>
                  </a:lnTo>
                  <a:lnTo>
                    <a:pt x="608" y="222"/>
                  </a:lnTo>
                  <a:lnTo>
                    <a:pt x="592" y="234"/>
                  </a:lnTo>
                  <a:lnTo>
                    <a:pt x="578" y="248"/>
                  </a:lnTo>
                  <a:lnTo>
                    <a:pt x="566" y="264"/>
                  </a:lnTo>
                  <a:lnTo>
                    <a:pt x="558" y="282"/>
                  </a:lnTo>
                  <a:lnTo>
                    <a:pt x="558" y="282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0" y="264"/>
                  </a:lnTo>
                  <a:lnTo>
                    <a:pt x="542" y="248"/>
                  </a:lnTo>
                  <a:lnTo>
                    <a:pt x="532" y="234"/>
                  </a:lnTo>
                  <a:lnTo>
                    <a:pt x="520" y="220"/>
                  </a:lnTo>
                  <a:lnTo>
                    <a:pt x="506" y="212"/>
                  </a:lnTo>
                  <a:lnTo>
                    <a:pt x="492" y="204"/>
                  </a:lnTo>
                  <a:lnTo>
                    <a:pt x="476" y="200"/>
                  </a:lnTo>
                  <a:lnTo>
                    <a:pt x="458" y="198"/>
                  </a:lnTo>
                  <a:lnTo>
                    <a:pt x="458" y="198"/>
                  </a:lnTo>
                  <a:lnTo>
                    <a:pt x="458" y="198"/>
                  </a:lnTo>
                  <a:lnTo>
                    <a:pt x="442" y="200"/>
                  </a:lnTo>
                  <a:lnTo>
                    <a:pt x="428" y="202"/>
                  </a:lnTo>
                  <a:lnTo>
                    <a:pt x="402" y="208"/>
                  </a:lnTo>
                  <a:lnTo>
                    <a:pt x="382" y="216"/>
                  </a:lnTo>
                  <a:lnTo>
                    <a:pt x="366" y="224"/>
                  </a:lnTo>
                  <a:lnTo>
                    <a:pt x="366" y="100"/>
                  </a:lnTo>
                  <a:lnTo>
                    <a:pt x="288" y="100"/>
                  </a:lnTo>
                  <a:lnTo>
                    <a:pt x="288" y="276"/>
                  </a:lnTo>
                  <a:lnTo>
                    <a:pt x="288" y="276"/>
                  </a:lnTo>
                  <a:lnTo>
                    <a:pt x="278" y="258"/>
                  </a:lnTo>
                  <a:lnTo>
                    <a:pt x="266" y="242"/>
                  </a:lnTo>
                  <a:lnTo>
                    <a:pt x="252" y="228"/>
                  </a:lnTo>
                  <a:lnTo>
                    <a:pt x="236" y="218"/>
                  </a:lnTo>
                  <a:lnTo>
                    <a:pt x="218" y="210"/>
                  </a:lnTo>
                  <a:lnTo>
                    <a:pt x="200" y="204"/>
                  </a:lnTo>
                  <a:lnTo>
                    <a:pt x="182" y="200"/>
                  </a:lnTo>
                  <a:lnTo>
                    <a:pt x="162" y="198"/>
                  </a:lnTo>
                  <a:lnTo>
                    <a:pt x="162" y="198"/>
                  </a:lnTo>
                  <a:lnTo>
                    <a:pt x="150" y="198"/>
                  </a:lnTo>
                  <a:lnTo>
                    <a:pt x="138" y="200"/>
                  </a:lnTo>
                  <a:lnTo>
                    <a:pt x="126" y="204"/>
                  </a:lnTo>
                  <a:lnTo>
                    <a:pt x="114" y="208"/>
                  </a:lnTo>
                  <a:lnTo>
                    <a:pt x="104" y="214"/>
                  </a:lnTo>
                  <a:lnTo>
                    <a:pt x="94" y="220"/>
                  </a:lnTo>
                  <a:lnTo>
                    <a:pt x="84" y="228"/>
                  </a:lnTo>
                  <a:lnTo>
                    <a:pt x="74" y="238"/>
                  </a:lnTo>
                  <a:lnTo>
                    <a:pt x="74" y="204"/>
                  </a:lnTo>
                  <a:lnTo>
                    <a:pt x="0" y="204"/>
                  </a:lnTo>
                  <a:lnTo>
                    <a:pt x="0" y="602"/>
                  </a:lnTo>
                  <a:lnTo>
                    <a:pt x="74" y="602"/>
                  </a:lnTo>
                  <a:lnTo>
                    <a:pt x="74" y="466"/>
                  </a:lnTo>
                  <a:lnTo>
                    <a:pt x="74" y="466"/>
                  </a:lnTo>
                  <a:lnTo>
                    <a:pt x="94" y="480"/>
                  </a:lnTo>
                  <a:lnTo>
                    <a:pt x="116" y="492"/>
                  </a:lnTo>
                  <a:lnTo>
                    <a:pt x="138" y="498"/>
                  </a:lnTo>
                  <a:lnTo>
                    <a:pt x="162" y="500"/>
                  </a:lnTo>
                  <a:lnTo>
                    <a:pt x="162" y="500"/>
                  </a:lnTo>
                  <a:lnTo>
                    <a:pt x="184" y="498"/>
                  </a:lnTo>
                  <a:lnTo>
                    <a:pt x="204" y="494"/>
                  </a:lnTo>
                  <a:lnTo>
                    <a:pt x="222" y="488"/>
                  </a:lnTo>
                  <a:lnTo>
                    <a:pt x="238" y="478"/>
                  </a:lnTo>
                  <a:lnTo>
                    <a:pt x="254" y="468"/>
                  </a:lnTo>
                  <a:lnTo>
                    <a:pt x="268" y="454"/>
                  </a:lnTo>
                  <a:lnTo>
                    <a:pt x="278" y="438"/>
                  </a:lnTo>
                  <a:lnTo>
                    <a:pt x="288" y="420"/>
                  </a:lnTo>
                  <a:lnTo>
                    <a:pt x="288" y="492"/>
                  </a:lnTo>
                  <a:lnTo>
                    <a:pt x="366" y="492"/>
                  </a:lnTo>
                  <a:lnTo>
                    <a:pt x="366" y="330"/>
                  </a:lnTo>
                  <a:lnTo>
                    <a:pt x="366" y="330"/>
                  </a:lnTo>
                  <a:lnTo>
                    <a:pt x="366" y="320"/>
                  </a:lnTo>
                  <a:lnTo>
                    <a:pt x="368" y="308"/>
                  </a:lnTo>
                  <a:lnTo>
                    <a:pt x="368" y="308"/>
                  </a:lnTo>
                  <a:lnTo>
                    <a:pt x="372" y="302"/>
                  </a:lnTo>
                  <a:lnTo>
                    <a:pt x="376" y="296"/>
                  </a:lnTo>
                  <a:lnTo>
                    <a:pt x="384" y="288"/>
                  </a:lnTo>
                  <a:lnTo>
                    <a:pt x="392" y="282"/>
                  </a:lnTo>
                  <a:lnTo>
                    <a:pt x="402" y="278"/>
                  </a:lnTo>
                  <a:lnTo>
                    <a:pt x="414" y="272"/>
                  </a:lnTo>
                  <a:lnTo>
                    <a:pt x="426" y="270"/>
                  </a:lnTo>
                  <a:lnTo>
                    <a:pt x="440" y="268"/>
                  </a:lnTo>
                  <a:lnTo>
                    <a:pt x="440" y="268"/>
                  </a:lnTo>
                  <a:lnTo>
                    <a:pt x="452" y="270"/>
                  </a:lnTo>
                  <a:lnTo>
                    <a:pt x="462" y="272"/>
                  </a:lnTo>
                  <a:lnTo>
                    <a:pt x="468" y="278"/>
                  </a:lnTo>
                  <a:lnTo>
                    <a:pt x="474" y="284"/>
                  </a:lnTo>
                  <a:lnTo>
                    <a:pt x="480" y="294"/>
                  </a:lnTo>
                  <a:lnTo>
                    <a:pt x="482" y="306"/>
                  </a:lnTo>
                  <a:lnTo>
                    <a:pt x="484" y="322"/>
                  </a:lnTo>
                  <a:lnTo>
                    <a:pt x="484" y="340"/>
                  </a:lnTo>
                  <a:lnTo>
                    <a:pt x="484" y="492"/>
                  </a:lnTo>
                  <a:lnTo>
                    <a:pt x="562" y="492"/>
                  </a:lnTo>
                  <a:lnTo>
                    <a:pt x="562" y="428"/>
                  </a:lnTo>
                  <a:lnTo>
                    <a:pt x="562" y="428"/>
                  </a:lnTo>
                  <a:lnTo>
                    <a:pt x="564" y="430"/>
                  </a:lnTo>
                  <a:lnTo>
                    <a:pt x="564" y="430"/>
                  </a:lnTo>
                  <a:lnTo>
                    <a:pt x="574" y="444"/>
                  </a:lnTo>
                  <a:lnTo>
                    <a:pt x="584" y="460"/>
                  </a:lnTo>
                  <a:lnTo>
                    <a:pt x="598" y="472"/>
                  </a:lnTo>
                  <a:lnTo>
                    <a:pt x="614" y="482"/>
                  </a:lnTo>
                  <a:lnTo>
                    <a:pt x="630" y="490"/>
                  </a:lnTo>
                  <a:lnTo>
                    <a:pt x="646" y="496"/>
                  </a:lnTo>
                  <a:lnTo>
                    <a:pt x="664" y="500"/>
                  </a:lnTo>
                  <a:lnTo>
                    <a:pt x="684" y="500"/>
                  </a:lnTo>
                  <a:lnTo>
                    <a:pt x="684" y="500"/>
                  </a:lnTo>
                  <a:lnTo>
                    <a:pt x="700" y="500"/>
                  </a:lnTo>
                  <a:lnTo>
                    <a:pt x="716" y="498"/>
                  </a:lnTo>
                  <a:lnTo>
                    <a:pt x="732" y="492"/>
                  </a:lnTo>
                  <a:lnTo>
                    <a:pt x="748" y="488"/>
                  </a:lnTo>
                  <a:lnTo>
                    <a:pt x="762" y="480"/>
                  </a:lnTo>
                  <a:lnTo>
                    <a:pt x="776" y="472"/>
                  </a:lnTo>
                  <a:lnTo>
                    <a:pt x="788" y="462"/>
                  </a:lnTo>
                  <a:lnTo>
                    <a:pt x="800" y="452"/>
                  </a:lnTo>
                  <a:lnTo>
                    <a:pt x="800" y="452"/>
                  </a:lnTo>
                  <a:lnTo>
                    <a:pt x="812" y="468"/>
                  </a:lnTo>
                  <a:lnTo>
                    <a:pt x="822" y="476"/>
                  </a:lnTo>
                  <a:lnTo>
                    <a:pt x="832" y="484"/>
                  </a:lnTo>
                  <a:lnTo>
                    <a:pt x="848" y="490"/>
                  </a:lnTo>
                  <a:lnTo>
                    <a:pt x="864" y="496"/>
                  </a:lnTo>
                  <a:lnTo>
                    <a:pt x="884" y="500"/>
                  </a:lnTo>
                  <a:lnTo>
                    <a:pt x="906" y="502"/>
                  </a:lnTo>
                  <a:lnTo>
                    <a:pt x="914" y="502"/>
                  </a:lnTo>
                  <a:lnTo>
                    <a:pt x="914" y="432"/>
                  </a:lnTo>
                  <a:lnTo>
                    <a:pt x="906" y="4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58085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8" r:id="rId1"/>
    <p:sldLayoutId id="2147484239" r:id="rId2"/>
    <p:sldLayoutId id="2147484240" r:id="rId3"/>
    <p:sldLayoutId id="2147484313" r:id="rId4"/>
    <p:sldLayoutId id="2147484241" r:id="rId5"/>
    <p:sldLayoutId id="2147484314" r:id="rId6"/>
    <p:sldLayoutId id="2147484242" r:id="rId7"/>
    <p:sldLayoutId id="2147484243" r:id="rId8"/>
    <p:sldLayoutId id="2147484244" r:id="rId9"/>
    <p:sldLayoutId id="2147484245" r:id="rId10"/>
    <p:sldLayoutId id="2147484246" r:id="rId11"/>
    <p:sldLayoutId id="2147484247" r:id="rId12"/>
    <p:sldLayoutId id="2147484248" r:id="rId13"/>
    <p:sldLayoutId id="2147484249" r:id="rId14"/>
    <p:sldLayoutId id="2147484250" r:id="rId15"/>
    <p:sldLayoutId id="2147484251" r:id="rId16"/>
    <p:sldLayoutId id="2147484252" r:id="rId17"/>
    <p:sldLayoutId id="2147484253" r:id="rId18"/>
    <p:sldLayoutId id="2147484254" r:id="rId19"/>
    <p:sldLayoutId id="2147484255" r:id="rId20"/>
  </p:sldLayoutIdLst>
  <p:hf hdr="0" ftr="0" dt="0"/>
  <p:txStyles>
    <p:titleStyle>
      <a:lvl1pPr algn="l" defTabSz="456670" rtl="0" eaLnBrk="1" latinLnBrk="0" hangingPunct="1">
        <a:lnSpc>
          <a:spcPct val="90000"/>
        </a:lnSpc>
        <a:spcBef>
          <a:spcPct val="0"/>
        </a:spcBef>
        <a:buNone/>
        <a:defRPr sz="2700" b="1" kern="1200">
          <a:solidFill>
            <a:schemeClr val="tx1"/>
          </a:solidFill>
          <a:latin typeface="InterFace" charset="0"/>
          <a:ea typeface="InterFace" charset="0"/>
          <a:cs typeface="InterFace" charset="0"/>
        </a:defRPr>
      </a:lvl1pPr>
    </p:titleStyle>
    <p:bodyStyle>
      <a:lvl1pPr marL="0" indent="0" algn="l" defTabSz="456670" rtl="0" eaLnBrk="1" latinLnBrk="0" hangingPunct="1">
        <a:spcBef>
          <a:spcPts val="1107"/>
        </a:spcBef>
        <a:spcAft>
          <a:spcPts val="450"/>
        </a:spcAft>
        <a:buFont typeface="Arial"/>
        <a:buNone/>
        <a:defRPr sz="1800" b="1" kern="1200">
          <a:solidFill>
            <a:schemeClr val="accent2"/>
          </a:solidFill>
          <a:latin typeface="InterFace" charset="0"/>
          <a:ea typeface="InterFace" charset="0"/>
          <a:cs typeface="InterFace" charset="0"/>
        </a:defRPr>
      </a:lvl1pPr>
      <a:lvl2pPr marL="10121" indent="0" algn="l" defTabSz="456670" rtl="0" eaLnBrk="1" latinLnBrk="0" hangingPunct="1">
        <a:lnSpc>
          <a:spcPct val="110000"/>
        </a:lnSpc>
        <a:spcBef>
          <a:spcPts val="713"/>
        </a:spcBef>
        <a:spcAft>
          <a:spcPts val="713"/>
        </a:spcAft>
        <a:buFont typeface="Arial"/>
        <a:buNone/>
        <a:tabLst/>
        <a:defRPr sz="1400" kern="1200">
          <a:solidFill>
            <a:schemeClr val="accent6"/>
          </a:solidFill>
          <a:latin typeface="Averta Regular" panose="00000500000000000000" pitchFamily="50" charset="0"/>
          <a:ea typeface="Averta Regular" panose="00000500000000000000" pitchFamily="50" charset="0"/>
          <a:cs typeface="Averta Regular" panose="00000500000000000000" pitchFamily="50" charset="0"/>
        </a:defRPr>
      </a:lvl2pPr>
      <a:lvl3pPr marL="186333" indent="-176213" algn="l" defTabSz="456670" rtl="0" eaLnBrk="1" latinLnBrk="0" hangingPunct="1">
        <a:lnSpc>
          <a:spcPct val="110000"/>
        </a:lnSpc>
        <a:spcBef>
          <a:spcPts val="713"/>
        </a:spcBef>
        <a:spcAft>
          <a:spcPts val="713"/>
        </a:spcAft>
        <a:buClr>
          <a:schemeClr val="accent2"/>
        </a:buClr>
        <a:buSzPct val="100000"/>
        <a:buFont typeface="Wingdings" charset="2"/>
        <a:buChar char="§"/>
        <a:tabLst/>
        <a:defRPr sz="1400" kern="1200">
          <a:solidFill>
            <a:schemeClr val="accent6"/>
          </a:solidFill>
          <a:latin typeface="Averta Regular" panose="00000500000000000000" pitchFamily="50" charset="0"/>
          <a:ea typeface="Averta Regular" panose="00000500000000000000" pitchFamily="50" charset="0"/>
          <a:cs typeface="Averta Regular" panose="00000500000000000000" pitchFamily="50" charset="0"/>
        </a:defRPr>
      </a:lvl3pPr>
      <a:lvl4pPr marL="10121" indent="0" algn="l" defTabSz="456670" rtl="0" eaLnBrk="1" latinLnBrk="0" hangingPunct="1">
        <a:lnSpc>
          <a:spcPct val="110000"/>
        </a:lnSpc>
        <a:spcBef>
          <a:spcPts val="713"/>
        </a:spcBef>
        <a:spcAft>
          <a:spcPts val="713"/>
        </a:spcAft>
        <a:buFont typeface="Arial"/>
        <a:buNone/>
        <a:tabLst/>
        <a:defRPr sz="1400" kern="1200">
          <a:solidFill>
            <a:schemeClr val="accent2"/>
          </a:solidFill>
          <a:latin typeface="Averta Regular" panose="00000500000000000000" pitchFamily="50" charset="0"/>
          <a:ea typeface="Averta Regular" panose="00000500000000000000" pitchFamily="50" charset="0"/>
          <a:cs typeface="Averta Regular" panose="00000500000000000000" pitchFamily="50" charset="0"/>
        </a:defRPr>
      </a:lvl4pPr>
      <a:lvl5pPr marL="10121" indent="0" algn="l" defTabSz="456670" rtl="0" eaLnBrk="1" latinLnBrk="0" hangingPunct="1">
        <a:spcBef>
          <a:spcPts val="1107"/>
        </a:spcBef>
        <a:buFont typeface="Arial"/>
        <a:buNone/>
        <a:tabLst/>
        <a:defRPr sz="1500" b="1" i="0" kern="1200">
          <a:solidFill>
            <a:schemeClr val="accent2"/>
          </a:solidFill>
          <a:latin typeface="InterFace" charset="0"/>
          <a:ea typeface="InterFace" charset="0"/>
          <a:cs typeface="InterFace" charset="0"/>
        </a:defRPr>
      </a:lvl5pPr>
      <a:lvl6pPr marL="2511682" indent="-228335" algn="l" defTabSz="45667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8351" indent="-228335" algn="l" defTabSz="45667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5021" indent="-228335" algn="l" defTabSz="45667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1691" indent="-228335" algn="l" defTabSz="45667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670" algn="l" defTabSz="456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339" algn="l" defTabSz="456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009" algn="l" defTabSz="456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679" algn="l" defTabSz="456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347" algn="l" defTabSz="456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0016" algn="l" defTabSz="456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6685" algn="l" defTabSz="456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3355" algn="l" defTabSz="456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7333">
          <p15:clr>
            <a:srgbClr val="F26B43"/>
          </p15:clr>
        </p15:guide>
        <p15:guide id="4" pos="6834">
          <p15:clr>
            <a:srgbClr val="F26B43"/>
          </p15:clr>
        </p15:guide>
        <p15:guide id="5" pos="778">
          <p15:clr>
            <a:srgbClr val="F26B43"/>
          </p15:clr>
        </p15:guide>
        <p15:guide id="6" pos="2207">
          <p15:clr>
            <a:srgbClr val="F26B43"/>
          </p15:clr>
        </p15:guide>
        <p15:guide id="7" pos="189">
          <p15:clr>
            <a:srgbClr val="F26B43"/>
          </p15:clr>
        </p15:guide>
        <p15:guide id="8" pos="3727">
          <p15:clr>
            <a:srgbClr val="F26B43"/>
          </p15:clr>
        </p15:guide>
        <p15:guide id="9" pos="3954">
          <p15:clr>
            <a:srgbClr val="F26B43"/>
          </p15:clr>
        </p15:guide>
        <p15:guide id="10" orient="horz" pos="3725">
          <p15:clr>
            <a:srgbClr val="F26B43"/>
          </p15:clr>
        </p15:guide>
        <p15:guide id="11" orient="horz" pos="4111">
          <p15:clr>
            <a:srgbClr val="F26B43"/>
          </p15:clr>
        </p15:guide>
        <p15:guide id="12" orient="horz" pos="164">
          <p15:clr>
            <a:srgbClr val="F26B43"/>
          </p15:clr>
        </p15:guide>
        <p15:guide id="13" orient="horz" pos="1140">
          <p15:clr>
            <a:srgbClr val="F26B43"/>
          </p15:clr>
        </p15:guide>
        <p15:guide id="14" pos="7492">
          <p15:clr>
            <a:srgbClr val="F26B43"/>
          </p15:clr>
        </p15:guide>
        <p15:guide id="15" pos="234">
          <p15:clr>
            <a:srgbClr val="F26B43"/>
          </p15:clr>
        </p15:guide>
        <p15:guide id="16" orient="horz" pos="346">
          <p15:clr>
            <a:srgbClr val="F26B43"/>
          </p15:clr>
        </p15:guide>
        <p15:guide id="17" pos="334">
          <p15:clr>
            <a:srgbClr val="F26B43"/>
          </p15:clr>
        </p15:guide>
        <p15:guide id="18" pos="370">
          <p15:clr>
            <a:srgbClr val="F26B43"/>
          </p15:clr>
        </p15:guide>
        <p15:guide id="19" pos="7265" userDrawn="1">
          <p15:clr>
            <a:srgbClr val="F26B43"/>
          </p15:clr>
        </p15:guide>
        <p15:guide id="20" orient="horz" pos="232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288259" y="260652"/>
            <a:ext cx="6750750" cy="994172"/>
          </a:xfrm>
          <a:prstGeom prst="rect">
            <a:avLst/>
          </a:prstGeom>
        </p:spPr>
        <p:txBody>
          <a:bodyPr vert="horz" lIns="162000" tIns="94500" rIns="68580" bIns="3429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L-Shape 1"/>
          <p:cNvSpPr/>
          <p:nvPr userDrawn="1"/>
        </p:nvSpPr>
        <p:spPr>
          <a:xfrm rot="5400000">
            <a:off x="227845" y="206974"/>
            <a:ext cx="210660" cy="210855"/>
          </a:xfrm>
          <a:prstGeom prst="corner">
            <a:avLst>
              <a:gd name="adj1" fmla="val 26665"/>
              <a:gd name="adj2" fmla="val 26362"/>
            </a:avLst>
          </a:prstGeom>
          <a:solidFill>
            <a:srgbClr val="9799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C10046"/>
              </a:solidFill>
            </a:endParaRPr>
          </a:p>
        </p:txBody>
      </p:sp>
      <p:sp>
        <p:nvSpPr>
          <p:cNvPr id="3" name="L-Shape 2"/>
          <p:cNvSpPr/>
          <p:nvPr userDrawn="1"/>
        </p:nvSpPr>
        <p:spPr>
          <a:xfrm rot="16200000">
            <a:off x="8392416" y="4555627"/>
            <a:ext cx="338281" cy="338594"/>
          </a:xfrm>
          <a:prstGeom prst="corner">
            <a:avLst>
              <a:gd name="adj1" fmla="val 26665"/>
              <a:gd name="adj2" fmla="val 26362"/>
            </a:avLst>
          </a:prstGeom>
          <a:solidFill>
            <a:srgbClr val="9799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defTabSz="456670" rtl="0"/>
            <a:endParaRPr lang="en-US" sz="1800" kern="1200">
              <a:solidFill>
                <a:srgbClr val="D60057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926307" y="1369219"/>
            <a:ext cx="7209830" cy="30658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6505651" y="4728177"/>
            <a:ext cx="246161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700">
                <a:solidFill>
                  <a:schemeClr val="accent4"/>
                </a:solidFill>
                <a:latin typeface="Averta Regular" panose="00000500000000000000" pitchFamily="50" charset="0"/>
                <a:ea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3" name="Group 82"/>
          <p:cNvGrpSpPr/>
          <p:nvPr userDrawn="1"/>
        </p:nvGrpSpPr>
        <p:grpSpPr>
          <a:xfrm>
            <a:off x="227164" y="4694447"/>
            <a:ext cx="370170" cy="243810"/>
            <a:chOff x="302885" y="6259263"/>
            <a:chExt cx="493560" cy="325080"/>
          </a:xfrm>
        </p:grpSpPr>
        <p:sp>
          <p:nvSpPr>
            <p:cNvPr id="84" name="Freeform 5"/>
            <p:cNvSpPr>
              <a:spLocks noEditPoints="1"/>
            </p:cNvSpPr>
            <p:nvPr userDrawn="1"/>
          </p:nvSpPr>
          <p:spPr bwMode="auto">
            <a:xfrm>
              <a:off x="302885" y="6259263"/>
              <a:ext cx="493560" cy="325080"/>
            </a:xfrm>
            <a:custGeom>
              <a:avLst/>
              <a:gdLst>
                <a:gd name="T0" fmla="*/ 846 w 914"/>
                <a:gd name="T1" fmla="*/ 52 h 602"/>
                <a:gd name="T2" fmla="*/ 858 w 914"/>
                <a:gd name="T3" fmla="*/ 70 h 602"/>
                <a:gd name="T4" fmla="*/ 850 w 914"/>
                <a:gd name="T5" fmla="*/ 126 h 602"/>
                <a:gd name="T6" fmla="*/ 814 w 914"/>
                <a:gd name="T7" fmla="*/ 180 h 602"/>
                <a:gd name="T8" fmla="*/ 830 w 914"/>
                <a:gd name="T9" fmla="*/ 64 h 602"/>
                <a:gd name="T10" fmla="*/ 680 w 914"/>
                <a:gd name="T11" fmla="*/ 430 h 602"/>
                <a:gd name="T12" fmla="*/ 626 w 914"/>
                <a:gd name="T13" fmla="*/ 386 h 602"/>
                <a:gd name="T14" fmla="*/ 626 w 914"/>
                <a:gd name="T15" fmla="*/ 318 h 602"/>
                <a:gd name="T16" fmla="*/ 678 w 914"/>
                <a:gd name="T17" fmla="*/ 270 h 602"/>
                <a:gd name="T18" fmla="*/ 734 w 914"/>
                <a:gd name="T19" fmla="*/ 280 h 602"/>
                <a:gd name="T20" fmla="*/ 770 w 914"/>
                <a:gd name="T21" fmla="*/ 350 h 602"/>
                <a:gd name="T22" fmla="*/ 746 w 914"/>
                <a:gd name="T23" fmla="*/ 410 h 602"/>
                <a:gd name="T24" fmla="*/ 148 w 914"/>
                <a:gd name="T25" fmla="*/ 432 h 602"/>
                <a:gd name="T26" fmla="*/ 96 w 914"/>
                <a:gd name="T27" fmla="*/ 408 h 602"/>
                <a:gd name="T28" fmla="*/ 74 w 914"/>
                <a:gd name="T29" fmla="*/ 350 h 602"/>
                <a:gd name="T30" fmla="*/ 106 w 914"/>
                <a:gd name="T31" fmla="*/ 282 h 602"/>
                <a:gd name="T32" fmla="*/ 164 w 914"/>
                <a:gd name="T33" fmla="*/ 270 h 602"/>
                <a:gd name="T34" fmla="*/ 218 w 914"/>
                <a:gd name="T35" fmla="*/ 322 h 602"/>
                <a:gd name="T36" fmla="*/ 218 w 914"/>
                <a:gd name="T37" fmla="*/ 384 h 602"/>
                <a:gd name="T38" fmla="*/ 164 w 914"/>
                <a:gd name="T39" fmla="*/ 430 h 602"/>
                <a:gd name="T40" fmla="*/ 880 w 914"/>
                <a:gd name="T41" fmla="*/ 428 h 602"/>
                <a:gd name="T42" fmla="*/ 850 w 914"/>
                <a:gd name="T43" fmla="*/ 378 h 602"/>
                <a:gd name="T44" fmla="*/ 876 w 914"/>
                <a:gd name="T45" fmla="*/ 258 h 602"/>
                <a:gd name="T46" fmla="*/ 900 w 914"/>
                <a:gd name="T47" fmla="*/ 158 h 602"/>
                <a:gd name="T48" fmla="*/ 894 w 914"/>
                <a:gd name="T49" fmla="*/ 46 h 602"/>
                <a:gd name="T50" fmla="*/ 862 w 914"/>
                <a:gd name="T51" fmla="*/ 6 h 602"/>
                <a:gd name="T52" fmla="*/ 820 w 914"/>
                <a:gd name="T53" fmla="*/ 6 h 602"/>
                <a:gd name="T54" fmla="*/ 788 w 914"/>
                <a:gd name="T55" fmla="*/ 34 h 602"/>
                <a:gd name="T56" fmla="*/ 756 w 914"/>
                <a:gd name="T57" fmla="*/ 132 h 602"/>
                <a:gd name="T58" fmla="*/ 754 w 914"/>
                <a:gd name="T59" fmla="*/ 220 h 602"/>
                <a:gd name="T60" fmla="*/ 684 w 914"/>
                <a:gd name="T61" fmla="*/ 200 h 602"/>
                <a:gd name="T62" fmla="*/ 592 w 914"/>
                <a:gd name="T63" fmla="*/ 234 h 602"/>
                <a:gd name="T64" fmla="*/ 556 w 914"/>
                <a:gd name="T65" fmla="*/ 284 h 602"/>
                <a:gd name="T66" fmla="*/ 542 w 914"/>
                <a:gd name="T67" fmla="*/ 248 h 602"/>
                <a:gd name="T68" fmla="*/ 476 w 914"/>
                <a:gd name="T69" fmla="*/ 200 h 602"/>
                <a:gd name="T70" fmla="*/ 428 w 914"/>
                <a:gd name="T71" fmla="*/ 202 h 602"/>
                <a:gd name="T72" fmla="*/ 288 w 914"/>
                <a:gd name="T73" fmla="*/ 100 h 602"/>
                <a:gd name="T74" fmla="*/ 252 w 914"/>
                <a:gd name="T75" fmla="*/ 228 h 602"/>
                <a:gd name="T76" fmla="*/ 162 w 914"/>
                <a:gd name="T77" fmla="*/ 198 h 602"/>
                <a:gd name="T78" fmla="*/ 114 w 914"/>
                <a:gd name="T79" fmla="*/ 208 h 602"/>
                <a:gd name="T80" fmla="*/ 74 w 914"/>
                <a:gd name="T81" fmla="*/ 204 h 602"/>
                <a:gd name="T82" fmla="*/ 74 w 914"/>
                <a:gd name="T83" fmla="*/ 466 h 602"/>
                <a:gd name="T84" fmla="*/ 162 w 914"/>
                <a:gd name="T85" fmla="*/ 500 h 602"/>
                <a:gd name="T86" fmla="*/ 254 w 914"/>
                <a:gd name="T87" fmla="*/ 468 h 602"/>
                <a:gd name="T88" fmla="*/ 366 w 914"/>
                <a:gd name="T89" fmla="*/ 492 h 602"/>
                <a:gd name="T90" fmla="*/ 368 w 914"/>
                <a:gd name="T91" fmla="*/ 308 h 602"/>
                <a:gd name="T92" fmla="*/ 402 w 914"/>
                <a:gd name="T93" fmla="*/ 278 h 602"/>
                <a:gd name="T94" fmla="*/ 452 w 914"/>
                <a:gd name="T95" fmla="*/ 270 h 602"/>
                <a:gd name="T96" fmla="*/ 482 w 914"/>
                <a:gd name="T97" fmla="*/ 306 h 602"/>
                <a:gd name="T98" fmla="*/ 562 w 914"/>
                <a:gd name="T99" fmla="*/ 428 h 602"/>
                <a:gd name="T100" fmla="*/ 584 w 914"/>
                <a:gd name="T101" fmla="*/ 460 h 602"/>
                <a:gd name="T102" fmla="*/ 664 w 914"/>
                <a:gd name="T103" fmla="*/ 500 h 602"/>
                <a:gd name="T104" fmla="*/ 732 w 914"/>
                <a:gd name="T105" fmla="*/ 492 h 602"/>
                <a:gd name="T106" fmla="*/ 800 w 914"/>
                <a:gd name="T107" fmla="*/ 452 h 602"/>
                <a:gd name="T108" fmla="*/ 848 w 914"/>
                <a:gd name="T109" fmla="*/ 490 h 602"/>
                <a:gd name="T110" fmla="*/ 914 w 914"/>
                <a:gd name="T111" fmla="*/ 43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14" h="602">
                  <a:moveTo>
                    <a:pt x="838" y="54"/>
                  </a:moveTo>
                  <a:lnTo>
                    <a:pt x="838" y="54"/>
                  </a:lnTo>
                  <a:lnTo>
                    <a:pt x="842" y="54"/>
                  </a:lnTo>
                  <a:lnTo>
                    <a:pt x="846" y="52"/>
                  </a:lnTo>
                  <a:lnTo>
                    <a:pt x="846" y="52"/>
                  </a:lnTo>
                  <a:lnTo>
                    <a:pt x="850" y="54"/>
                  </a:lnTo>
                  <a:lnTo>
                    <a:pt x="852" y="54"/>
                  </a:lnTo>
                  <a:lnTo>
                    <a:pt x="852" y="54"/>
                  </a:lnTo>
                  <a:lnTo>
                    <a:pt x="856" y="60"/>
                  </a:lnTo>
                  <a:lnTo>
                    <a:pt x="858" y="70"/>
                  </a:lnTo>
                  <a:lnTo>
                    <a:pt x="858" y="80"/>
                  </a:lnTo>
                  <a:lnTo>
                    <a:pt x="858" y="92"/>
                  </a:lnTo>
                  <a:lnTo>
                    <a:pt x="854" y="108"/>
                  </a:lnTo>
                  <a:lnTo>
                    <a:pt x="850" y="126"/>
                  </a:lnTo>
                  <a:lnTo>
                    <a:pt x="850" y="126"/>
                  </a:lnTo>
                  <a:lnTo>
                    <a:pt x="832" y="186"/>
                  </a:lnTo>
                  <a:lnTo>
                    <a:pt x="818" y="228"/>
                  </a:lnTo>
                  <a:lnTo>
                    <a:pt x="818" y="228"/>
                  </a:lnTo>
                  <a:lnTo>
                    <a:pt x="816" y="206"/>
                  </a:lnTo>
                  <a:lnTo>
                    <a:pt x="814" y="180"/>
                  </a:lnTo>
                  <a:lnTo>
                    <a:pt x="814" y="152"/>
                  </a:lnTo>
                  <a:lnTo>
                    <a:pt x="816" y="126"/>
                  </a:lnTo>
                  <a:lnTo>
                    <a:pt x="820" y="100"/>
                  </a:lnTo>
                  <a:lnTo>
                    <a:pt x="824" y="80"/>
                  </a:lnTo>
                  <a:lnTo>
                    <a:pt x="830" y="64"/>
                  </a:lnTo>
                  <a:lnTo>
                    <a:pt x="834" y="58"/>
                  </a:lnTo>
                  <a:lnTo>
                    <a:pt x="838" y="54"/>
                  </a:lnTo>
                  <a:close/>
                  <a:moveTo>
                    <a:pt x="694" y="432"/>
                  </a:moveTo>
                  <a:lnTo>
                    <a:pt x="694" y="432"/>
                  </a:lnTo>
                  <a:lnTo>
                    <a:pt x="680" y="430"/>
                  </a:lnTo>
                  <a:lnTo>
                    <a:pt x="666" y="426"/>
                  </a:lnTo>
                  <a:lnTo>
                    <a:pt x="654" y="420"/>
                  </a:lnTo>
                  <a:lnTo>
                    <a:pt x="642" y="410"/>
                  </a:lnTo>
                  <a:lnTo>
                    <a:pt x="634" y="400"/>
                  </a:lnTo>
                  <a:lnTo>
                    <a:pt x="626" y="386"/>
                  </a:lnTo>
                  <a:lnTo>
                    <a:pt x="622" y="370"/>
                  </a:lnTo>
                  <a:lnTo>
                    <a:pt x="620" y="350"/>
                  </a:lnTo>
                  <a:lnTo>
                    <a:pt x="620" y="350"/>
                  </a:lnTo>
                  <a:lnTo>
                    <a:pt x="622" y="332"/>
                  </a:lnTo>
                  <a:lnTo>
                    <a:pt x="626" y="318"/>
                  </a:lnTo>
                  <a:lnTo>
                    <a:pt x="632" y="304"/>
                  </a:lnTo>
                  <a:lnTo>
                    <a:pt x="640" y="292"/>
                  </a:lnTo>
                  <a:lnTo>
                    <a:pt x="652" y="282"/>
                  </a:lnTo>
                  <a:lnTo>
                    <a:pt x="664" y="274"/>
                  </a:lnTo>
                  <a:lnTo>
                    <a:pt x="678" y="270"/>
                  </a:lnTo>
                  <a:lnTo>
                    <a:pt x="694" y="268"/>
                  </a:lnTo>
                  <a:lnTo>
                    <a:pt x="694" y="268"/>
                  </a:lnTo>
                  <a:lnTo>
                    <a:pt x="708" y="270"/>
                  </a:lnTo>
                  <a:lnTo>
                    <a:pt x="722" y="274"/>
                  </a:lnTo>
                  <a:lnTo>
                    <a:pt x="734" y="280"/>
                  </a:lnTo>
                  <a:lnTo>
                    <a:pt x="746" y="290"/>
                  </a:lnTo>
                  <a:lnTo>
                    <a:pt x="754" y="302"/>
                  </a:lnTo>
                  <a:lnTo>
                    <a:pt x="762" y="316"/>
                  </a:lnTo>
                  <a:lnTo>
                    <a:pt x="768" y="332"/>
                  </a:lnTo>
                  <a:lnTo>
                    <a:pt x="770" y="350"/>
                  </a:lnTo>
                  <a:lnTo>
                    <a:pt x="770" y="350"/>
                  </a:lnTo>
                  <a:lnTo>
                    <a:pt x="768" y="368"/>
                  </a:lnTo>
                  <a:lnTo>
                    <a:pt x="762" y="386"/>
                  </a:lnTo>
                  <a:lnTo>
                    <a:pt x="754" y="400"/>
                  </a:lnTo>
                  <a:lnTo>
                    <a:pt x="746" y="410"/>
                  </a:lnTo>
                  <a:lnTo>
                    <a:pt x="734" y="420"/>
                  </a:lnTo>
                  <a:lnTo>
                    <a:pt x="722" y="426"/>
                  </a:lnTo>
                  <a:lnTo>
                    <a:pt x="708" y="430"/>
                  </a:lnTo>
                  <a:lnTo>
                    <a:pt x="694" y="432"/>
                  </a:lnTo>
                  <a:close/>
                  <a:moveTo>
                    <a:pt x="148" y="432"/>
                  </a:moveTo>
                  <a:lnTo>
                    <a:pt x="148" y="432"/>
                  </a:lnTo>
                  <a:lnTo>
                    <a:pt x="132" y="430"/>
                  </a:lnTo>
                  <a:lnTo>
                    <a:pt x="118" y="424"/>
                  </a:lnTo>
                  <a:lnTo>
                    <a:pt x="106" y="418"/>
                  </a:lnTo>
                  <a:lnTo>
                    <a:pt x="96" y="408"/>
                  </a:lnTo>
                  <a:lnTo>
                    <a:pt x="86" y="396"/>
                  </a:lnTo>
                  <a:lnTo>
                    <a:pt x="80" y="382"/>
                  </a:lnTo>
                  <a:lnTo>
                    <a:pt x="74" y="366"/>
                  </a:lnTo>
                  <a:lnTo>
                    <a:pt x="74" y="350"/>
                  </a:lnTo>
                  <a:lnTo>
                    <a:pt x="74" y="350"/>
                  </a:lnTo>
                  <a:lnTo>
                    <a:pt x="74" y="334"/>
                  </a:lnTo>
                  <a:lnTo>
                    <a:pt x="78" y="318"/>
                  </a:lnTo>
                  <a:lnTo>
                    <a:pt x="86" y="304"/>
                  </a:lnTo>
                  <a:lnTo>
                    <a:pt x="94" y="292"/>
                  </a:lnTo>
                  <a:lnTo>
                    <a:pt x="106" y="282"/>
                  </a:lnTo>
                  <a:lnTo>
                    <a:pt x="118" y="274"/>
                  </a:lnTo>
                  <a:lnTo>
                    <a:pt x="132" y="270"/>
                  </a:lnTo>
                  <a:lnTo>
                    <a:pt x="148" y="268"/>
                  </a:lnTo>
                  <a:lnTo>
                    <a:pt x="148" y="268"/>
                  </a:lnTo>
                  <a:lnTo>
                    <a:pt x="164" y="270"/>
                  </a:lnTo>
                  <a:lnTo>
                    <a:pt x="180" y="276"/>
                  </a:lnTo>
                  <a:lnTo>
                    <a:pt x="192" y="284"/>
                  </a:lnTo>
                  <a:lnTo>
                    <a:pt x="204" y="294"/>
                  </a:lnTo>
                  <a:lnTo>
                    <a:pt x="212" y="308"/>
                  </a:lnTo>
                  <a:lnTo>
                    <a:pt x="218" y="322"/>
                  </a:lnTo>
                  <a:lnTo>
                    <a:pt x="222" y="336"/>
                  </a:lnTo>
                  <a:lnTo>
                    <a:pt x="222" y="350"/>
                  </a:lnTo>
                  <a:lnTo>
                    <a:pt x="222" y="350"/>
                  </a:lnTo>
                  <a:lnTo>
                    <a:pt x="222" y="368"/>
                  </a:lnTo>
                  <a:lnTo>
                    <a:pt x="218" y="384"/>
                  </a:lnTo>
                  <a:lnTo>
                    <a:pt x="210" y="398"/>
                  </a:lnTo>
                  <a:lnTo>
                    <a:pt x="202" y="408"/>
                  </a:lnTo>
                  <a:lnTo>
                    <a:pt x="190" y="418"/>
                  </a:lnTo>
                  <a:lnTo>
                    <a:pt x="178" y="426"/>
                  </a:lnTo>
                  <a:lnTo>
                    <a:pt x="164" y="430"/>
                  </a:lnTo>
                  <a:lnTo>
                    <a:pt x="148" y="432"/>
                  </a:lnTo>
                  <a:close/>
                  <a:moveTo>
                    <a:pt x="906" y="432"/>
                  </a:moveTo>
                  <a:lnTo>
                    <a:pt x="906" y="432"/>
                  </a:lnTo>
                  <a:lnTo>
                    <a:pt x="892" y="430"/>
                  </a:lnTo>
                  <a:lnTo>
                    <a:pt x="880" y="428"/>
                  </a:lnTo>
                  <a:lnTo>
                    <a:pt x="870" y="422"/>
                  </a:lnTo>
                  <a:lnTo>
                    <a:pt x="862" y="414"/>
                  </a:lnTo>
                  <a:lnTo>
                    <a:pt x="856" y="404"/>
                  </a:lnTo>
                  <a:lnTo>
                    <a:pt x="852" y="392"/>
                  </a:lnTo>
                  <a:lnTo>
                    <a:pt x="850" y="378"/>
                  </a:lnTo>
                  <a:lnTo>
                    <a:pt x="850" y="362"/>
                  </a:lnTo>
                  <a:lnTo>
                    <a:pt x="850" y="362"/>
                  </a:lnTo>
                  <a:lnTo>
                    <a:pt x="852" y="346"/>
                  </a:lnTo>
                  <a:lnTo>
                    <a:pt x="856" y="326"/>
                  </a:lnTo>
                  <a:lnTo>
                    <a:pt x="876" y="258"/>
                  </a:lnTo>
                  <a:lnTo>
                    <a:pt x="876" y="258"/>
                  </a:lnTo>
                  <a:lnTo>
                    <a:pt x="888" y="212"/>
                  </a:lnTo>
                  <a:lnTo>
                    <a:pt x="888" y="212"/>
                  </a:lnTo>
                  <a:lnTo>
                    <a:pt x="896" y="184"/>
                  </a:lnTo>
                  <a:lnTo>
                    <a:pt x="900" y="158"/>
                  </a:lnTo>
                  <a:lnTo>
                    <a:pt x="904" y="132"/>
                  </a:lnTo>
                  <a:lnTo>
                    <a:pt x="904" y="108"/>
                  </a:lnTo>
                  <a:lnTo>
                    <a:pt x="904" y="84"/>
                  </a:lnTo>
                  <a:lnTo>
                    <a:pt x="900" y="64"/>
                  </a:lnTo>
                  <a:lnTo>
                    <a:pt x="894" y="46"/>
                  </a:lnTo>
                  <a:lnTo>
                    <a:pt x="886" y="30"/>
                  </a:lnTo>
                  <a:lnTo>
                    <a:pt x="886" y="30"/>
                  </a:lnTo>
                  <a:lnTo>
                    <a:pt x="880" y="20"/>
                  </a:lnTo>
                  <a:lnTo>
                    <a:pt x="872" y="10"/>
                  </a:lnTo>
                  <a:lnTo>
                    <a:pt x="862" y="6"/>
                  </a:lnTo>
                  <a:lnTo>
                    <a:pt x="852" y="2"/>
                  </a:lnTo>
                  <a:lnTo>
                    <a:pt x="852" y="2"/>
                  </a:lnTo>
                  <a:lnTo>
                    <a:pt x="842" y="0"/>
                  </a:lnTo>
                  <a:lnTo>
                    <a:pt x="832" y="2"/>
                  </a:lnTo>
                  <a:lnTo>
                    <a:pt x="820" y="6"/>
                  </a:lnTo>
                  <a:lnTo>
                    <a:pt x="810" y="12"/>
                  </a:lnTo>
                  <a:lnTo>
                    <a:pt x="810" y="12"/>
                  </a:lnTo>
                  <a:lnTo>
                    <a:pt x="802" y="18"/>
                  </a:lnTo>
                  <a:lnTo>
                    <a:pt x="796" y="24"/>
                  </a:lnTo>
                  <a:lnTo>
                    <a:pt x="788" y="34"/>
                  </a:lnTo>
                  <a:lnTo>
                    <a:pt x="780" y="48"/>
                  </a:lnTo>
                  <a:lnTo>
                    <a:pt x="772" y="64"/>
                  </a:lnTo>
                  <a:lnTo>
                    <a:pt x="766" y="82"/>
                  </a:lnTo>
                  <a:lnTo>
                    <a:pt x="760" y="106"/>
                  </a:lnTo>
                  <a:lnTo>
                    <a:pt x="756" y="132"/>
                  </a:lnTo>
                  <a:lnTo>
                    <a:pt x="756" y="132"/>
                  </a:lnTo>
                  <a:lnTo>
                    <a:pt x="754" y="170"/>
                  </a:lnTo>
                  <a:lnTo>
                    <a:pt x="752" y="196"/>
                  </a:lnTo>
                  <a:lnTo>
                    <a:pt x="754" y="220"/>
                  </a:lnTo>
                  <a:lnTo>
                    <a:pt x="754" y="220"/>
                  </a:lnTo>
                  <a:lnTo>
                    <a:pt x="738" y="212"/>
                  </a:lnTo>
                  <a:lnTo>
                    <a:pt x="720" y="204"/>
                  </a:lnTo>
                  <a:lnTo>
                    <a:pt x="702" y="200"/>
                  </a:lnTo>
                  <a:lnTo>
                    <a:pt x="684" y="200"/>
                  </a:lnTo>
                  <a:lnTo>
                    <a:pt x="684" y="200"/>
                  </a:lnTo>
                  <a:lnTo>
                    <a:pt x="662" y="202"/>
                  </a:lnTo>
                  <a:lnTo>
                    <a:pt x="644" y="206"/>
                  </a:lnTo>
                  <a:lnTo>
                    <a:pt x="624" y="212"/>
                  </a:lnTo>
                  <a:lnTo>
                    <a:pt x="608" y="222"/>
                  </a:lnTo>
                  <a:lnTo>
                    <a:pt x="592" y="234"/>
                  </a:lnTo>
                  <a:lnTo>
                    <a:pt x="578" y="248"/>
                  </a:lnTo>
                  <a:lnTo>
                    <a:pt x="566" y="264"/>
                  </a:lnTo>
                  <a:lnTo>
                    <a:pt x="558" y="282"/>
                  </a:lnTo>
                  <a:lnTo>
                    <a:pt x="558" y="282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0" y="264"/>
                  </a:lnTo>
                  <a:lnTo>
                    <a:pt x="542" y="248"/>
                  </a:lnTo>
                  <a:lnTo>
                    <a:pt x="532" y="234"/>
                  </a:lnTo>
                  <a:lnTo>
                    <a:pt x="520" y="220"/>
                  </a:lnTo>
                  <a:lnTo>
                    <a:pt x="506" y="212"/>
                  </a:lnTo>
                  <a:lnTo>
                    <a:pt x="492" y="204"/>
                  </a:lnTo>
                  <a:lnTo>
                    <a:pt x="476" y="200"/>
                  </a:lnTo>
                  <a:lnTo>
                    <a:pt x="458" y="198"/>
                  </a:lnTo>
                  <a:lnTo>
                    <a:pt x="458" y="198"/>
                  </a:lnTo>
                  <a:lnTo>
                    <a:pt x="458" y="198"/>
                  </a:lnTo>
                  <a:lnTo>
                    <a:pt x="442" y="200"/>
                  </a:lnTo>
                  <a:lnTo>
                    <a:pt x="428" y="202"/>
                  </a:lnTo>
                  <a:lnTo>
                    <a:pt x="402" y="208"/>
                  </a:lnTo>
                  <a:lnTo>
                    <a:pt x="382" y="216"/>
                  </a:lnTo>
                  <a:lnTo>
                    <a:pt x="366" y="224"/>
                  </a:lnTo>
                  <a:lnTo>
                    <a:pt x="366" y="100"/>
                  </a:lnTo>
                  <a:lnTo>
                    <a:pt x="288" y="100"/>
                  </a:lnTo>
                  <a:lnTo>
                    <a:pt x="288" y="276"/>
                  </a:lnTo>
                  <a:lnTo>
                    <a:pt x="288" y="276"/>
                  </a:lnTo>
                  <a:lnTo>
                    <a:pt x="278" y="258"/>
                  </a:lnTo>
                  <a:lnTo>
                    <a:pt x="266" y="242"/>
                  </a:lnTo>
                  <a:lnTo>
                    <a:pt x="252" y="228"/>
                  </a:lnTo>
                  <a:lnTo>
                    <a:pt x="236" y="218"/>
                  </a:lnTo>
                  <a:lnTo>
                    <a:pt x="218" y="210"/>
                  </a:lnTo>
                  <a:lnTo>
                    <a:pt x="200" y="204"/>
                  </a:lnTo>
                  <a:lnTo>
                    <a:pt x="182" y="200"/>
                  </a:lnTo>
                  <a:lnTo>
                    <a:pt x="162" y="198"/>
                  </a:lnTo>
                  <a:lnTo>
                    <a:pt x="162" y="198"/>
                  </a:lnTo>
                  <a:lnTo>
                    <a:pt x="150" y="198"/>
                  </a:lnTo>
                  <a:lnTo>
                    <a:pt x="138" y="200"/>
                  </a:lnTo>
                  <a:lnTo>
                    <a:pt x="126" y="204"/>
                  </a:lnTo>
                  <a:lnTo>
                    <a:pt x="114" y="208"/>
                  </a:lnTo>
                  <a:lnTo>
                    <a:pt x="104" y="214"/>
                  </a:lnTo>
                  <a:lnTo>
                    <a:pt x="94" y="220"/>
                  </a:lnTo>
                  <a:lnTo>
                    <a:pt x="84" y="228"/>
                  </a:lnTo>
                  <a:lnTo>
                    <a:pt x="74" y="238"/>
                  </a:lnTo>
                  <a:lnTo>
                    <a:pt x="74" y="204"/>
                  </a:lnTo>
                  <a:lnTo>
                    <a:pt x="0" y="204"/>
                  </a:lnTo>
                  <a:lnTo>
                    <a:pt x="0" y="602"/>
                  </a:lnTo>
                  <a:lnTo>
                    <a:pt x="74" y="602"/>
                  </a:lnTo>
                  <a:lnTo>
                    <a:pt x="74" y="466"/>
                  </a:lnTo>
                  <a:lnTo>
                    <a:pt x="74" y="466"/>
                  </a:lnTo>
                  <a:lnTo>
                    <a:pt x="94" y="480"/>
                  </a:lnTo>
                  <a:lnTo>
                    <a:pt x="116" y="492"/>
                  </a:lnTo>
                  <a:lnTo>
                    <a:pt x="138" y="498"/>
                  </a:lnTo>
                  <a:lnTo>
                    <a:pt x="162" y="500"/>
                  </a:lnTo>
                  <a:lnTo>
                    <a:pt x="162" y="500"/>
                  </a:lnTo>
                  <a:lnTo>
                    <a:pt x="184" y="498"/>
                  </a:lnTo>
                  <a:lnTo>
                    <a:pt x="204" y="494"/>
                  </a:lnTo>
                  <a:lnTo>
                    <a:pt x="222" y="488"/>
                  </a:lnTo>
                  <a:lnTo>
                    <a:pt x="238" y="478"/>
                  </a:lnTo>
                  <a:lnTo>
                    <a:pt x="254" y="468"/>
                  </a:lnTo>
                  <a:lnTo>
                    <a:pt x="268" y="454"/>
                  </a:lnTo>
                  <a:lnTo>
                    <a:pt x="278" y="438"/>
                  </a:lnTo>
                  <a:lnTo>
                    <a:pt x="288" y="420"/>
                  </a:lnTo>
                  <a:lnTo>
                    <a:pt x="288" y="492"/>
                  </a:lnTo>
                  <a:lnTo>
                    <a:pt x="366" y="492"/>
                  </a:lnTo>
                  <a:lnTo>
                    <a:pt x="366" y="330"/>
                  </a:lnTo>
                  <a:lnTo>
                    <a:pt x="366" y="330"/>
                  </a:lnTo>
                  <a:lnTo>
                    <a:pt x="366" y="320"/>
                  </a:lnTo>
                  <a:lnTo>
                    <a:pt x="368" y="308"/>
                  </a:lnTo>
                  <a:lnTo>
                    <a:pt x="368" y="308"/>
                  </a:lnTo>
                  <a:lnTo>
                    <a:pt x="372" y="302"/>
                  </a:lnTo>
                  <a:lnTo>
                    <a:pt x="376" y="296"/>
                  </a:lnTo>
                  <a:lnTo>
                    <a:pt x="384" y="288"/>
                  </a:lnTo>
                  <a:lnTo>
                    <a:pt x="392" y="282"/>
                  </a:lnTo>
                  <a:lnTo>
                    <a:pt x="402" y="278"/>
                  </a:lnTo>
                  <a:lnTo>
                    <a:pt x="414" y="272"/>
                  </a:lnTo>
                  <a:lnTo>
                    <a:pt x="426" y="270"/>
                  </a:lnTo>
                  <a:lnTo>
                    <a:pt x="440" y="268"/>
                  </a:lnTo>
                  <a:lnTo>
                    <a:pt x="440" y="268"/>
                  </a:lnTo>
                  <a:lnTo>
                    <a:pt x="452" y="270"/>
                  </a:lnTo>
                  <a:lnTo>
                    <a:pt x="462" y="272"/>
                  </a:lnTo>
                  <a:lnTo>
                    <a:pt x="468" y="278"/>
                  </a:lnTo>
                  <a:lnTo>
                    <a:pt x="474" y="284"/>
                  </a:lnTo>
                  <a:lnTo>
                    <a:pt x="480" y="294"/>
                  </a:lnTo>
                  <a:lnTo>
                    <a:pt x="482" y="306"/>
                  </a:lnTo>
                  <a:lnTo>
                    <a:pt x="484" y="322"/>
                  </a:lnTo>
                  <a:lnTo>
                    <a:pt x="484" y="340"/>
                  </a:lnTo>
                  <a:lnTo>
                    <a:pt x="484" y="492"/>
                  </a:lnTo>
                  <a:lnTo>
                    <a:pt x="562" y="492"/>
                  </a:lnTo>
                  <a:lnTo>
                    <a:pt x="562" y="428"/>
                  </a:lnTo>
                  <a:lnTo>
                    <a:pt x="562" y="428"/>
                  </a:lnTo>
                  <a:lnTo>
                    <a:pt x="564" y="430"/>
                  </a:lnTo>
                  <a:lnTo>
                    <a:pt x="564" y="430"/>
                  </a:lnTo>
                  <a:lnTo>
                    <a:pt x="574" y="444"/>
                  </a:lnTo>
                  <a:lnTo>
                    <a:pt x="584" y="460"/>
                  </a:lnTo>
                  <a:lnTo>
                    <a:pt x="598" y="472"/>
                  </a:lnTo>
                  <a:lnTo>
                    <a:pt x="614" y="482"/>
                  </a:lnTo>
                  <a:lnTo>
                    <a:pt x="630" y="490"/>
                  </a:lnTo>
                  <a:lnTo>
                    <a:pt x="646" y="496"/>
                  </a:lnTo>
                  <a:lnTo>
                    <a:pt x="664" y="500"/>
                  </a:lnTo>
                  <a:lnTo>
                    <a:pt x="684" y="500"/>
                  </a:lnTo>
                  <a:lnTo>
                    <a:pt x="684" y="500"/>
                  </a:lnTo>
                  <a:lnTo>
                    <a:pt x="700" y="500"/>
                  </a:lnTo>
                  <a:lnTo>
                    <a:pt x="716" y="498"/>
                  </a:lnTo>
                  <a:lnTo>
                    <a:pt x="732" y="492"/>
                  </a:lnTo>
                  <a:lnTo>
                    <a:pt x="748" y="488"/>
                  </a:lnTo>
                  <a:lnTo>
                    <a:pt x="762" y="480"/>
                  </a:lnTo>
                  <a:lnTo>
                    <a:pt x="776" y="472"/>
                  </a:lnTo>
                  <a:lnTo>
                    <a:pt x="788" y="462"/>
                  </a:lnTo>
                  <a:lnTo>
                    <a:pt x="800" y="452"/>
                  </a:lnTo>
                  <a:lnTo>
                    <a:pt x="800" y="452"/>
                  </a:lnTo>
                  <a:lnTo>
                    <a:pt x="812" y="468"/>
                  </a:lnTo>
                  <a:lnTo>
                    <a:pt x="822" y="476"/>
                  </a:lnTo>
                  <a:lnTo>
                    <a:pt x="832" y="484"/>
                  </a:lnTo>
                  <a:lnTo>
                    <a:pt x="848" y="490"/>
                  </a:lnTo>
                  <a:lnTo>
                    <a:pt x="864" y="496"/>
                  </a:lnTo>
                  <a:lnTo>
                    <a:pt x="884" y="500"/>
                  </a:lnTo>
                  <a:lnTo>
                    <a:pt x="906" y="502"/>
                  </a:lnTo>
                  <a:lnTo>
                    <a:pt x="914" y="502"/>
                  </a:lnTo>
                  <a:lnTo>
                    <a:pt x="914" y="432"/>
                  </a:lnTo>
                  <a:lnTo>
                    <a:pt x="906" y="432"/>
                  </a:lnTo>
                  <a:close/>
                </a:path>
              </a:pathLst>
            </a:custGeom>
            <a:solidFill>
              <a:srgbClr val="3D11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5" name="Freeform 6"/>
            <p:cNvSpPr>
              <a:spLocks/>
            </p:cNvSpPr>
            <p:nvPr userDrawn="1"/>
          </p:nvSpPr>
          <p:spPr bwMode="auto">
            <a:xfrm>
              <a:off x="742445" y="6287343"/>
              <a:ext cx="23760" cy="95040"/>
            </a:xfrm>
            <a:custGeom>
              <a:avLst/>
              <a:gdLst>
                <a:gd name="T0" fmla="*/ 24 w 44"/>
                <a:gd name="T1" fmla="*/ 2 h 176"/>
                <a:gd name="T2" fmla="*/ 24 w 44"/>
                <a:gd name="T3" fmla="*/ 2 h 176"/>
                <a:gd name="T4" fmla="*/ 28 w 44"/>
                <a:gd name="T5" fmla="*/ 2 h 176"/>
                <a:gd name="T6" fmla="*/ 32 w 44"/>
                <a:gd name="T7" fmla="*/ 0 h 176"/>
                <a:gd name="T8" fmla="*/ 32 w 44"/>
                <a:gd name="T9" fmla="*/ 0 h 176"/>
                <a:gd name="T10" fmla="*/ 36 w 44"/>
                <a:gd name="T11" fmla="*/ 2 h 176"/>
                <a:gd name="T12" fmla="*/ 38 w 44"/>
                <a:gd name="T13" fmla="*/ 2 h 176"/>
                <a:gd name="T14" fmla="*/ 38 w 44"/>
                <a:gd name="T15" fmla="*/ 2 h 176"/>
                <a:gd name="T16" fmla="*/ 42 w 44"/>
                <a:gd name="T17" fmla="*/ 8 h 176"/>
                <a:gd name="T18" fmla="*/ 44 w 44"/>
                <a:gd name="T19" fmla="*/ 18 h 176"/>
                <a:gd name="T20" fmla="*/ 44 w 44"/>
                <a:gd name="T21" fmla="*/ 28 h 176"/>
                <a:gd name="T22" fmla="*/ 44 w 44"/>
                <a:gd name="T23" fmla="*/ 40 h 176"/>
                <a:gd name="T24" fmla="*/ 40 w 44"/>
                <a:gd name="T25" fmla="*/ 56 h 176"/>
                <a:gd name="T26" fmla="*/ 36 w 44"/>
                <a:gd name="T27" fmla="*/ 74 h 176"/>
                <a:gd name="T28" fmla="*/ 36 w 44"/>
                <a:gd name="T29" fmla="*/ 74 h 176"/>
                <a:gd name="T30" fmla="*/ 18 w 44"/>
                <a:gd name="T31" fmla="*/ 134 h 176"/>
                <a:gd name="T32" fmla="*/ 4 w 44"/>
                <a:gd name="T33" fmla="*/ 176 h 176"/>
                <a:gd name="T34" fmla="*/ 4 w 44"/>
                <a:gd name="T35" fmla="*/ 176 h 176"/>
                <a:gd name="T36" fmla="*/ 2 w 44"/>
                <a:gd name="T37" fmla="*/ 154 h 176"/>
                <a:gd name="T38" fmla="*/ 0 w 44"/>
                <a:gd name="T39" fmla="*/ 128 h 176"/>
                <a:gd name="T40" fmla="*/ 0 w 44"/>
                <a:gd name="T41" fmla="*/ 100 h 176"/>
                <a:gd name="T42" fmla="*/ 2 w 44"/>
                <a:gd name="T43" fmla="*/ 74 h 176"/>
                <a:gd name="T44" fmla="*/ 6 w 44"/>
                <a:gd name="T45" fmla="*/ 48 h 176"/>
                <a:gd name="T46" fmla="*/ 10 w 44"/>
                <a:gd name="T47" fmla="*/ 28 h 176"/>
                <a:gd name="T48" fmla="*/ 16 w 44"/>
                <a:gd name="T49" fmla="*/ 12 h 176"/>
                <a:gd name="T50" fmla="*/ 20 w 44"/>
                <a:gd name="T51" fmla="*/ 6 h 176"/>
                <a:gd name="T52" fmla="*/ 24 w 44"/>
                <a:gd name="T53" fmla="*/ 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" h="176">
                  <a:moveTo>
                    <a:pt x="24" y="2"/>
                  </a:moveTo>
                  <a:lnTo>
                    <a:pt x="24" y="2"/>
                  </a:lnTo>
                  <a:lnTo>
                    <a:pt x="28" y="2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6" y="2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42" y="8"/>
                  </a:lnTo>
                  <a:lnTo>
                    <a:pt x="44" y="18"/>
                  </a:lnTo>
                  <a:lnTo>
                    <a:pt x="44" y="28"/>
                  </a:lnTo>
                  <a:lnTo>
                    <a:pt x="44" y="40"/>
                  </a:lnTo>
                  <a:lnTo>
                    <a:pt x="40" y="56"/>
                  </a:lnTo>
                  <a:lnTo>
                    <a:pt x="36" y="74"/>
                  </a:lnTo>
                  <a:lnTo>
                    <a:pt x="36" y="74"/>
                  </a:lnTo>
                  <a:lnTo>
                    <a:pt x="18" y="134"/>
                  </a:lnTo>
                  <a:lnTo>
                    <a:pt x="4" y="176"/>
                  </a:lnTo>
                  <a:lnTo>
                    <a:pt x="4" y="176"/>
                  </a:lnTo>
                  <a:lnTo>
                    <a:pt x="2" y="154"/>
                  </a:lnTo>
                  <a:lnTo>
                    <a:pt x="0" y="128"/>
                  </a:lnTo>
                  <a:lnTo>
                    <a:pt x="0" y="100"/>
                  </a:lnTo>
                  <a:lnTo>
                    <a:pt x="2" y="74"/>
                  </a:lnTo>
                  <a:lnTo>
                    <a:pt x="6" y="48"/>
                  </a:lnTo>
                  <a:lnTo>
                    <a:pt x="10" y="28"/>
                  </a:lnTo>
                  <a:lnTo>
                    <a:pt x="16" y="12"/>
                  </a:lnTo>
                  <a:lnTo>
                    <a:pt x="20" y="6"/>
                  </a:lnTo>
                  <a:lnTo>
                    <a:pt x="24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6" name="Freeform 7"/>
            <p:cNvSpPr>
              <a:spLocks/>
            </p:cNvSpPr>
            <p:nvPr userDrawn="1"/>
          </p:nvSpPr>
          <p:spPr bwMode="auto">
            <a:xfrm>
              <a:off x="637685" y="6403983"/>
              <a:ext cx="81000" cy="88560"/>
            </a:xfrm>
            <a:custGeom>
              <a:avLst/>
              <a:gdLst>
                <a:gd name="T0" fmla="*/ 74 w 150"/>
                <a:gd name="T1" fmla="*/ 164 h 164"/>
                <a:gd name="T2" fmla="*/ 74 w 150"/>
                <a:gd name="T3" fmla="*/ 164 h 164"/>
                <a:gd name="T4" fmla="*/ 60 w 150"/>
                <a:gd name="T5" fmla="*/ 162 h 164"/>
                <a:gd name="T6" fmla="*/ 46 w 150"/>
                <a:gd name="T7" fmla="*/ 158 h 164"/>
                <a:gd name="T8" fmla="*/ 34 w 150"/>
                <a:gd name="T9" fmla="*/ 152 h 164"/>
                <a:gd name="T10" fmla="*/ 22 w 150"/>
                <a:gd name="T11" fmla="*/ 142 h 164"/>
                <a:gd name="T12" fmla="*/ 14 w 150"/>
                <a:gd name="T13" fmla="*/ 132 h 164"/>
                <a:gd name="T14" fmla="*/ 6 w 150"/>
                <a:gd name="T15" fmla="*/ 118 h 164"/>
                <a:gd name="T16" fmla="*/ 2 w 150"/>
                <a:gd name="T17" fmla="*/ 102 h 164"/>
                <a:gd name="T18" fmla="*/ 0 w 150"/>
                <a:gd name="T19" fmla="*/ 82 h 164"/>
                <a:gd name="T20" fmla="*/ 0 w 150"/>
                <a:gd name="T21" fmla="*/ 82 h 164"/>
                <a:gd name="T22" fmla="*/ 2 w 150"/>
                <a:gd name="T23" fmla="*/ 64 h 164"/>
                <a:gd name="T24" fmla="*/ 6 w 150"/>
                <a:gd name="T25" fmla="*/ 50 h 164"/>
                <a:gd name="T26" fmla="*/ 12 w 150"/>
                <a:gd name="T27" fmla="*/ 36 h 164"/>
                <a:gd name="T28" fmla="*/ 20 w 150"/>
                <a:gd name="T29" fmla="*/ 24 h 164"/>
                <a:gd name="T30" fmla="*/ 32 w 150"/>
                <a:gd name="T31" fmla="*/ 14 h 164"/>
                <a:gd name="T32" fmla="*/ 44 w 150"/>
                <a:gd name="T33" fmla="*/ 6 h 164"/>
                <a:gd name="T34" fmla="*/ 58 w 150"/>
                <a:gd name="T35" fmla="*/ 2 h 164"/>
                <a:gd name="T36" fmla="*/ 74 w 150"/>
                <a:gd name="T37" fmla="*/ 0 h 164"/>
                <a:gd name="T38" fmla="*/ 74 w 150"/>
                <a:gd name="T39" fmla="*/ 0 h 164"/>
                <a:gd name="T40" fmla="*/ 88 w 150"/>
                <a:gd name="T41" fmla="*/ 2 h 164"/>
                <a:gd name="T42" fmla="*/ 102 w 150"/>
                <a:gd name="T43" fmla="*/ 6 h 164"/>
                <a:gd name="T44" fmla="*/ 114 w 150"/>
                <a:gd name="T45" fmla="*/ 12 h 164"/>
                <a:gd name="T46" fmla="*/ 126 w 150"/>
                <a:gd name="T47" fmla="*/ 22 h 164"/>
                <a:gd name="T48" fmla="*/ 134 w 150"/>
                <a:gd name="T49" fmla="*/ 34 h 164"/>
                <a:gd name="T50" fmla="*/ 142 w 150"/>
                <a:gd name="T51" fmla="*/ 48 h 164"/>
                <a:gd name="T52" fmla="*/ 148 w 150"/>
                <a:gd name="T53" fmla="*/ 64 h 164"/>
                <a:gd name="T54" fmla="*/ 150 w 150"/>
                <a:gd name="T55" fmla="*/ 82 h 164"/>
                <a:gd name="T56" fmla="*/ 150 w 150"/>
                <a:gd name="T57" fmla="*/ 82 h 164"/>
                <a:gd name="T58" fmla="*/ 148 w 150"/>
                <a:gd name="T59" fmla="*/ 100 h 164"/>
                <a:gd name="T60" fmla="*/ 142 w 150"/>
                <a:gd name="T61" fmla="*/ 118 h 164"/>
                <a:gd name="T62" fmla="*/ 134 w 150"/>
                <a:gd name="T63" fmla="*/ 132 h 164"/>
                <a:gd name="T64" fmla="*/ 126 w 150"/>
                <a:gd name="T65" fmla="*/ 142 h 164"/>
                <a:gd name="T66" fmla="*/ 114 w 150"/>
                <a:gd name="T67" fmla="*/ 152 h 164"/>
                <a:gd name="T68" fmla="*/ 102 w 150"/>
                <a:gd name="T69" fmla="*/ 158 h 164"/>
                <a:gd name="T70" fmla="*/ 88 w 150"/>
                <a:gd name="T71" fmla="*/ 162 h 164"/>
                <a:gd name="T72" fmla="*/ 74 w 150"/>
                <a:gd name="T73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0" h="164">
                  <a:moveTo>
                    <a:pt x="74" y="164"/>
                  </a:moveTo>
                  <a:lnTo>
                    <a:pt x="74" y="164"/>
                  </a:lnTo>
                  <a:lnTo>
                    <a:pt x="60" y="162"/>
                  </a:lnTo>
                  <a:lnTo>
                    <a:pt x="46" y="158"/>
                  </a:lnTo>
                  <a:lnTo>
                    <a:pt x="34" y="152"/>
                  </a:lnTo>
                  <a:lnTo>
                    <a:pt x="22" y="142"/>
                  </a:lnTo>
                  <a:lnTo>
                    <a:pt x="14" y="132"/>
                  </a:lnTo>
                  <a:lnTo>
                    <a:pt x="6" y="118"/>
                  </a:lnTo>
                  <a:lnTo>
                    <a:pt x="2" y="102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2" y="64"/>
                  </a:lnTo>
                  <a:lnTo>
                    <a:pt x="6" y="50"/>
                  </a:lnTo>
                  <a:lnTo>
                    <a:pt x="12" y="36"/>
                  </a:lnTo>
                  <a:lnTo>
                    <a:pt x="20" y="24"/>
                  </a:lnTo>
                  <a:lnTo>
                    <a:pt x="32" y="14"/>
                  </a:lnTo>
                  <a:lnTo>
                    <a:pt x="44" y="6"/>
                  </a:lnTo>
                  <a:lnTo>
                    <a:pt x="58" y="2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88" y="2"/>
                  </a:lnTo>
                  <a:lnTo>
                    <a:pt x="102" y="6"/>
                  </a:lnTo>
                  <a:lnTo>
                    <a:pt x="114" y="12"/>
                  </a:lnTo>
                  <a:lnTo>
                    <a:pt x="126" y="22"/>
                  </a:lnTo>
                  <a:lnTo>
                    <a:pt x="134" y="34"/>
                  </a:lnTo>
                  <a:lnTo>
                    <a:pt x="142" y="48"/>
                  </a:lnTo>
                  <a:lnTo>
                    <a:pt x="148" y="64"/>
                  </a:lnTo>
                  <a:lnTo>
                    <a:pt x="150" y="82"/>
                  </a:lnTo>
                  <a:lnTo>
                    <a:pt x="150" y="82"/>
                  </a:lnTo>
                  <a:lnTo>
                    <a:pt x="148" y="100"/>
                  </a:lnTo>
                  <a:lnTo>
                    <a:pt x="142" y="118"/>
                  </a:lnTo>
                  <a:lnTo>
                    <a:pt x="134" y="132"/>
                  </a:lnTo>
                  <a:lnTo>
                    <a:pt x="126" y="142"/>
                  </a:lnTo>
                  <a:lnTo>
                    <a:pt x="114" y="152"/>
                  </a:lnTo>
                  <a:lnTo>
                    <a:pt x="102" y="158"/>
                  </a:lnTo>
                  <a:lnTo>
                    <a:pt x="88" y="162"/>
                  </a:lnTo>
                  <a:lnTo>
                    <a:pt x="74" y="16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7" name="Freeform 8"/>
            <p:cNvSpPr>
              <a:spLocks/>
            </p:cNvSpPr>
            <p:nvPr userDrawn="1"/>
          </p:nvSpPr>
          <p:spPr bwMode="auto">
            <a:xfrm>
              <a:off x="342845" y="6403983"/>
              <a:ext cx="79920" cy="88560"/>
            </a:xfrm>
            <a:custGeom>
              <a:avLst/>
              <a:gdLst>
                <a:gd name="T0" fmla="*/ 74 w 148"/>
                <a:gd name="T1" fmla="*/ 164 h 164"/>
                <a:gd name="T2" fmla="*/ 74 w 148"/>
                <a:gd name="T3" fmla="*/ 164 h 164"/>
                <a:gd name="T4" fmla="*/ 58 w 148"/>
                <a:gd name="T5" fmla="*/ 162 h 164"/>
                <a:gd name="T6" fmla="*/ 44 w 148"/>
                <a:gd name="T7" fmla="*/ 156 h 164"/>
                <a:gd name="T8" fmla="*/ 32 w 148"/>
                <a:gd name="T9" fmla="*/ 150 h 164"/>
                <a:gd name="T10" fmla="*/ 22 w 148"/>
                <a:gd name="T11" fmla="*/ 140 h 164"/>
                <a:gd name="T12" fmla="*/ 12 w 148"/>
                <a:gd name="T13" fmla="*/ 128 h 164"/>
                <a:gd name="T14" fmla="*/ 6 w 148"/>
                <a:gd name="T15" fmla="*/ 114 h 164"/>
                <a:gd name="T16" fmla="*/ 0 w 148"/>
                <a:gd name="T17" fmla="*/ 98 h 164"/>
                <a:gd name="T18" fmla="*/ 0 w 148"/>
                <a:gd name="T19" fmla="*/ 82 h 164"/>
                <a:gd name="T20" fmla="*/ 0 w 148"/>
                <a:gd name="T21" fmla="*/ 82 h 164"/>
                <a:gd name="T22" fmla="*/ 0 w 148"/>
                <a:gd name="T23" fmla="*/ 66 h 164"/>
                <a:gd name="T24" fmla="*/ 4 w 148"/>
                <a:gd name="T25" fmla="*/ 50 h 164"/>
                <a:gd name="T26" fmla="*/ 12 w 148"/>
                <a:gd name="T27" fmla="*/ 36 h 164"/>
                <a:gd name="T28" fmla="*/ 20 w 148"/>
                <a:gd name="T29" fmla="*/ 24 h 164"/>
                <a:gd name="T30" fmla="*/ 32 w 148"/>
                <a:gd name="T31" fmla="*/ 14 h 164"/>
                <a:gd name="T32" fmla="*/ 44 w 148"/>
                <a:gd name="T33" fmla="*/ 6 h 164"/>
                <a:gd name="T34" fmla="*/ 58 w 148"/>
                <a:gd name="T35" fmla="*/ 2 h 164"/>
                <a:gd name="T36" fmla="*/ 74 w 148"/>
                <a:gd name="T37" fmla="*/ 0 h 164"/>
                <a:gd name="T38" fmla="*/ 74 w 148"/>
                <a:gd name="T39" fmla="*/ 0 h 164"/>
                <a:gd name="T40" fmla="*/ 90 w 148"/>
                <a:gd name="T41" fmla="*/ 2 h 164"/>
                <a:gd name="T42" fmla="*/ 106 w 148"/>
                <a:gd name="T43" fmla="*/ 8 h 164"/>
                <a:gd name="T44" fmla="*/ 118 w 148"/>
                <a:gd name="T45" fmla="*/ 16 h 164"/>
                <a:gd name="T46" fmla="*/ 130 w 148"/>
                <a:gd name="T47" fmla="*/ 26 h 164"/>
                <a:gd name="T48" fmla="*/ 138 w 148"/>
                <a:gd name="T49" fmla="*/ 40 h 164"/>
                <a:gd name="T50" fmla="*/ 144 w 148"/>
                <a:gd name="T51" fmla="*/ 54 h 164"/>
                <a:gd name="T52" fmla="*/ 148 w 148"/>
                <a:gd name="T53" fmla="*/ 68 h 164"/>
                <a:gd name="T54" fmla="*/ 148 w 148"/>
                <a:gd name="T55" fmla="*/ 82 h 164"/>
                <a:gd name="T56" fmla="*/ 148 w 148"/>
                <a:gd name="T57" fmla="*/ 82 h 164"/>
                <a:gd name="T58" fmla="*/ 148 w 148"/>
                <a:gd name="T59" fmla="*/ 100 h 164"/>
                <a:gd name="T60" fmla="*/ 144 w 148"/>
                <a:gd name="T61" fmla="*/ 116 h 164"/>
                <a:gd name="T62" fmla="*/ 136 w 148"/>
                <a:gd name="T63" fmla="*/ 130 h 164"/>
                <a:gd name="T64" fmla="*/ 128 w 148"/>
                <a:gd name="T65" fmla="*/ 140 h 164"/>
                <a:gd name="T66" fmla="*/ 116 w 148"/>
                <a:gd name="T67" fmla="*/ 150 h 164"/>
                <a:gd name="T68" fmla="*/ 104 w 148"/>
                <a:gd name="T69" fmla="*/ 158 h 164"/>
                <a:gd name="T70" fmla="*/ 90 w 148"/>
                <a:gd name="T71" fmla="*/ 162 h 164"/>
                <a:gd name="T72" fmla="*/ 74 w 148"/>
                <a:gd name="T73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8" h="164">
                  <a:moveTo>
                    <a:pt x="74" y="164"/>
                  </a:moveTo>
                  <a:lnTo>
                    <a:pt x="74" y="164"/>
                  </a:lnTo>
                  <a:lnTo>
                    <a:pt x="58" y="162"/>
                  </a:lnTo>
                  <a:lnTo>
                    <a:pt x="44" y="156"/>
                  </a:lnTo>
                  <a:lnTo>
                    <a:pt x="32" y="150"/>
                  </a:lnTo>
                  <a:lnTo>
                    <a:pt x="22" y="140"/>
                  </a:lnTo>
                  <a:lnTo>
                    <a:pt x="12" y="128"/>
                  </a:lnTo>
                  <a:lnTo>
                    <a:pt x="6" y="114"/>
                  </a:lnTo>
                  <a:lnTo>
                    <a:pt x="0" y="98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66"/>
                  </a:lnTo>
                  <a:lnTo>
                    <a:pt x="4" y="50"/>
                  </a:lnTo>
                  <a:lnTo>
                    <a:pt x="12" y="36"/>
                  </a:lnTo>
                  <a:lnTo>
                    <a:pt x="20" y="24"/>
                  </a:lnTo>
                  <a:lnTo>
                    <a:pt x="32" y="14"/>
                  </a:lnTo>
                  <a:lnTo>
                    <a:pt x="44" y="6"/>
                  </a:lnTo>
                  <a:lnTo>
                    <a:pt x="58" y="2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90" y="2"/>
                  </a:lnTo>
                  <a:lnTo>
                    <a:pt x="106" y="8"/>
                  </a:lnTo>
                  <a:lnTo>
                    <a:pt x="118" y="16"/>
                  </a:lnTo>
                  <a:lnTo>
                    <a:pt x="130" y="26"/>
                  </a:lnTo>
                  <a:lnTo>
                    <a:pt x="138" y="40"/>
                  </a:lnTo>
                  <a:lnTo>
                    <a:pt x="144" y="54"/>
                  </a:lnTo>
                  <a:lnTo>
                    <a:pt x="148" y="68"/>
                  </a:lnTo>
                  <a:lnTo>
                    <a:pt x="148" y="82"/>
                  </a:lnTo>
                  <a:lnTo>
                    <a:pt x="148" y="82"/>
                  </a:lnTo>
                  <a:lnTo>
                    <a:pt x="148" y="100"/>
                  </a:lnTo>
                  <a:lnTo>
                    <a:pt x="144" y="116"/>
                  </a:lnTo>
                  <a:lnTo>
                    <a:pt x="136" y="130"/>
                  </a:lnTo>
                  <a:lnTo>
                    <a:pt x="128" y="140"/>
                  </a:lnTo>
                  <a:lnTo>
                    <a:pt x="116" y="150"/>
                  </a:lnTo>
                  <a:lnTo>
                    <a:pt x="104" y="158"/>
                  </a:lnTo>
                  <a:lnTo>
                    <a:pt x="90" y="162"/>
                  </a:lnTo>
                  <a:lnTo>
                    <a:pt x="74" y="16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8" name="Freeform 9"/>
            <p:cNvSpPr>
              <a:spLocks/>
            </p:cNvSpPr>
            <p:nvPr userDrawn="1"/>
          </p:nvSpPr>
          <p:spPr bwMode="auto">
            <a:xfrm>
              <a:off x="302885" y="6259263"/>
              <a:ext cx="493560" cy="325080"/>
            </a:xfrm>
            <a:custGeom>
              <a:avLst/>
              <a:gdLst>
                <a:gd name="T0" fmla="*/ 892 w 914"/>
                <a:gd name="T1" fmla="*/ 430 h 602"/>
                <a:gd name="T2" fmla="*/ 862 w 914"/>
                <a:gd name="T3" fmla="*/ 414 h 602"/>
                <a:gd name="T4" fmla="*/ 850 w 914"/>
                <a:gd name="T5" fmla="*/ 378 h 602"/>
                <a:gd name="T6" fmla="*/ 852 w 914"/>
                <a:gd name="T7" fmla="*/ 346 h 602"/>
                <a:gd name="T8" fmla="*/ 876 w 914"/>
                <a:gd name="T9" fmla="*/ 258 h 602"/>
                <a:gd name="T10" fmla="*/ 896 w 914"/>
                <a:gd name="T11" fmla="*/ 184 h 602"/>
                <a:gd name="T12" fmla="*/ 904 w 914"/>
                <a:gd name="T13" fmla="*/ 108 h 602"/>
                <a:gd name="T14" fmla="*/ 894 w 914"/>
                <a:gd name="T15" fmla="*/ 46 h 602"/>
                <a:gd name="T16" fmla="*/ 880 w 914"/>
                <a:gd name="T17" fmla="*/ 20 h 602"/>
                <a:gd name="T18" fmla="*/ 852 w 914"/>
                <a:gd name="T19" fmla="*/ 2 h 602"/>
                <a:gd name="T20" fmla="*/ 832 w 914"/>
                <a:gd name="T21" fmla="*/ 2 h 602"/>
                <a:gd name="T22" fmla="*/ 810 w 914"/>
                <a:gd name="T23" fmla="*/ 12 h 602"/>
                <a:gd name="T24" fmla="*/ 788 w 914"/>
                <a:gd name="T25" fmla="*/ 34 h 602"/>
                <a:gd name="T26" fmla="*/ 766 w 914"/>
                <a:gd name="T27" fmla="*/ 82 h 602"/>
                <a:gd name="T28" fmla="*/ 756 w 914"/>
                <a:gd name="T29" fmla="*/ 132 h 602"/>
                <a:gd name="T30" fmla="*/ 754 w 914"/>
                <a:gd name="T31" fmla="*/ 220 h 602"/>
                <a:gd name="T32" fmla="*/ 720 w 914"/>
                <a:gd name="T33" fmla="*/ 204 h 602"/>
                <a:gd name="T34" fmla="*/ 684 w 914"/>
                <a:gd name="T35" fmla="*/ 200 h 602"/>
                <a:gd name="T36" fmla="*/ 624 w 914"/>
                <a:gd name="T37" fmla="*/ 212 h 602"/>
                <a:gd name="T38" fmla="*/ 578 w 914"/>
                <a:gd name="T39" fmla="*/ 248 h 602"/>
                <a:gd name="T40" fmla="*/ 558 w 914"/>
                <a:gd name="T41" fmla="*/ 282 h 602"/>
                <a:gd name="T42" fmla="*/ 556 w 914"/>
                <a:gd name="T43" fmla="*/ 284 h 602"/>
                <a:gd name="T44" fmla="*/ 542 w 914"/>
                <a:gd name="T45" fmla="*/ 248 h 602"/>
                <a:gd name="T46" fmla="*/ 506 w 914"/>
                <a:gd name="T47" fmla="*/ 212 h 602"/>
                <a:gd name="T48" fmla="*/ 458 w 914"/>
                <a:gd name="T49" fmla="*/ 198 h 602"/>
                <a:gd name="T50" fmla="*/ 442 w 914"/>
                <a:gd name="T51" fmla="*/ 200 h 602"/>
                <a:gd name="T52" fmla="*/ 382 w 914"/>
                <a:gd name="T53" fmla="*/ 216 h 602"/>
                <a:gd name="T54" fmla="*/ 288 w 914"/>
                <a:gd name="T55" fmla="*/ 100 h 602"/>
                <a:gd name="T56" fmla="*/ 278 w 914"/>
                <a:gd name="T57" fmla="*/ 258 h 602"/>
                <a:gd name="T58" fmla="*/ 236 w 914"/>
                <a:gd name="T59" fmla="*/ 218 h 602"/>
                <a:gd name="T60" fmla="*/ 182 w 914"/>
                <a:gd name="T61" fmla="*/ 200 h 602"/>
                <a:gd name="T62" fmla="*/ 150 w 914"/>
                <a:gd name="T63" fmla="*/ 198 h 602"/>
                <a:gd name="T64" fmla="*/ 114 w 914"/>
                <a:gd name="T65" fmla="*/ 208 h 602"/>
                <a:gd name="T66" fmla="*/ 84 w 914"/>
                <a:gd name="T67" fmla="*/ 228 h 602"/>
                <a:gd name="T68" fmla="*/ 0 w 914"/>
                <a:gd name="T69" fmla="*/ 204 h 602"/>
                <a:gd name="T70" fmla="*/ 74 w 914"/>
                <a:gd name="T71" fmla="*/ 466 h 602"/>
                <a:gd name="T72" fmla="*/ 116 w 914"/>
                <a:gd name="T73" fmla="*/ 492 h 602"/>
                <a:gd name="T74" fmla="*/ 162 w 914"/>
                <a:gd name="T75" fmla="*/ 500 h 602"/>
                <a:gd name="T76" fmla="*/ 222 w 914"/>
                <a:gd name="T77" fmla="*/ 488 h 602"/>
                <a:gd name="T78" fmla="*/ 268 w 914"/>
                <a:gd name="T79" fmla="*/ 454 h 602"/>
                <a:gd name="T80" fmla="*/ 288 w 914"/>
                <a:gd name="T81" fmla="*/ 492 h 602"/>
                <a:gd name="T82" fmla="*/ 366 w 914"/>
                <a:gd name="T83" fmla="*/ 330 h 602"/>
                <a:gd name="T84" fmla="*/ 368 w 914"/>
                <a:gd name="T85" fmla="*/ 308 h 602"/>
                <a:gd name="T86" fmla="*/ 384 w 914"/>
                <a:gd name="T87" fmla="*/ 288 h 602"/>
                <a:gd name="T88" fmla="*/ 414 w 914"/>
                <a:gd name="T89" fmla="*/ 272 h 602"/>
                <a:gd name="T90" fmla="*/ 440 w 914"/>
                <a:gd name="T91" fmla="*/ 268 h 602"/>
                <a:gd name="T92" fmla="*/ 468 w 914"/>
                <a:gd name="T93" fmla="*/ 278 h 602"/>
                <a:gd name="T94" fmla="*/ 482 w 914"/>
                <a:gd name="T95" fmla="*/ 306 h 602"/>
                <a:gd name="T96" fmla="*/ 484 w 914"/>
                <a:gd name="T97" fmla="*/ 492 h 602"/>
                <a:gd name="T98" fmla="*/ 562 w 914"/>
                <a:gd name="T99" fmla="*/ 428 h 602"/>
                <a:gd name="T100" fmla="*/ 574 w 914"/>
                <a:gd name="T101" fmla="*/ 444 h 602"/>
                <a:gd name="T102" fmla="*/ 614 w 914"/>
                <a:gd name="T103" fmla="*/ 482 h 602"/>
                <a:gd name="T104" fmla="*/ 664 w 914"/>
                <a:gd name="T105" fmla="*/ 500 h 602"/>
                <a:gd name="T106" fmla="*/ 700 w 914"/>
                <a:gd name="T107" fmla="*/ 500 h 602"/>
                <a:gd name="T108" fmla="*/ 748 w 914"/>
                <a:gd name="T109" fmla="*/ 488 h 602"/>
                <a:gd name="T110" fmla="*/ 788 w 914"/>
                <a:gd name="T111" fmla="*/ 462 h 602"/>
                <a:gd name="T112" fmla="*/ 812 w 914"/>
                <a:gd name="T113" fmla="*/ 468 h 602"/>
                <a:gd name="T114" fmla="*/ 848 w 914"/>
                <a:gd name="T115" fmla="*/ 490 h 602"/>
                <a:gd name="T116" fmla="*/ 906 w 914"/>
                <a:gd name="T117" fmla="*/ 502 h 602"/>
                <a:gd name="T118" fmla="*/ 906 w 914"/>
                <a:gd name="T119" fmla="*/ 43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14" h="602">
                  <a:moveTo>
                    <a:pt x="906" y="432"/>
                  </a:moveTo>
                  <a:lnTo>
                    <a:pt x="906" y="432"/>
                  </a:lnTo>
                  <a:lnTo>
                    <a:pt x="892" y="430"/>
                  </a:lnTo>
                  <a:lnTo>
                    <a:pt x="880" y="428"/>
                  </a:lnTo>
                  <a:lnTo>
                    <a:pt x="870" y="422"/>
                  </a:lnTo>
                  <a:lnTo>
                    <a:pt x="862" y="414"/>
                  </a:lnTo>
                  <a:lnTo>
                    <a:pt x="856" y="404"/>
                  </a:lnTo>
                  <a:lnTo>
                    <a:pt x="852" y="392"/>
                  </a:lnTo>
                  <a:lnTo>
                    <a:pt x="850" y="378"/>
                  </a:lnTo>
                  <a:lnTo>
                    <a:pt x="850" y="362"/>
                  </a:lnTo>
                  <a:lnTo>
                    <a:pt x="850" y="362"/>
                  </a:lnTo>
                  <a:lnTo>
                    <a:pt x="852" y="346"/>
                  </a:lnTo>
                  <a:lnTo>
                    <a:pt x="856" y="326"/>
                  </a:lnTo>
                  <a:lnTo>
                    <a:pt x="876" y="258"/>
                  </a:lnTo>
                  <a:lnTo>
                    <a:pt x="876" y="258"/>
                  </a:lnTo>
                  <a:lnTo>
                    <a:pt x="888" y="212"/>
                  </a:lnTo>
                  <a:lnTo>
                    <a:pt x="888" y="212"/>
                  </a:lnTo>
                  <a:lnTo>
                    <a:pt x="896" y="184"/>
                  </a:lnTo>
                  <a:lnTo>
                    <a:pt x="900" y="158"/>
                  </a:lnTo>
                  <a:lnTo>
                    <a:pt x="904" y="132"/>
                  </a:lnTo>
                  <a:lnTo>
                    <a:pt x="904" y="108"/>
                  </a:lnTo>
                  <a:lnTo>
                    <a:pt x="904" y="84"/>
                  </a:lnTo>
                  <a:lnTo>
                    <a:pt x="900" y="64"/>
                  </a:lnTo>
                  <a:lnTo>
                    <a:pt x="894" y="46"/>
                  </a:lnTo>
                  <a:lnTo>
                    <a:pt x="886" y="30"/>
                  </a:lnTo>
                  <a:lnTo>
                    <a:pt x="886" y="30"/>
                  </a:lnTo>
                  <a:lnTo>
                    <a:pt x="880" y="20"/>
                  </a:lnTo>
                  <a:lnTo>
                    <a:pt x="872" y="10"/>
                  </a:lnTo>
                  <a:lnTo>
                    <a:pt x="862" y="6"/>
                  </a:lnTo>
                  <a:lnTo>
                    <a:pt x="852" y="2"/>
                  </a:lnTo>
                  <a:lnTo>
                    <a:pt x="852" y="2"/>
                  </a:lnTo>
                  <a:lnTo>
                    <a:pt x="842" y="0"/>
                  </a:lnTo>
                  <a:lnTo>
                    <a:pt x="832" y="2"/>
                  </a:lnTo>
                  <a:lnTo>
                    <a:pt x="820" y="6"/>
                  </a:lnTo>
                  <a:lnTo>
                    <a:pt x="810" y="12"/>
                  </a:lnTo>
                  <a:lnTo>
                    <a:pt x="810" y="12"/>
                  </a:lnTo>
                  <a:lnTo>
                    <a:pt x="802" y="18"/>
                  </a:lnTo>
                  <a:lnTo>
                    <a:pt x="796" y="24"/>
                  </a:lnTo>
                  <a:lnTo>
                    <a:pt x="788" y="34"/>
                  </a:lnTo>
                  <a:lnTo>
                    <a:pt x="780" y="48"/>
                  </a:lnTo>
                  <a:lnTo>
                    <a:pt x="772" y="64"/>
                  </a:lnTo>
                  <a:lnTo>
                    <a:pt x="766" y="82"/>
                  </a:lnTo>
                  <a:lnTo>
                    <a:pt x="760" y="106"/>
                  </a:lnTo>
                  <a:lnTo>
                    <a:pt x="756" y="132"/>
                  </a:lnTo>
                  <a:lnTo>
                    <a:pt x="756" y="132"/>
                  </a:lnTo>
                  <a:lnTo>
                    <a:pt x="754" y="170"/>
                  </a:lnTo>
                  <a:lnTo>
                    <a:pt x="752" y="196"/>
                  </a:lnTo>
                  <a:lnTo>
                    <a:pt x="754" y="220"/>
                  </a:lnTo>
                  <a:lnTo>
                    <a:pt x="754" y="220"/>
                  </a:lnTo>
                  <a:lnTo>
                    <a:pt x="738" y="212"/>
                  </a:lnTo>
                  <a:lnTo>
                    <a:pt x="720" y="204"/>
                  </a:lnTo>
                  <a:lnTo>
                    <a:pt x="702" y="200"/>
                  </a:lnTo>
                  <a:lnTo>
                    <a:pt x="684" y="200"/>
                  </a:lnTo>
                  <a:lnTo>
                    <a:pt x="684" y="200"/>
                  </a:lnTo>
                  <a:lnTo>
                    <a:pt x="662" y="202"/>
                  </a:lnTo>
                  <a:lnTo>
                    <a:pt x="644" y="206"/>
                  </a:lnTo>
                  <a:lnTo>
                    <a:pt x="624" y="212"/>
                  </a:lnTo>
                  <a:lnTo>
                    <a:pt x="608" y="222"/>
                  </a:lnTo>
                  <a:lnTo>
                    <a:pt x="592" y="234"/>
                  </a:lnTo>
                  <a:lnTo>
                    <a:pt x="578" y="248"/>
                  </a:lnTo>
                  <a:lnTo>
                    <a:pt x="566" y="264"/>
                  </a:lnTo>
                  <a:lnTo>
                    <a:pt x="558" y="282"/>
                  </a:lnTo>
                  <a:lnTo>
                    <a:pt x="558" y="282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6" y="284"/>
                  </a:lnTo>
                  <a:lnTo>
                    <a:pt x="550" y="264"/>
                  </a:lnTo>
                  <a:lnTo>
                    <a:pt x="542" y="248"/>
                  </a:lnTo>
                  <a:lnTo>
                    <a:pt x="532" y="234"/>
                  </a:lnTo>
                  <a:lnTo>
                    <a:pt x="520" y="220"/>
                  </a:lnTo>
                  <a:lnTo>
                    <a:pt x="506" y="212"/>
                  </a:lnTo>
                  <a:lnTo>
                    <a:pt x="492" y="204"/>
                  </a:lnTo>
                  <a:lnTo>
                    <a:pt x="476" y="200"/>
                  </a:lnTo>
                  <a:lnTo>
                    <a:pt x="458" y="198"/>
                  </a:lnTo>
                  <a:lnTo>
                    <a:pt x="458" y="198"/>
                  </a:lnTo>
                  <a:lnTo>
                    <a:pt x="458" y="198"/>
                  </a:lnTo>
                  <a:lnTo>
                    <a:pt x="442" y="200"/>
                  </a:lnTo>
                  <a:lnTo>
                    <a:pt x="428" y="202"/>
                  </a:lnTo>
                  <a:lnTo>
                    <a:pt x="402" y="208"/>
                  </a:lnTo>
                  <a:lnTo>
                    <a:pt x="382" y="216"/>
                  </a:lnTo>
                  <a:lnTo>
                    <a:pt x="366" y="224"/>
                  </a:lnTo>
                  <a:lnTo>
                    <a:pt x="366" y="100"/>
                  </a:lnTo>
                  <a:lnTo>
                    <a:pt x="288" y="100"/>
                  </a:lnTo>
                  <a:lnTo>
                    <a:pt x="288" y="276"/>
                  </a:lnTo>
                  <a:lnTo>
                    <a:pt x="288" y="276"/>
                  </a:lnTo>
                  <a:lnTo>
                    <a:pt x="278" y="258"/>
                  </a:lnTo>
                  <a:lnTo>
                    <a:pt x="266" y="242"/>
                  </a:lnTo>
                  <a:lnTo>
                    <a:pt x="252" y="228"/>
                  </a:lnTo>
                  <a:lnTo>
                    <a:pt x="236" y="218"/>
                  </a:lnTo>
                  <a:lnTo>
                    <a:pt x="218" y="210"/>
                  </a:lnTo>
                  <a:lnTo>
                    <a:pt x="200" y="204"/>
                  </a:lnTo>
                  <a:lnTo>
                    <a:pt x="182" y="200"/>
                  </a:lnTo>
                  <a:lnTo>
                    <a:pt x="162" y="198"/>
                  </a:lnTo>
                  <a:lnTo>
                    <a:pt x="162" y="198"/>
                  </a:lnTo>
                  <a:lnTo>
                    <a:pt x="150" y="198"/>
                  </a:lnTo>
                  <a:lnTo>
                    <a:pt x="138" y="200"/>
                  </a:lnTo>
                  <a:lnTo>
                    <a:pt x="126" y="204"/>
                  </a:lnTo>
                  <a:lnTo>
                    <a:pt x="114" y="208"/>
                  </a:lnTo>
                  <a:lnTo>
                    <a:pt x="104" y="214"/>
                  </a:lnTo>
                  <a:lnTo>
                    <a:pt x="94" y="220"/>
                  </a:lnTo>
                  <a:lnTo>
                    <a:pt x="84" y="228"/>
                  </a:lnTo>
                  <a:lnTo>
                    <a:pt x="74" y="238"/>
                  </a:lnTo>
                  <a:lnTo>
                    <a:pt x="74" y="204"/>
                  </a:lnTo>
                  <a:lnTo>
                    <a:pt x="0" y="204"/>
                  </a:lnTo>
                  <a:lnTo>
                    <a:pt x="0" y="602"/>
                  </a:lnTo>
                  <a:lnTo>
                    <a:pt x="74" y="602"/>
                  </a:lnTo>
                  <a:lnTo>
                    <a:pt x="74" y="466"/>
                  </a:lnTo>
                  <a:lnTo>
                    <a:pt x="74" y="466"/>
                  </a:lnTo>
                  <a:lnTo>
                    <a:pt x="94" y="480"/>
                  </a:lnTo>
                  <a:lnTo>
                    <a:pt x="116" y="492"/>
                  </a:lnTo>
                  <a:lnTo>
                    <a:pt x="138" y="498"/>
                  </a:lnTo>
                  <a:lnTo>
                    <a:pt x="162" y="500"/>
                  </a:lnTo>
                  <a:lnTo>
                    <a:pt x="162" y="500"/>
                  </a:lnTo>
                  <a:lnTo>
                    <a:pt x="184" y="498"/>
                  </a:lnTo>
                  <a:lnTo>
                    <a:pt x="204" y="494"/>
                  </a:lnTo>
                  <a:lnTo>
                    <a:pt x="222" y="488"/>
                  </a:lnTo>
                  <a:lnTo>
                    <a:pt x="238" y="478"/>
                  </a:lnTo>
                  <a:lnTo>
                    <a:pt x="254" y="468"/>
                  </a:lnTo>
                  <a:lnTo>
                    <a:pt x="268" y="454"/>
                  </a:lnTo>
                  <a:lnTo>
                    <a:pt x="278" y="438"/>
                  </a:lnTo>
                  <a:lnTo>
                    <a:pt x="288" y="420"/>
                  </a:lnTo>
                  <a:lnTo>
                    <a:pt x="288" y="492"/>
                  </a:lnTo>
                  <a:lnTo>
                    <a:pt x="366" y="492"/>
                  </a:lnTo>
                  <a:lnTo>
                    <a:pt x="366" y="330"/>
                  </a:lnTo>
                  <a:lnTo>
                    <a:pt x="366" y="330"/>
                  </a:lnTo>
                  <a:lnTo>
                    <a:pt x="366" y="320"/>
                  </a:lnTo>
                  <a:lnTo>
                    <a:pt x="368" y="308"/>
                  </a:lnTo>
                  <a:lnTo>
                    <a:pt x="368" y="308"/>
                  </a:lnTo>
                  <a:lnTo>
                    <a:pt x="372" y="302"/>
                  </a:lnTo>
                  <a:lnTo>
                    <a:pt x="376" y="296"/>
                  </a:lnTo>
                  <a:lnTo>
                    <a:pt x="384" y="288"/>
                  </a:lnTo>
                  <a:lnTo>
                    <a:pt x="392" y="282"/>
                  </a:lnTo>
                  <a:lnTo>
                    <a:pt x="402" y="278"/>
                  </a:lnTo>
                  <a:lnTo>
                    <a:pt x="414" y="272"/>
                  </a:lnTo>
                  <a:lnTo>
                    <a:pt x="426" y="270"/>
                  </a:lnTo>
                  <a:lnTo>
                    <a:pt x="440" y="268"/>
                  </a:lnTo>
                  <a:lnTo>
                    <a:pt x="440" y="268"/>
                  </a:lnTo>
                  <a:lnTo>
                    <a:pt x="452" y="270"/>
                  </a:lnTo>
                  <a:lnTo>
                    <a:pt x="462" y="272"/>
                  </a:lnTo>
                  <a:lnTo>
                    <a:pt x="468" y="278"/>
                  </a:lnTo>
                  <a:lnTo>
                    <a:pt x="474" y="284"/>
                  </a:lnTo>
                  <a:lnTo>
                    <a:pt x="480" y="294"/>
                  </a:lnTo>
                  <a:lnTo>
                    <a:pt x="482" y="306"/>
                  </a:lnTo>
                  <a:lnTo>
                    <a:pt x="484" y="322"/>
                  </a:lnTo>
                  <a:lnTo>
                    <a:pt x="484" y="340"/>
                  </a:lnTo>
                  <a:lnTo>
                    <a:pt x="484" y="492"/>
                  </a:lnTo>
                  <a:lnTo>
                    <a:pt x="562" y="492"/>
                  </a:lnTo>
                  <a:lnTo>
                    <a:pt x="562" y="428"/>
                  </a:lnTo>
                  <a:lnTo>
                    <a:pt x="562" y="428"/>
                  </a:lnTo>
                  <a:lnTo>
                    <a:pt x="564" y="430"/>
                  </a:lnTo>
                  <a:lnTo>
                    <a:pt x="564" y="430"/>
                  </a:lnTo>
                  <a:lnTo>
                    <a:pt x="574" y="444"/>
                  </a:lnTo>
                  <a:lnTo>
                    <a:pt x="584" y="460"/>
                  </a:lnTo>
                  <a:lnTo>
                    <a:pt x="598" y="472"/>
                  </a:lnTo>
                  <a:lnTo>
                    <a:pt x="614" y="482"/>
                  </a:lnTo>
                  <a:lnTo>
                    <a:pt x="630" y="490"/>
                  </a:lnTo>
                  <a:lnTo>
                    <a:pt x="646" y="496"/>
                  </a:lnTo>
                  <a:lnTo>
                    <a:pt x="664" y="500"/>
                  </a:lnTo>
                  <a:lnTo>
                    <a:pt x="684" y="500"/>
                  </a:lnTo>
                  <a:lnTo>
                    <a:pt x="684" y="500"/>
                  </a:lnTo>
                  <a:lnTo>
                    <a:pt x="700" y="500"/>
                  </a:lnTo>
                  <a:lnTo>
                    <a:pt x="716" y="498"/>
                  </a:lnTo>
                  <a:lnTo>
                    <a:pt x="732" y="492"/>
                  </a:lnTo>
                  <a:lnTo>
                    <a:pt x="748" y="488"/>
                  </a:lnTo>
                  <a:lnTo>
                    <a:pt x="762" y="480"/>
                  </a:lnTo>
                  <a:lnTo>
                    <a:pt x="776" y="472"/>
                  </a:lnTo>
                  <a:lnTo>
                    <a:pt x="788" y="462"/>
                  </a:lnTo>
                  <a:lnTo>
                    <a:pt x="800" y="452"/>
                  </a:lnTo>
                  <a:lnTo>
                    <a:pt x="800" y="452"/>
                  </a:lnTo>
                  <a:lnTo>
                    <a:pt x="812" y="468"/>
                  </a:lnTo>
                  <a:lnTo>
                    <a:pt x="822" y="476"/>
                  </a:lnTo>
                  <a:lnTo>
                    <a:pt x="832" y="484"/>
                  </a:lnTo>
                  <a:lnTo>
                    <a:pt x="848" y="490"/>
                  </a:lnTo>
                  <a:lnTo>
                    <a:pt x="864" y="496"/>
                  </a:lnTo>
                  <a:lnTo>
                    <a:pt x="884" y="500"/>
                  </a:lnTo>
                  <a:lnTo>
                    <a:pt x="906" y="502"/>
                  </a:lnTo>
                  <a:lnTo>
                    <a:pt x="914" y="502"/>
                  </a:lnTo>
                  <a:lnTo>
                    <a:pt x="914" y="432"/>
                  </a:lnTo>
                  <a:lnTo>
                    <a:pt x="906" y="4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309209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270" r:id="rId2"/>
    <p:sldLayoutId id="2147484271" r:id="rId3"/>
    <p:sldLayoutId id="2147484315" r:id="rId4"/>
    <p:sldLayoutId id="2147484272" r:id="rId5"/>
    <p:sldLayoutId id="2147484316" r:id="rId6"/>
    <p:sldLayoutId id="2147484273" r:id="rId7"/>
    <p:sldLayoutId id="2147484274" r:id="rId8"/>
    <p:sldLayoutId id="2147484275" r:id="rId9"/>
    <p:sldLayoutId id="2147484276" r:id="rId10"/>
    <p:sldLayoutId id="2147484277" r:id="rId11"/>
    <p:sldLayoutId id="2147484278" r:id="rId12"/>
    <p:sldLayoutId id="2147484279" r:id="rId13"/>
    <p:sldLayoutId id="2147484280" r:id="rId14"/>
    <p:sldLayoutId id="2147484281" r:id="rId15"/>
    <p:sldLayoutId id="2147484282" r:id="rId16"/>
    <p:sldLayoutId id="2147484283" r:id="rId17"/>
    <p:sldLayoutId id="2147484284" r:id="rId18"/>
    <p:sldLayoutId id="2147484285" r:id="rId19"/>
    <p:sldLayoutId id="2147484286" r:id="rId20"/>
    <p:sldLayoutId id="2147484287" r:id="rId21"/>
  </p:sldLayoutIdLst>
  <p:hf hdr="0" ftr="0" dt="0"/>
  <p:txStyles>
    <p:titleStyle>
      <a:lvl1pPr algn="l" defTabSz="456670" rtl="0" eaLnBrk="1" latinLnBrk="0" hangingPunct="1">
        <a:lnSpc>
          <a:spcPct val="90000"/>
        </a:lnSpc>
        <a:spcBef>
          <a:spcPct val="0"/>
        </a:spcBef>
        <a:buNone/>
        <a:defRPr sz="2700" b="1" kern="1200">
          <a:solidFill>
            <a:schemeClr val="tx1"/>
          </a:solidFill>
          <a:latin typeface="InterFace" charset="0"/>
          <a:ea typeface="InterFace" charset="0"/>
          <a:cs typeface="InterFace" charset="0"/>
        </a:defRPr>
      </a:lvl1pPr>
    </p:titleStyle>
    <p:bodyStyle>
      <a:lvl1pPr marL="0" indent="0" algn="l" defTabSz="456670" rtl="0" eaLnBrk="1" latinLnBrk="0" hangingPunct="1">
        <a:spcBef>
          <a:spcPts val="1107"/>
        </a:spcBef>
        <a:spcAft>
          <a:spcPts val="450"/>
        </a:spcAft>
        <a:buFont typeface="Arial"/>
        <a:buNone/>
        <a:defRPr sz="1800" b="1" kern="1200">
          <a:solidFill>
            <a:schemeClr val="accent5"/>
          </a:solidFill>
          <a:latin typeface="InterFace" charset="0"/>
          <a:ea typeface="InterFace" charset="0"/>
          <a:cs typeface="InterFace" charset="0"/>
        </a:defRPr>
      </a:lvl1pPr>
      <a:lvl2pPr marL="10121" indent="0" algn="l" defTabSz="456670" rtl="0" eaLnBrk="1" latinLnBrk="0" hangingPunct="1">
        <a:lnSpc>
          <a:spcPct val="110000"/>
        </a:lnSpc>
        <a:spcBef>
          <a:spcPts val="713"/>
        </a:spcBef>
        <a:spcAft>
          <a:spcPts val="713"/>
        </a:spcAft>
        <a:buFont typeface="Arial"/>
        <a:buNone/>
        <a:tabLst/>
        <a:defRPr sz="1400" kern="1200">
          <a:solidFill>
            <a:schemeClr val="accent6"/>
          </a:solidFill>
          <a:latin typeface="Averta Regular" panose="00000500000000000000" pitchFamily="50" charset="0"/>
          <a:ea typeface="Averta Regular" panose="00000500000000000000" pitchFamily="50" charset="0"/>
          <a:cs typeface="Averta Regular" panose="00000500000000000000" pitchFamily="50" charset="0"/>
        </a:defRPr>
      </a:lvl2pPr>
      <a:lvl3pPr marL="186333" indent="-176213" algn="l" defTabSz="456670" rtl="0" eaLnBrk="1" latinLnBrk="0" hangingPunct="1">
        <a:lnSpc>
          <a:spcPct val="110000"/>
        </a:lnSpc>
        <a:spcBef>
          <a:spcPts val="713"/>
        </a:spcBef>
        <a:spcAft>
          <a:spcPts val="713"/>
        </a:spcAft>
        <a:buClr>
          <a:schemeClr val="accent5"/>
        </a:buClr>
        <a:buSzPct val="100000"/>
        <a:buFont typeface="Wingdings" charset="2"/>
        <a:buChar char="§"/>
        <a:tabLst/>
        <a:defRPr sz="1400" kern="1200">
          <a:solidFill>
            <a:schemeClr val="accent6"/>
          </a:solidFill>
          <a:latin typeface="Averta Regular" panose="00000500000000000000" pitchFamily="50" charset="0"/>
          <a:ea typeface="Averta Regular" panose="00000500000000000000" pitchFamily="50" charset="0"/>
          <a:cs typeface="Averta Regular" panose="00000500000000000000" pitchFamily="50" charset="0"/>
        </a:defRPr>
      </a:lvl3pPr>
      <a:lvl4pPr marL="10121" indent="0" algn="l" defTabSz="456670" rtl="0" eaLnBrk="1" latinLnBrk="0" hangingPunct="1">
        <a:lnSpc>
          <a:spcPct val="110000"/>
        </a:lnSpc>
        <a:spcBef>
          <a:spcPts val="713"/>
        </a:spcBef>
        <a:spcAft>
          <a:spcPts val="713"/>
        </a:spcAft>
        <a:buFont typeface="Arial"/>
        <a:buNone/>
        <a:tabLst/>
        <a:defRPr sz="1400" kern="1200">
          <a:solidFill>
            <a:schemeClr val="accent5"/>
          </a:solidFill>
          <a:latin typeface="Averta Regular" panose="00000500000000000000" pitchFamily="50" charset="0"/>
          <a:ea typeface="Averta Regular" panose="00000500000000000000" pitchFamily="50" charset="0"/>
          <a:cs typeface="Averta Regular" panose="00000500000000000000" pitchFamily="50" charset="0"/>
        </a:defRPr>
      </a:lvl4pPr>
      <a:lvl5pPr marL="10121" indent="0" algn="l" defTabSz="456670" rtl="0" eaLnBrk="1" latinLnBrk="0" hangingPunct="1">
        <a:spcBef>
          <a:spcPts val="1107"/>
        </a:spcBef>
        <a:buFont typeface="Arial"/>
        <a:buNone/>
        <a:tabLst/>
        <a:defRPr sz="1500" b="1" i="0" kern="1200">
          <a:solidFill>
            <a:schemeClr val="accent5"/>
          </a:solidFill>
          <a:latin typeface="InterFace" charset="0"/>
          <a:ea typeface="InterFace" charset="0"/>
          <a:cs typeface="InterFace" charset="0"/>
        </a:defRPr>
      </a:lvl5pPr>
      <a:lvl6pPr marL="2511682" indent="-228335" algn="l" defTabSz="45667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8351" indent="-228335" algn="l" defTabSz="45667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5021" indent="-228335" algn="l" defTabSz="45667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1691" indent="-228335" algn="l" defTabSz="45667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670" algn="l" defTabSz="456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339" algn="l" defTabSz="456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009" algn="l" defTabSz="456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679" algn="l" defTabSz="456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347" algn="l" defTabSz="456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0016" algn="l" defTabSz="456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6685" algn="l" defTabSz="456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3355" algn="l" defTabSz="456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7333">
          <p15:clr>
            <a:srgbClr val="F26B43"/>
          </p15:clr>
        </p15:guide>
        <p15:guide id="4" pos="6834">
          <p15:clr>
            <a:srgbClr val="F26B43"/>
          </p15:clr>
        </p15:guide>
        <p15:guide id="5" pos="778">
          <p15:clr>
            <a:srgbClr val="F26B43"/>
          </p15:clr>
        </p15:guide>
        <p15:guide id="6" pos="2207">
          <p15:clr>
            <a:srgbClr val="F26B43"/>
          </p15:clr>
        </p15:guide>
        <p15:guide id="7" pos="189">
          <p15:clr>
            <a:srgbClr val="F26B43"/>
          </p15:clr>
        </p15:guide>
        <p15:guide id="8" pos="3727">
          <p15:clr>
            <a:srgbClr val="F26B43"/>
          </p15:clr>
        </p15:guide>
        <p15:guide id="9" pos="3954">
          <p15:clr>
            <a:srgbClr val="F26B43"/>
          </p15:clr>
        </p15:guide>
        <p15:guide id="10" orient="horz" pos="3725">
          <p15:clr>
            <a:srgbClr val="F26B43"/>
          </p15:clr>
        </p15:guide>
        <p15:guide id="11" orient="horz" pos="4111">
          <p15:clr>
            <a:srgbClr val="F26B43"/>
          </p15:clr>
        </p15:guide>
        <p15:guide id="12" orient="horz" pos="164">
          <p15:clr>
            <a:srgbClr val="F26B43"/>
          </p15:clr>
        </p15:guide>
        <p15:guide id="13" orient="horz" pos="1140">
          <p15:clr>
            <a:srgbClr val="F26B43"/>
          </p15:clr>
        </p15:guide>
        <p15:guide id="14" pos="7492">
          <p15:clr>
            <a:srgbClr val="F26B43"/>
          </p15:clr>
        </p15:guide>
        <p15:guide id="15" pos="234">
          <p15:clr>
            <a:srgbClr val="F26B43"/>
          </p15:clr>
        </p15:guide>
        <p15:guide id="16" orient="horz" pos="346">
          <p15:clr>
            <a:srgbClr val="F26B43"/>
          </p15:clr>
        </p15:guide>
        <p15:guide id="17" pos="334">
          <p15:clr>
            <a:srgbClr val="F26B43"/>
          </p15:clr>
        </p15:guide>
        <p15:guide id="18" pos="370">
          <p15:clr>
            <a:srgbClr val="F26B43"/>
          </p15:clr>
        </p15:guide>
        <p15:guide id="19" pos="7265" userDrawn="1">
          <p15:clr>
            <a:srgbClr val="F26B43"/>
          </p15:clr>
        </p15:guide>
        <p15:guide id="20" orient="horz" pos="232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278523" y="260652"/>
            <a:ext cx="6723747" cy="994172"/>
          </a:xfrm>
          <a:prstGeom prst="rect">
            <a:avLst/>
          </a:prstGeom>
        </p:spPr>
        <p:txBody>
          <a:bodyPr vert="horz" lIns="108000" tIns="34290" rIns="68580" bIns="3429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6505651" y="4728177"/>
            <a:ext cx="246161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700">
                <a:solidFill>
                  <a:schemeClr val="bg2"/>
                </a:solidFill>
                <a:latin typeface="Averta Regular" panose="00000500000000000000" pitchFamily="50" charset="0"/>
                <a:ea typeface="Averta Regular" panose="00000500000000000000" pitchFamily="50" charset="0"/>
                <a:cs typeface="Averta Regular" panose="00000500000000000000" pitchFamily="50" charset="0"/>
              </a:defRPr>
            </a:lvl1pPr>
          </a:lstStyle>
          <a:p>
            <a:fld id="{76722C5C-0398-E34A-8A2F-2739A2B5B4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4" name="Freeform 5"/>
          <p:cNvSpPr>
            <a:spLocks noEditPoints="1"/>
          </p:cNvSpPr>
          <p:nvPr userDrawn="1"/>
        </p:nvSpPr>
        <p:spPr bwMode="auto">
          <a:xfrm>
            <a:off x="227164" y="4694447"/>
            <a:ext cx="370170" cy="243810"/>
          </a:xfrm>
          <a:custGeom>
            <a:avLst/>
            <a:gdLst>
              <a:gd name="T0" fmla="*/ 846 w 914"/>
              <a:gd name="T1" fmla="*/ 52 h 602"/>
              <a:gd name="T2" fmla="*/ 858 w 914"/>
              <a:gd name="T3" fmla="*/ 70 h 602"/>
              <a:gd name="T4" fmla="*/ 850 w 914"/>
              <a:gd name="T5" fmla="*/ 126 h 602"/>
              <a:gd name="T6" fmla="*/ 814 w 914"/>
              <a:gd name="T7" fmla="*/ 180 h 602"/>
              <a:gd name="T8" fmla="*/ 830 w 914"/>
              <a:gd name="T9" fmla="*/ 64 h 602"/>
              <a:gd name="T10" fmla="*/ 680 w 914"/>
              <a:gd name="T11" fmla="*/ 430 h 602"/>
              <a:gd name="T12" fmla="*/ 626 w 914"/>
              <a:gd name="T13" fmla="*/ 386 h 602"/>
              <a:gd name="T14" fmla="*/ 626 w 914"/>
              <a:gd name="T15" fmla="*/ 318 h 602"/>
              <a:gd name="T16" fmla="*/ 678 w 914"/>
              <a:gd name="T17" fmla="*/ 270 h 602"/>
              <a:gd name="T18" fmla="*/ 734 w 914"/>
              <a:gd name="T19" fmla="*/ 280 h 602"/>
              <a:gd name="T20" fmla="*/ 770 w 914"/>
              <a:gd name="T21" fmla="*/ 350 h 602"/>
              <a:gd name="T22" fmla="*/ 746 w 914"/>
              <a:gd name="T23" fmla="*/ 410 h 602"/>
              <a:gd name="T24" fmla="*/ 148 w 914"/>
              <a:gd name="T25" fmla="*/ 432 h 602"/>
              <a:gd name="T26" fmla="*/ 96 w 914"/>
              <a:gd name="T27" fmla="*/ 408 h 602"/>
              <a:gd name="T28" fmla="*/ 74 w 914"/>
              <a:gd name="T29" fmla="*/ 350 h 602"/>
              <a:gd name="T30" fmla="*/ 106 w 914"/>
              <a:gd name="T31" fmla="*/ 282 h 602"/>
              <a:gd name="T32" fmla="*/ 164 w 914"/>
              <a:gd name="T33" fmla="*/ 270 h 602"/>
              <a:gd name="T34" fmla="*/ 218 w 914"/>
              <a:gd name="T35" fmla="*/ 322 h 602"/>
              <a:gd name="T36" fmla="*/ 218 w 914"/>
              <a:gd name="T37" fmla="*/ 384 h 602"/>
              <a:gd name="T38" fmla="*/ 164 w 914"/>
              <a:gd name="T39" fmla="*/ 430 h 602"/>
              <a:gd name="T40" fmla="*/ 880 w 914"/>
              <a:gd name="T41" fmla="*/ 428 h 602"/>
              <a:gd name="T42" fmla="*/ 850 w 914"/>
              <a:gd name="T43" fmla="*/ 378 h 602"/>
              <a:gd name="T44" fmla="*/ 876 w 914"/>
              <a:gd name="T45" fmla="*/ 258 h 602"/>
              <a:gd name="T46" fmla="*/ 900 w 914"/>
              <a:gd name="T47" fmla="*/ 158 h 602"/>
              <a:gd name="T48" fmla="*/ 894 w 914"/>
              <a:gd name="T49" fmla="*/ 46 h 602"/>
              <a:gd name="T50" fmla="*/ 862 w 914"/>
              <a:gd name="T51" fmla="*/ 6 h 602"/>
              <a:gd name="T52" fmla="*/ 820 w 914"/>
              <a:gd name="T53" fmla="*/ 6 h 602"/>
              <a:gd name="T54" fmla="*/ 788 w 914"/>
              <a:gd name="T55" fmla="*/ 34 h 602"/>
              <a:gd name="T56" fmla="*/ 756 w 914"/>
              <a:gd name="T57" fmla="*/ 132 h 602"/>
              <a:gd name="T58" fmla="*/ 754 w 914"/>
              <a:gd name="T59" fmla="*/ 220 h 602"/>
              <a:gd name="T60" fmla="*/ 684 w 914"/>
              <a:gd name="T61" fmla="*/ 200 h 602"/>
              <a:gd name="T62" fmla="*/ 592 w 914"/>
              <a:gd name="T63" fmla="*/ 234 h 602"/>
              <a:gd name="T64" fmla="*/ 556 w 914"/>
              <a:gd name="T65" fmla="*/ 284 h 602"/>
              <a:gd name="T66" fmla="*/ 542 w 914"/>
              <a:gd name="T67" fmla="*/ 248 h 602"/>
              <a:gd name="T68" fmla="*/ 476 w 914"/>
              <a:gd name="T69" fmla="*/ 200 h 602"/>
              <a:gd name="T70" fmla="*/ 428 w 914"/>
              <a:gd name="T71" fmla="*/ 202 h 602"/>
              <a:gd name="T72" fmla="*/ 288 w 914"/>
              <a:gd name="T73" fmla="*/ 100 h 602"/>
              <a:gd name="T74" fmla="*/ 252 w 914"/>
              <a:gd name="T75" fmla="*/ 228 h 602"/>
              <a:gd name="T76" fmla="*/ 162 w 914"/>
              <a:gd name="T77" fmla="*/ 198 h 602"/>
              <a:gd name="T78" fmla="*/ 114 w 914"/>
              <a:gd name="T79" fmla="*/ 208 h 602"/>
              <a:gd name="T80" fmla="*/ 74 w 914"/>
              <a:gd name="T81" fmla="*/ 204 h 602"/>
              <a:gd name="T82" fmla="*/ 74 w 914"/>
              <a:gd name="T83" fmla="*/ 466 h 602"/>
              <a:gd name="T84" fmla="*/ 162 w 914"/>
              <a:gd name="T85" fmla="*/ 500 h 602"/>
              <a:gd name="T86" fmla="*/ 254 w 914"/>
              <a:gd name="T87" fmla="*/ 468 h 602"/>
              <a:gd name="T88" fmla="*/ 366 w 914"/>
              <a:gd name="T89" fmla="*/ 492 h 602"/>
              <a:gd name="T90" fmla="*/ 368 w 914"/>
              <a:gd name="T91" fmla="*/ 308 h 602"/>
              <a:gd name="T92" fmla="*/ 402 w 914"/>
              <a:gd name="T93" fmla="*/ 278 h 602"/>
              <a:gd name="T94" fmla="*/ 452 w 914"/>
              <a:gd name="T95" fmla="*/ 270 h 602"/>
              <a:gd name="T96" fmla="*/ 482 w 914"/>
              <a:gd name="T97" fmla="*/ 306 h 602"/>
              <a:gd name="T98" fmla="*/ 562 w 914"/>
              <a:gd name="T99" fmla="*/ 428 h 602"/>
              <a:gd name="T100" fmla="*/ 584 w 914"/>
              <a:gd name="T101" fmla="*/ 460 h 602"/>
              <a:gd name="T102" fmla="*/ 664 w 914"/>
              <a:gd name="T103" fmla="*/ 500 h 602"/>
              <a:gd name="T104" fmla="*/ 732 w 914"/>
              <a:gd name="T105" fmla="*/ 492 h 602"/>
              <a:gd name="T106" fmla="*/ 800 w 914"/>
              <a:gd name="T107" fmla="*/ 452 h 602"/>
              <a:gd name="T108" fmla="*/ 848 w 914"/>
              <a:gd name="T109" fmla="*/ 490 h 602"/>
              <a:gd name="T110" fmla="*/ 914 w 914"/>
              <a:gd name="T111" fmla="*/ 432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914" h="602">
                <a:moveTo>
                  <a:pt x="838" y="54"/>
                </a:moveTo>
                <a:lnTo>
                  <a:pt x="838" y="54"/>
                </a:lnTo>
                <a:lnTo>
                  <a:pt x="842" y="54"/>
                </a:lnTo>
                <a:lnTo>
                  <a:pt x="846" y="52"/>
                </a:lnTo>
                <a:lnTo>
                  <a:pt x="846" y="52"/>
                </a:lnTo>
                <a:lnTo>
                  <a:pt x="850" y="54"/>
                </a:lnTo>
                <a:lnTo>
                  <a:pt x="852" y="54"/>
                </a:lnTo>
                <a:lnTo>
                  <a:pt x="852" y="54"/>
                </a:lnTo>
                <a:lnTo>
                  <a:pt x="856" y="60"/>
                </a:lnTo>
                <a:lnTo>
                  <a:pt x="858" y="70"/>
                </a:lnTo>
                <a:lnTo>
                  <a:pt x="858" y="80"/>
                </a:lnTo>
                <a:lnTo>
                  <a:pt x="858" y="92"/>
                </a:lnTo>
                <a:lnTo>
                  <a:pt x="854" y="108"/>
                </a:lnTo>
                <a:lnTo>
                  <a:pt x="850" y="126"/>
                </a:lnTo>
                <a:lnTo>
                  <a:pt x="850" y="126"/>
                </a:lnTo>
                <a:lnTo>
                  <a:pt x="832" y="186"/>
                </a:lnTo>
                <a:lnTo>
                  <a:pt x="818" y="228"/>
                </a:lnTo>
                <a:lnTo>
                  <a:pt x="818" y="228"/>
                </a:lnTo>
                <a:lnTo>
                  <a:pt x="816" y="206"/>
                </a:lnTo>
                <a:lnTo>
                  <a:pt x="814" y="180"/>
                </a:lnTo>
                <a:lnTo>
                  <a:pt x="814" y="152"/>
                </a:lnTo>
                <a:lnTo>
                  <a:pt x="816" y="126"/>
                </a:lnTo>
                <a:lnTo>
                  <a:pt x="820" y="100"/>
                </a:lnTo>
                <a:lnTo>
                  <a:pt x="824" y="80"/>
                </a:lnTo>
                <a:lnTo>
                  <a:pt x="830" y="64"/>
                </a:lnTo>
                <a:lnTo>
                  <a:pt x="834" y="58"/>
                </a:lnTo>
                <a:lnTo>
                  <a:pt x="838" y="54"/>
                </a:lnTo>
                <a:close/>
                <a:moveTo>
                  <a:pt x="694" y="432"/>
                </a:moveTo>
                <a:lnTo>
                  <a:pt x="694" y="432"/>
                </a:lnTo>
                <a:lnTo>
                  <a:pt x="680" y="430"/>
                </a:lnTo>
                <a:lnTo>
                  <a:pt x="666" y="426"/>
                </a:lnTo>
                <a:lnTo>
                  <a:pt x="654" y="420"/>
                </a:lnTo>
                <a:lnTo>
                  <a:pt x="642" y="410"/>
                </a:lnTo>
                <a:lnTo>
                  <a:pt x="634" y="400"/>
                </a:lnTo>
                <a:lnTo>
                  <a:pt x="626" y="386"/>
                </a:lnTo>
                <a:lnTo>
                  <a:pt x="622" y="370"/>
                </a:lnTo>
                <a:lnTo>
                  <a:pt x="620" y="350"/>
                </a:lnTo>
                <a:lnTo>
                  <a:pt x="620" y="350"/>
                </a:lnTo>
                <a:lnTo>
                  <a:pt x="622" y="332"/>
                </a:lnTo>
                <a:lnTo>
                  <a:pt x="626" y="318"/>
                </a:lnTo>
                <a:lnTo>
                  <a:pt x="632" y="304"/>
                </a:lnTo>
                <a:lnTo>
                  <a:pt x="640" y="292"/>
                </a:lnTo>
                <a:lnTo>
                  <a:pt x="652" y="282"/>
                </a:lnTo>
                <a:lnTo>
                  <a:pt x="664" y="274"/>
                </a:lnTo>
                <a:lnTo>
                  <a:pt x="678" y="270"/>
                </a:lnTo>
                <a:lnTo>
                  <a:pt x="694" y="268"/>
                </a:lnTo>
                <a:lnTo>
                  <a:pt x="694" y="268"/>
                </a:lnTo>
                <a:lnTo>
                  <a:pt x="708" y="270"/>
                </a:lnTo>
                <a:lnTo>
                  <a:pt x="722" y="274"/>
                </a:lnTo>
                <a:lnTo>
                  <a:pt x="734" y="280"/>
                </a:lnTo>
                <a:lnTo>
                  <a:pt x="746" y="290"/>
                </a:lnTo>
                <a:lnTo>
                  <a:pt x="754" y="302"/>
                </a:lnTo>
                <a:lnTo>
                  <a:pt x="762" y="316"/>
                </a:lnTo>
                <a:lnTo>
                  <a:pt x="768" y="332"/>
                </a:lnTo>
                <a:lnTo>
                  <a:pt x="770" y="350"/>
                </a:lnTo>
                <a:lnTo>
                  <a:pt x="770" y="350"/>
                </a:lnTo>
                <a:lnTo>
                  <a:pt x="768" y="368"/>
                </a:lnTo>
                <a:lnTo>
                  <a:pt x="762" y="386"/>
                </a:lnTo>
                <a:lnTo>
                  <a:pt x="754" y="400"/>
                </a:lnTo>
                <a:lnTo>
                  <a:pt x="746" y="410"/>
                </a:lnTo>
                <a:lnTo>
                  <a:pt x="734" y="420"/>
                </a:lnTo>
                <a:lnTo>
                  <a:pt x="722" y="426"/>
                </a:lnTo>
                <a:lnTo>
                  <a:pt x="708" y="430"/>
                </a:lnTo>
                <a:lnTo>
                  <a:pt x="694" y="432"/>
                </a:lnTo>
                <a:close/>
                <a:moveTo>
                  <a:pt x="148" y="432"/>
                </a:moveTo>
                <a:lnTo>
                  <a:pt x="148" y="432"/>
                </a:lnTo>
                <a:lnTo>
                  <a:pt x="132" y="430"/>
                </a:lnTo>
                <a:lnTo>
                  <a:pt x="118" y="424"/>
                </a:lnTo>
                <a:lnTo>
                  <a:pt x="106" y="418"/>
                </a:lnTo>
                <a:lnTo>
                  <a:pt x="96" y="408"/>
                </a:lnTo>
                <a:lnTo>
                  <a:pt x="86" y="396"/>
                </a:lnTo>
                <a:lnTo>
                  <a:pt x="80" y="382"/>
                </a:lnTo>
                <a:lnTo>
                  <a:pt x="74" y="366"/>
                </a:lnTo>
                <a:lnTo>
                  <a:pt x="74" y="350"/>
                </a:lnTo>
                <a:lnTo>
                  <a:pt x="74" y="350"/>
                </a:lnTo>
                <a:lnTo>
                  <a:pt x="74" y="334"/>
                </a:lnTo>
                <a:lnTo>
                  <a:pt x="78" y="318"/>
                </a:lnTo>
                <a:lnTo>
                  <a:pt x="86" y="304"/>
                </a:lnTo>
                <a:lnTo>
                  <a:pt x="94" y="292"/>
                </a:lnTo>
                <a:lnTo>
                  <a:pt x="106" y="282"/>
                </a:lnTo>
                <a:lnTo>
                  <a:pt x="118" y="274"/>
                </a:lnTo>
                <a:lnTo>
                  <a:pt x="132" y="270"/>
                </a:lnTo>
                <a:lnTo>
                  <a:pt x="148" y="268"/>
                </a:lnTo>
                <a:lnTo>
                  <a:pt x="148" y="268"/>
                </a:lnTo>
                <a:lnTo>
                  <a:pt x="164" y="270"/>
                </a:lnTo>
                <a:lnTo>
                  <a:pt x="180" y="276"/>
                </a:lnTo>
                <a:lnTo>
                  <a:pt x="192" y="284"/>
                </a:lnTo>
                <a:lnTo>
                  <a:pt x="204" y="294"/>
                </a:lnTo>
                <a:lnTo>
                  <a:pt x="212" y="308"/>
                </a:lnTo>
                <a:lnTo>
                  <a:pt x="218" y="322"/>
                </a:lnTo>
                <a:lnTo>
                  <a:pt x="222" y="336"/>
                </a:lnTo>
                <a:lnTo>
                  <a:pt x="222" y="350"/>
                </a:lnTo>
                <a:lnTo>
                  <a:pt x="222" y="350"/>
                </a:lnTo>
                <a:lnTo>
                  <a:pt x="222" y="368"/>
                </a:lnTo>
                <a:lnTo>
                  <a:pt x="218" y="384"/>
                </a:lnTo>
                <a:lnTo>
                  <a:pt x="210" y="398"/>
                </a:lnTo>
                <a:lnTo>
                  <a:pt x="202" y="408"/>
                </a:lnTo>
                <a:lnTo>
                  <a:pt x="190" y="418"/>
                </a:lnTo>
                <a:lnTo>
                  <a:pt x="178" y="426"/>
                </a:lnTo>
                <a:lnTo>
                  <a:pt x="164" y="430"/>
                </a:lnTo>
                <a:lnTo>
                  <a:pt x="148" y="432"/>
                </a:lnTo>
                <a:close/>
                <a:moveTo>
                  <a:pt x="906" y="432"/>
                </a:moveTo>
                <a:lnTo>
                  <a:pt x="906" y="432"/>
                </a:lnTo>
                <a:lnTo>
                  <a:pt x="892" y="430"/>
                </a:lnTo>
                <a:lnTo>
                  <a:pt x="880" y="428"/>
                </a:lnTo>
                <a:lnTo>
                  <a:pt x="870" y="422"/>
                </a:lnTo>
                <a:lnTo>
                  <a:pt x="862" y="414"/>
                </a:lnTo>
                <a:lnTo>
                  <a:pt x="856" y="404"/>
                </a:lnTo>
                <a:lnTo>
                  <a:pt x="852" y="392"/>
                </a:lnTo>
                <a:lnTo>
                  <a:pt x="850" y="378"/>
                </a:lnTo>
                <a:lnTo>
                  <a:pt x="850" y="362"/>
                </a:lnTo>
                <a:lnTo>
                  <a:pt x="850" y="362"/>
                </a:lnTo>
                <a:lnTo>
                  <a:pt x="852" y="346"/>
                </a:lnTo>
                <a:lnTo>
                  <a:pt x="856" y="326"/>
                </a:lnTo>
                <a:lnTo>
                  <a:pt x="876" y="258"/>
                </a:lnTo>
                <a:lnTo>
                  <a:pt x="876" y="258"/>
                </a:lnTo>
                <a:lnTo>
                  <a:pt x="888" y="212"/>
                </a:lnTo>
                <a:lnTo>
                  <a:pt x="888" y="212"/>
                </a:lnTo>
                <a:lnTo>
                  <a:pt x="896" y="184"/>
                </a:lnTo>
                <a:lnTo>
                  <a:pt x="900" y="158"/>
                </a:lnTo>
                <a:lnTo>
                  <a:pt x="904" y="132"/>
                </a:lnTo>
                <a:lnTo>
                  <a:pt x="904" y="108"/>
                </a:lnTo>
                <a:lnTo>
                  <a:pt x="904" y="84"/>
                </a:lnTo>
                <a:lnTo>
                  <a:pt x="900" y="64"/>
                </a:lnTo>
                <a:lnTo>
                  <a:pt x="894" y="46"/>
                </a:lnTo>
                <a:lnTo>
                  <a:pt x="886" y="30"/>
                </a:lnTo>
                <a:lnTo>
                  <a:pt x="886" y="30"/>
                </a:lnTo>
                <a:lnTo>
                  <a:pt x="880" y="20"/>
                </a:lnTo>
                <a:lnTo>
                  <a:pt x="872" y="10"/>
                </a:lnTo>
                <a:lnTo>
                  <a:pt x="862" y="6"/>
                </a:lnTo>
                <a:lnTo>
                  <a:pt x="852" y="2"/>
                </a:lnTo>
                <a:lnTo>
                  <a:pt x="852" y="2"/>
                </a:lnTo>
                <a:lnTo>
                  <a:pt x="842" y="0"/>
                </a:lnTo>
                <a:lnTo>
                  <a:pt x="832" y="2"/>
                </a:lnTo>
                <a:lnTo>
                  <a:pt x="820" y="6"/>
                </a:lnTo>
                <a:lnTo>
                  <a:pt x="810" y="12"/>
                </a:lnTo>
                <a:lnTo>
                  <a:pt x="810" y="12"/>
                </a:lnTo>
                <a:lnTo>
                  <a:pt x="802" y="18"/>
                </a:lnTo>
                <a:lnTo>
                  <a:pt x="796" y="24"/>
                </a:lnTo>
                <a:lnTo>
                  <a:pt x="788" y="34"/>
                </a:lnTo>
                <a:lnTo>
                  <a:pt x="780" y="48"/>
                </a:lnTo>
                <a:lnTo>
                  <a:pt x="772" y="64"/>
                </a:lnTo>
                <a:lnTo>
                  <a:pt x="766" y="82"/>
                </a:lnTo>
                <a:lnTo>
                  <a:pt x="760" y="106"/>
                </a:lnTo>
                <a:lnTo>
                  <a:pt x="756" y="132"/>
                </a:lnTo>
                <a:lnTo>
                  <a:pt x="756" y="132"/>
                </a:lnTo>
                <a:lnTo>
                  <a:pt x="754" y="170"/>
                </a:lnTo>
                <a:lnTo>
                  <a:pt x="752" y="196"/>
                </a:lnTo>
                <a:lnTo>
                  <a:pt x="754" y="220"/>
                </a:lnTo>
                <a:lnTo>
                  <a:pt x="754" y="220"/>
                </a:lnTo>
                <a:lnTo>
                  <a:pt x="738" y="212"/>
                </a:lnTo>
                <a:lnTo>
                  <a:pt x="720" y="204"/>
                </a:lnTo>
                <a:lnTo>
                  <a:pt x="702" y="200"/>
                </a:lnTo>
                <a:lnTo>
                  <a:pt x="684" y="200"/>
                </a:lnTo>
                <a:lnTo>
                  <a:pt x="684" y="200"/>
                </a:lnTo>
                <a:lnTo>
                  <a:pt x="662" y="202"/>
                </a:lnTo>
                <a:lnTo>
                  <a:pt x="644" y="206"/>
                </a:lnTo>
                <a:lnTo>
                  <a:pt x="624" y="212"/>
                </a:lnTo>
                <a:lnTo>
                  <a:pt x="608" y="222"/>
                </a:lnTo>
                <a:lnTo>
                  <a:pt x="592" y="234"/>
                </a:lnTo>
                <a:lnTo>
                  <a:pt x="578" y="248"/>
                </a:lnTo>
                <a:lnTo>
                  <a:pt x="566" y="264"/>
                </a:lnTo>
                <a:lnTo>
                  <a:pt x="558" y="282"/>
                </a:lnTo>
                <a:lnTo>
                  <a:pt x="558" y="282"/>
                </a:lnTo>
                <a:lnTo>
                  <a:pt x="556" y="284"/>
                </a:lnTo>
                <a:lnTo>
                  <a:pt x="556" y="284"/>
                </a:lnTo>
                <a:lnTo>
                  <a:pt x="556" y="284"/>
                </a:lnTo>
                <a:lnTo>
                  <a:pt x="556" y="284"/>
                </a:lnTo>
                <a:lnTo>
                  <a:pt x="550" y="264"/>
                </a:lnTo>
                <a:lnTo>
                  <a:pt x="542" y="248"/>
                </a:lnTo>
                <a:lnTo>
                  <a:pt x="532" y="234"/>
                </a:lnTo>
                <a:lnTo>
                  <a:pt x="520" y="220"/>
                </a:lnTo>
                <a:lnTo>
                  <a:pt x="506" y="212"/>
                </a:lnTo>
                <a:lnTo>
                  <a:pt x="492" y="204"/>
                </a:lnTo>
                <a:lnTo>
                  <a:pt x="476" y="200"/>
                </a:lnTo>
                <a:lnTo>
                  <a:pt x="458" y="198"/>
                </a:lnTo>
                <a:lnTo>
                  <a:pt x="458" y="198"/>
                </a:lnTo>
                <a:lnTo>
                  <a:pt x="458" y="198"/>
                </a:lnTo>
                <a:lnTo>
                  <a:pt x="442" y="200"/>
                </a:lnTo>
                <a:lnTo>
                  <a:pt x="428" y="202"/>
                </a:lnTo>
                <a:lnTo>
                  <a:pt x="402" y="208"/>
                </a:lnTo>
                <a:lnTo>
                  <a:pt x="382" y="216"/>
                </a:lnTo>
                <a:lnTo>
                  <a:pt x="366" y="224"/>
                </a:lnTo>
                <a:lnTo>
                  <a:pt x="366" y="100"/>
                </a:lnTo>
                <a:lnTo>
                  <a:pt x="288" y="100"/>
                </a:lnTo>
                <a:lnTo>
                  <a:pt x="288" y="276"/>
                </a:lnTo>
                <a:lnTo>
                  <a:pt x="288" y="276"/>
                </a:lnTo>
                <a:lnTo>
                  <a:pt x="278" y="258"/>
                </a:lnTo>
                <a:lnTo>
                  <a:pt x="266" y="242"/>
                </a:lnTo>
                <a:lnTo>
                  <a:pt x="252" y="228"/>
                </a:lnTo>
                <a:lnTo>
                  <a:pt x="236" y="218"/>
                </a:lnTo>
                <a:lnTo>
                  <a:pt x="218" y="210"/>
                </a:lnTo>
                <a:lnTo>
                  <a:pt x="200" y="204"/>
                </a:lnTo>
                <a:lnTo>
                  <a:pt x="182" y="200"/>
                </a:lnTo>
                <a:lnTo>
                  <a:pt x="162" y="198"/>
                </a:lnTo>
                <a:lnTo>
                  <a:pt x="162" y="198"/>
                </a:lnTo>
                <a:lnTo>
                  <a:pt x="150" y="198"/>
                </a:lnTo>
                <a:lnTo>
                  <a:pt x="138" y="200"/>
                </a:lnTo>
                <a:lnTo>
                  <a:pt x="126" y="204"/>
                </a:lnTo>
                <a:lnTo>
                  <a:pt x="114" y="208"/>
                </a:lnTo>
                <a:lnTo>
                  <a:pt x="104" y="214"/>
                </a:lnTo>
                <a:lnTo>
                  <a:pt x="94" y="220"/>
                </a:lnTo>
                <a:lnTo>
                  <a:pt x="84" y="228"/>
                </a:lnTo>
                <a:lnTo>
                  <a:pt x="74" y="238"/>
                </a:lnTo>
                <a:lnTo>
                  <a:pt x="74" y="204"/>
                </a:lnTo>
                <a:lnTo>
                  <a:pt x="0" y="204"/>
                </a:lnTo>
                <a:lnTo>
                  <a:pt x="0" y="602"/>
                </a:lnTo>
                <a:lnTo>
                  <a:pt x="74" y="602"/>
                </a:lnTo>
                <a:lnTo>
                  <a:pt x="74" y="466"/>
                </a:lnTo>
                <a:lnTo>
                  <a:pt x="74" y="466"/>
                </a:lnTo>
                <a:lnTo>
                  <a:pt x="94" y="480"/>
                </a:lnTo>
                <a:lnTo>
                  <a:pt x="116" y="492"/>
                </a:lnTo>
                <a:lnTo>
                  <a:pt x="138" y="498"/>
                </a:lnTo>
                <a:lnTo>
                  <a:pt x="162" y="500"/>
                </a:lnTo>
                <a:lnTo>
                  <a:pt x="162" y="500"/>
                </a:lnTo>
                <a:lnTo>
                  <a:pt x="184" y="498"/>
                </a:lnTo>
                <a:lnTo>
                  <a:pt x="204" y="494"/>
                </a:lnTo>
                <a:lnTo>
                  <a:pt x="222" y="488"/>
                </a:lnTo>
                <a:lnTo>
                  <a:pt x="238" y="478"/>
                </a:lnTo>
                <a:lnTo>
                  <a:pt x="254" y="468"/>
                </a:lnTo>
                <a:lnTo>
                  <a:pt x="268" y="454"/>
                </a:lnTo>
                <a:lnTo>
                  <a:pt x="278" y="438"/>
                </a:lnTo>
                <a:lnTo>
                  <a:pt x="288" y="420"/>
                </a:lnTo>
                <a:lnTo>
                  <a:pt x="288" y="492"/>
                </a:lnTo>
                <a:lnTo>
                  <a:pt x="366" y="492"/>
                </a:lnTo>
                <a:lnTo>
                  <a:pt x="366" y="330"/>
                </a:lnTo>
                <a:lnTo>
                  <a:pt x="366" y="330"/>
                </a:lnTo>
                <a:lnTo>
                  <a:pt x="366" y="320"/>
                </a:lnTo>
                <a:lnTo>
                  <a:pt x="368" y="308"/>
                </a:lnTo>
                <a:lnTo>
                  <a:pt x="368" y="308"/>
                </a:lnTo>
                <a:lnTo>
                  <a:pt x="372" y="302"/>
                </a:lnTo>
                <a:lnTo>
                  <a:pt x="376" y="296"/>
                </a:lnTo>
                <a:lnTo>
                  <a:pt x="384" y="288"/>
                </a:lnTo>
                <a:lnTo>
                  <a:pt x="392" y="282"/>
                </a:lnTo>
                <a:lnTo>
                  <a:pt x="402" y="278"/>
                </a:lnTo>
                <a:lnTo>
                  <a:pt x="414" y="272"/>
                </a:lnTo>
                <a:lnTo>
                  <a:pt x="426" y="270"/>
                </a:lnTo>
                <a:lnTo>
                  <a:pt x="440" y="268"/>
                </a:lnTo>
                <a:lnTo>
                  <a:pt x="440" y="268"/>
                </a:lnTo>
                <a:lnTo>
                  <a:pt x="452" y="270"/>
                </a:lnTo>
                <a:lnTo>
                  <a:pt x="462" y="272"/>
                </a:lnTo>
                <a:lnTo>
                  <a:pt x="468" y="278"/>
                </a:lnTo>
                <a:lnTo>
                  <a:pt x="474" y="284"/>
                </a:lnTo>
                <a:lnTo>
                  <a:pt x="480" y="294"/>
                </a:lnTo>
                <a:lnTo>
                  <a:pt x="482" y="306"/>
                </a:lnTo>
                <a:lnTo>
                  <a:pt x="484" y="322"/>
                </a:lnTo>
                <a:lnTo>
                  <a:pt x="484" y="340"/>
                </a:lnTo>
                <a:lnTo>
                  <a:pt x="484" y="492"/>
                </a:lnTo>
                <a:lnTo>
                  <a:pt x="562" y="492"/>
                </a:lnTo>
                <a:lnTo>
                  <a:pt x="562" y="428"/>
                </a:lnTo>
                <a:lnTo>
                  <a:pt x="562" y="428"/>
                </a:lnTo>
                <a:lnTo>
                  <a:pt x="564" y="430"/>
                </a:lnTo>
                <a:lnTo>
                  <a:pt x="564" y="430"/>
                </a:lnTo>
                <a:lnTo>
                  <a:pt x="574" y="444"/>
                </a:lnTo>
                <a:lnTo>
                  <a:pt x="584" y="460"/>
                </a:lnTo>
                <a:lnTo>
                  <a:pt x="598" y="472"/>
                </a:lnTo>
                <a:lnTo>
                  <a:pt x="614" y="482"/>
                </a:lnTo>
                <a:lnTo>
                  <a:pt x="630" y="490"/>
                </a:lnTo>
                <a:lnTo>
                  <a:pt x="646" y="496"/>
                </a:lnTo>
                <a:lnTo>
                  <a:pt x="664" y="500"/>
                </a:lnTo>
                <a:lnTo>
                  <a:pt x="684" y="500"/>
                </a:lnTo>
                <a:lnTo>
                  <a:pt x="684" y="500"/>
                </a:lnTo>
                <a:lnTo>
                  <a:pt x="700" y="500"/>
                </a:lnTo>
                <a:lnTo>
                  <a:pt x="716" y="498"/>
                </a:lnTo>
                <a:lnTo>
                  <a:pt x="732" y="492"/>
                </a:lnTo>
                <a:lnTo>
                  <a:pt x="748" y="488"/>
                </a:lnTo>
                <a:lnTo>
                  <a:pt x="762" y="480"/>
                </a:lnTo>
                <a:lnTo>
                  <a:pt x="776" y="472"/>
                </a:lnTo>
                <a:lnTo>
                  <a:pt x="788" y="462"/>
                </a:lnTo>
                <a:lnTo>
                  <a:pt x="800" y="452"/>
                </a:lnTo>
                <a:lnTo>
                  <a:pt x="800" y="452"/>
                </a:lnTo>
                <a:lnTo>
                  <a:pt x="812" y="468"/>
                </a:lnTo>
                <a:lnTo>
                  <a:pt x="822" y="476"/>
                </a:lnTo>
                <a:lnTo>
                  <a:pt x="832" y="484"/>
                </a:lnTo>
                <a:lnTo>
                  <a:pt x="848" y="490"/>
                </a:lnTo>
                <a:lnTo>
                  <a:pt x="864" y="496"/>
                </a:lnTo>
                <a:lnTo>
                  <a:pt x="884" y="500"/>
                </a:lnTo>
                <a:lnTo>
                  <a:pt x="906" y="502"/>
                </a:lnTo>
                <a:lnTo>
                  <a:pt x="914" y="502"/>
                </a:lnTo>
                <a:lnTo>
                  <a:pt x="914" y="432"/>
                </a:lnTo>
                <a:lnTo>
                  <a:pt x="906" y="4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5" name="Freeform 6"/>
          <p:cNvSpPr>
            <a:spLocks/>
          </p:cNvSpPr>
          <p:nvPr userDrawn="1"/>
        </p:nvSpPr>
        <p:spPr bwMode="auto">
          <a:xfrm>
            <a:off x="556834" y="4715507"/>
            <a:ext cx="17820" cy="71280"/>
          </a:xfrm>
          <a:custGeom>
            <a:avLst/>
            <a:gdLst>
              <a:gd name="T0" fmla="*/ 24 w 44"/>
              <a:gd name="T1" fmla="*/ 2 h 176"/>
              <a:gd name="T2" fmla="*/ 24 w 44"/>
              <a:gd name="T3" fmla="*/ 2 h 176"/>
              <a:gd name="T4" fmla="*/ 28 w 44"/>
              <a:gd name="T5" fmla="*/ 2 h 176"/>
              <a:gd name="T6" fmla="*/ 32 w 44"/>
              <a:gd name="T7" fmla="*/ 0 h 176"/>
              <a:gd name="T8" fmla="*/ 32 w 44"/>
              <a:gd name="T9" fmla="*/ 0 h 176"/>
              <a:gd name="T10" fmla="*/ 36 w 44"/>
              <a:gd name="T11" fmla="*/ 2 h 176"/>
              <a:gd name="T12" fmla="*/ 38 w 44"/>
              <a:gd name="T13" fmla="*/ 2 h 176"/>
              <a:gd name="T14" fmla="*/ 38 w 44"/>
              <a:gd name="T15" fmla="*/ 2 h 176"/>
              <a:gd name="T16" fmla="*/ 42 w 44"/>
              <a:gd name="T17" fmla="*/ 8 h 176"/>
              <a:gd name="T18" fmla="*/ 44 w 44"/>
              <a:gd name="T19" fmla="*/ 18 h 176"/>
              <a:gd name="T20" fmla="*/ 44 w 44"/>
              <a:gd name="T21" fmla="*/ 28 h 176"/>
              <a:gd name="T22" fmla="*/ 44 w 44"/>
              <a:gd name="T23" fmla="*/ 40 h 176"/>
              <a:gd name="T24" fmla="*/ 40 w 44"/>
              <a:gd name="T25" fmla="*/ 56 h 176"/>
              <a:gd name="T26" fmla="*/ 36 w 44"/>
              <a:gd name="T27" fmla="*/ 74 h 176"/>
              <a:gd name="T28" fmla="*/ 36 w 44"/>
              <a:gd name="T29" fmla="*/ 74 h 176"/>
              <a:gd name="T30" fmla="*/ 18 w 44"/>
              <a:gd name="T31" fmla="*/ 134 h 176"/>
              <a:gd name="T32" fmla="*/ 4 w 44"/>
              <a:gd name="T33" fmla="*/ 176 h 176"/>
              <a:gd name="T34" fmla="*/ 4 w 44"/>
              <a:gd name="T35" fmla="*/ 176 h 176"/>
              <a:gd name="T36" fmla="*/ 2 w 44"/>
              <a:gd name="T37" fmla="*/ 154 h 176"/>
              <a:gd name="T38" fmla="*/ 0 w 44"/>
              <a:gd name="T39" fmla="*/ 128 h 176"/>
              <a:gd name="T40" fmla="*/ 0 w 44"/>
              <a:gd name="T41" fmla="*/ 100 h 176"/>
              <a:gd name="T42" fmla="*/ 2 w 44"/>
              <a:gd name="T43" fmla="*/ 74 h 176"/>
              <a:gd name="T44" fmla="*/ 6 w 44"/>
              <a:gd name="T45" fmla="*/ 48 h 176"/>
              <a:gd name="T46" fmla="*/ 10 w 44"/>
              <a:gd name="T47" fmla="*/ 28 h 176"/>
              <a:gd name="T48" fmla="*/ 16 w 44"/>
              <a:gd name="T49" fmla="*/ 12 h 176"/>
              <a:gd name="T50" fmla="*/ 20 w 44"/>
              <a:gd name="T51" fmla="*/ 6 h 176"/>
              <a:gd name="T52" fmla="*/ 24 w 44"/>
              <a:gd name="T53" fmla="*/ 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4" h="176">
                <a:moveTo>
                  <a:pt x="24" y="2"/>
                </a:moveTo>
                <a:lnTo>
                  <a:pt x="24" y="2"/>
                </a:lnTo>
                <a:lnTo>
                  <a:pt x="28" y="2"/>
                </a:lnTo>
                <a:lnTo>
                  <a:pt x="32" y="0"/>
                </a:lnTo>
                <a:lnTo>
                  <a:pt x="32" y="0"/>
                </a:lnTo>
                <a:lnTo>
                  <a:pt x="36" y="2"/>
                </a:lnTo>
                <a:lnTo>
                  <a:pt x="38" y="2"/>
                </a:lnTo>
                <a:lnTo>
                  <a:pt x="38" y="2"/>
                </a:lnTo>
                <a:lnTo>
                  <a:pt x="42" y="8"/>
                </a:lnTo>
                <a:lnTo>
                  <a:pt x="44" y="18"/>
                </a:lnTo>
                <a:lnTo>
                  <a:pt x="44" y="28"/>
                </a:lnTo>
                <a:lnTo>
                  <a:pt x="44" y="40"/>
                </a:lnTo>
                <a:lnTo>
                  <a:pt x="40" y="56"/>
                </a:lnTo>
                <a:lnTo>
                  <a:pt x="36" y="74"/>
                </a:lnTo>
                <a:lnTo>
                  <a:pt x="36" y="74"/>
                </a:lnTo>
                <a:lnTo>
                  <a:pt x="18" y="134"/>
                </a:lnTo>
                <a:lnTo>
                  <a:pt x="4" y="176"/>
                </a:lnTo>
                <a:lnTo>
                  <a:pt x="4" y="176"/>
                </a:lnTo>
                <a:lnTo>
                  <a:pt x="2" y="154"/>
                </a:lnTo>
                <a:lnTo>
                  <a:pt x="0" y="128"/>
                </a:lnTo>
                <a:lnTo>
                  <a:pt x="0" y="100"/>
                </a:lnTo>
                <a:lnTo>
                  <a:pt x="2" y="74"/>
                </a:lnTo>
                <a:lnTo>
                  <a:pt x="6" y="48"/>
                </a:lnTo>
                <a:lnTo>
                  <a:pt x="10" y="28"/>
                </a:lnTo>
                <a:lnTo>
                  <a:pt x="16" y="12"/>
                </a:lnTo>
                <a:lnTo>
                  <a:pt x="20" y="6"/>
                </a:lnTo>
                <a:lnTo>
                  <a:pt x="24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6" name="Freeform 7"/>
          <p:cNvSpPr>
            <a:spLocks/>
          </p:cNvSpPr>
          <p:nvPr userDrawn="1"/>
        </p:nvSpPr>
        <p:spPr bwMode="auto">
          <a:xfrm>
            <a:off x="478264" y="4802987"/>
            <a:ext cx="60750" cy="66420"/>
          </a:xfrm>
          <a:custGeom>
            <a:avLst/>
            <a:gdLst>
              <a:gd name="T0" fmla="*/ 74 w 150"/>
              <a:gd name="T1" fmla="*/ 164 h 164"/>
              <a:gd name="T2" fmla="*/ 74 w 150"/>
              <a:gd name="T3" fmla="*/ 164 h 164"/>
              <a:gd name="T4" fmla="*/ 60 w 150"/>
              <a:gd name="T5" fmla="*/ 162 h 164"/>
              <a:gd name="T6" fmla="*/ 46 w 150"/>
              <a:gd name="T7" fmla="*/ 158 h 164"/>
              <a:gd name="T8" fmla="*/ 34 w 150"/>
              <a:gd name="T9" fmla="*/ 152 h 164"/>
              <a:gd name="T10" fmla="*/ 22 w 150"/>
              <a:gd name="T11" fmla="*/ 142 h 164"/>
              <a:gd name="T12" fmla="*/ 14 w 150"/>
              <a:gd name="T13" fmla="*/ 132 h 164"/>
              <a:gd name="T14" fmla="*/ 6 w 150"/>
              <a:gd name="T15" fmla="*/ 118 h 164"/>
              <a:gd name="T16" fmla="*/ 2 w 150"/>
              <a:gd name="T17" fmla="*/ 102 h 164"/>
              <a:gd name="T18" fmla="*/ 0 w 150"/>
              <a:gd name="T19" fmla="*/ 82 h 164"/>
              <a:gd name="T20" fmla="*/ 0 w 150"/>
              <a:gd name="T21" fmla="*/ 82 h 164"/>
              <a:gd name="T22" fmla="*/ 2 w 150"/>
              <a:gd name="T23" fmla="*/ 64 h 164"/>
              <a:gd name="T24" fmla="*/ 6 w 150"/>
              <a:gd name="T25" fmla="*/ 50 h 164"/>
              <a:gd name="T26" fmla="*/ 12 w 150"/>
              <a:gd name="T27" fmla="*/ 36 h 164"/>
              <a:gd name="T28" fmla="*/ 20 w 150"/>
              <a:gd name="T29" fmla="*/ 24 h 164"/>
              <a:gd name="T30" fmla="*/ 32 w 150"/>
              <a:gd name="T31" fmla="*/ 14 h 164"/>
              <a:gd name="T32" fmla="*/ 44 w 150"/>
              <a:gd name="T33" fmla="*/ 6 h 164"/>
              <a:gd name="T34" fmla="*/ 58 w 150"/>
              <a:gd name="T35" fmla="*/ 2 h 164"/>
              <a:gd name="T36" fmla="*/ 74 w 150"/>
              <a:gd name="T37" fmla="*/ 0 h 164"/>
              <a:gd name="T38" fmla="*/ 74 w 150"/>
              <a:gd name="T39" fmla="*/ 0 h 164"/>
              <a:gd name="T40" fmla="*/ 88 w 150"/>
              <a:gd name="T41" fmla="*/ 2 h 164"/>
              <a:gd name="T42" fmla="*/ 102 w 150"/>
              <a:gd name="T43" fmla="*/ 6 h 164"/>
              <a:gd name="T44" fmla="*/ 114 w 150"/>
              <a:gd name="T45" fmla="*/ 12 h 164"/>
              <a:gd name="T46" fmla="*/ 126 w 150"/>
              <a:gd name="T47" fmla="*/ 22 h 164"/>
              <a:gd name="T48" fmla="*/ 134 w 150"/>
              <a:gd name="T49" fmla="*/ 34 h 164"/>
              <a:gd name="T50" fmla="*/ 142 w 150"/>
              <a:gd name="T51" fmla="*/ 48 h 164"/>
              <a:gd name="T52" fmla="*/ 148 w 150"/>
              <a:gd name="T53" fmla="*/ 64 h 164"/>
              <a:gd name="T54" fmla="*/ 150 w 150"/>
              <a:gd name="T55" fmla="*/ 82 h 164"/>
              <a:gd name="T56" fmla="*/ 150 w 150"/>
              <a:gd name="T57" fmla="*/ 82 h 164"/>
              <a:gd name="T58" fmla="*/ 148 w 150"/>
              <a:gd name="T59" fmla="*/ 100 h 164"/>
              <a:gd name="T60" fmla="*/ 142 w 150"/>
              <a:gd name="T61" fmla="*/ 118 h 164"/>
              <a:gd name="T62" fmla="*/ 134 w 150"/>
              <a:gd name="T63" fmla="*/ 132 h 164"/>
              <a:gd name="T64" fmla="*/ 126 w 150"/>
              <a:gd name="T65" fmla="*/ 142 h 164"/>
              <a:gd name="T66" fmla="*/ 114 w 150"/>
              <a:gd name="T67" fmla="*/ 152 h 164"/>
              <a:gd name="T68" fmla="*/ 102 w 150"/>
              <a:gd name="T69" fmla="*/ 158 h 164"/>
              <a:gd name="T70" fmla="*/ 88 w 150"/>
              <a:gd name="T71" fmla="*/ 162 h 164"/>
              <a:gd name="T72" fmla="*/ 74 w 150"/>
              <a:gd name="T73" fmla="*/ 1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50" h="164">
                <a:moveTo>
                  <a:pt x="74" y="164"/>
                </a:moveTo>
                <a:lnTo>
                  <a:pt x="74" y="164"/>
                </a:lnTo>
                <a:lnTo>
                  <a:pt x="60" y="162"/>
                </a:lnTo>
                <a:lnTo>
                  <a:pt x="46" y="158"/>
                </a:lnTo>
                <a:lnTo>
                  <a:pt x="34" y="152"/>
                </a:lnTo>
                <a:lnTo>
                  <a:pt x="22" y="142"/>
                </a:lnTo>
                <a:lnTo>
                  <a:pt x="14" y="132"/>
                </a:lnTo>
                <a:lnTo>
                  <a:pt x="6" y="118"/>
                </a:lnTo>
                <a:lnTo>
                  <a:pt x="2" y="102"/>
                </a:lnTo>
                <a:lnTo>
                  <a:pt x="0" y="82"/>
                </a:lnTo>
                <a:lnTo>
                  <a:pt x="0" y="82"/>
                </a:lnTo>
                <a:lnTo>
                  <a:pt x="2" y="64"/>
                </a:lnTo>
                <a:lnTo>
                  <a:pt x="6" y="50"/>
                </a:lnTo>
                <a:lnTo>
                  <a:pt x="12" y="36"/>
                </a:lnTo>
                <a:lnTo>
                  <a:pt x="20" y="24"/>
                </a:lnTo>
                <a:lnTo>
                  <a:pt x="32" y="14"/>
                </a:lnTo>
                <a:lnTo>
                  <a:pt x="44" y="6"/>
                </a:lnTo>
                <a:lnTo>
                  <a:pt x="58" y="2"/>
                </a:lnTo>
                <a:lnTo>
                  <a:pt x="74" y="0"/>
                </a:lnTo>
                <a:lnTo>
                  <a:pt x="74" y="0"/>
                </a:lnTo>
                <a:lnTo>
                  <a:pt x="88" y="2"/>
                </a:lnTo>
                <a:lnTo>
                  <a:pt x="102" y="6"/>
                </a:lnTo>
                <a:lnTo>
                  <a:pt x="114" y="12"/>
                </a:lnTo>
                <a:lnTo>
                  <a:pt x="126" y="22"/>
                </a:lnTo>
                <a:lnTo>
                  <a:pt x="134" y="34"/>
                </a:lnTo>
                <a:lnTo>
                  <a:pt x="142" y="48"/>
                </a:lnTo>
                <a:lnTo>
                  <a:pt x="148" y="64"/>
                </a:lnTo>
                <a:lnTo>
                  <a:pt x="150" y="82"/>
                </a:lnTo>
                <a:lnTo>
                  <a:pt x="150" y="82"/>
                </a:lnTo>
                <a:lnTo>
                  <a:pt x="148" y="100"/>
                </a:lnTo>
                <a:lnTo>
                  <a:pt x="142" y="118"/>
                </a:lnTo>
                <a:lnTo>
                  <a:pt x="134" y="132"/>
                </a:lnTo>
                <a:lnTo>
                  <a:pt x="126" y="142"/>
                </a:lnTo>
                <a:lnTo>
                  <a:pt x="114" y="152"/>
                </a:lnTo>
                <a:lnTo>
                  <a:pt x="102" y="158"/>
                </a:lnTo>
                <a:lnTo>
                  <a:pt x="88" y="162"/>
                </a:lnTo>
                <a:lnTo>
                  <a:pt x="74" y="16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7" name="Freeform 8"/>
          <p:cNvSpPr>
            <a:spLocks/>
          </p:cNvSpPr>
          <p:nvPr userDrawn="1"/>
        </p:nvSpPr>
        <p:spPr bwMode="auto">
          <a:xfrm>
            <a:off x="257134" y="4802987"/>
            <a:ext cx="59940" cy="66420"/>
          </a:xfrm>
          <a:custGeom>
            <a:avLst/>
            <a:gdLst>
              <a:gd name="T0" fmla="*/ 74 w 148"/>
              <a:gd name="T1" fmla="*/ 164 h 164"/>
              <a:gd name="T2" fmla="*/ 74 w 148"/>
              <a:gd name="T3" fmla="*/ 164 h 164"/>
              <a:gd name="T4" fmla="*/ 58 w 148"/>
              <a:gd name="T5" fmla="*/ 162 h 164"/>
              <a:gd name="T6" fmla="*/ 44 w 148"/>
              <a:gd name="T7" fmla="*/ 156 h 164"/>
              <a:gd name="T8" fmla="*/ 32 w 148"/>
              <a:gd name="T9" fmla="*/ 150 h 164"/>
              <a:gd name="T10" fmla="*/ 22 w 148"/>
              <a:gd name="T11" fmla="*/ 140 h 164"/>
              <a:gd name="T12" fmla="*/ 12 w 148"/>
              <a:gd name="T13" fmla="*/ 128 h 164"/>
              <a:gd name="T14" fmla="*/ 6 w 148"/>
              <a:gd name="T15" fmla="*/ 114 h 164"/>
              <a:gd name="T16" fmla="*/ 0 w 148"/>
              <a:gd name="T17" fmla="*/ 98 h 164"/>
              <a:gd name="T18" fmla="*/ 0 w 148"/>
              <a:gd name="T19" fmla="*/ 82 h 164"/>
              <a:gd name="T20" fmla="*/ 0 w 148"/>
              <a:gd name="T21" fmla="*/ 82 h 164"/>
              <a:gd name="T22" fmla="*/ 0 w 148"/>
              <a:gd name="T23" fmla="*/ 66 h 164"/>
              <a:gd name="T24" fmla="*/ 4 w 148"/>
              <a:gd name="T25" fmla="*/ 50 h 164"/>
              <a:gd name="T26" fmla="*/ 12 w 148"/>
              <a:gd name="T27" fmla="*/ 36 h 164"/>
              <a:gd name="T28" fmla="*/ 20 w 148"/>
              <a:gd name="T29" fmla="*/ 24 h 164"/>
              <a:gd name="T30" fmla="*/ 32 w 148"/>
              <a:gd name="T31" fmla="*/ 14 h 164"/>
              <a:gd name="T32" fmla="*/ 44 w 148"/>
              <a:gd name="T33" fmla="*/ 6 h 164"/>
              <a:gd name="T34" fmla="*/ 58 w 148"/>
              <a:gd name="T35" fmla="*/ 2 h 164"/>
              <a:gd name="T36" fmla="*/ 74 w 148"/>
              <a:gd name="T37" fmla="*/ 0 h 164"/>
              <a:gd name="T38" fmla="*/ 74 w 148"/>
              <a:gd name="T39" fmla="*/ 0 h 164"/>
              <a:gd name="T40" fmla="*/ 90 w 148"/>
              <a:gd name="T41" fmla="*/ 2 h 164"/>
              <a:gd name="T42" fmla="*/ 106 w 148"/>
              <a:gd name="T43" fmla="*/ 8 h 164"/>
              <a:gd name="T44" fmla="*/ 118 w 148"/>
              <a:gd name="T45" fmla="*/ 16 h 164"/>
              <a:gd name="T46" fmla="*/ 130 w 148"/>
              <a:gd name="T47" fmla="*/ 26 h 164"/>
              <a:gd name="T48" fmla="*/ 138 w 148"/>
              <a:gd name="T49" fmla="*/ 40 h 164"/>
              <a:gd name="T50" fmla="*/ 144 w 148"/>
              <a:gd name="T51" fmla="*/ 54 h 164"/>
              <a:gd name="T52" fmla="*/ 148 w 148"/>
              <a:gd name="T53" fmla="*/ 68 h 164"/>
              <a:gd name="T54" fmla="*/ 148 w 148"/>
              <a:gd name="T55" fmla="*/ 82 h 164"/>
              <a:gd name="T56" fmla="*/ 148 w 148"/>
              <a:gd name="T57" fmla="*/ 82 h 164"/>
              <a:gd name="T58" fmla="*/ 148 w 148"/>
              <a:gd name="T59" fmla="*/ 100 h 164"/>
              <a:gd name="T60" fmla="*/ 144 w 148"/>
              <a:gd name="T61" fmla="*/ 116 h 164"/>
              <a:gd name="T62" fmla="*/ 136 w 148"/>
              <a:gd name="T63" fmla="*/ 130 h 164"/>
              <a:gd name="T64" fmla="*/ 128 w 148"/>
              <a:gd name="T65" fmla="*/ 140 h 164"/>
              <a:gd name="T66" fmla="*/ 116 w 148"/>
              <a:gd name="T67" fmla="*/ 150 h 164"/>
              <a:gd name="T68" fmla="*/ 104 w 148"/>
              <a:gd name="T69" fmla="*/ 158 h 164"/>
              <a:gd name="T70" fmla="*/ 90 w 148"/>
              <a:gd name="T71" fmla="*/ 162 h 164"/>
              <a:gd name="T72" fmla="*/ 74 w 148"/>
              <a:gd name="T73" fmla="*/ 1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8" h="164">
                <a:moveTo>
                  <a:pt x="74" y="164"/>
                </a:moveTo>
                <a:lnTo>
                  <a:pt x="74" y="164"/>
                </a:lnTo>
                <a:lnTo>
                  <a:pt x="58" y="162"/>
                </a:lnTo>
                <a:lnTo>
                  <a:pt x="44" y="156"/>
                </a:lnTo>
                <a:lnTo>
                  <a:pt x="32" y="150"/>
                </a:lnTo>
                <a:lnTo>
                  <a:pt x="22" y="140"/>
                </a:lnTo>
                <a:lnTo>
                  <a:pt x="12" y="128"/>
                </a:lnTo>
                <a:lnTo>
                  <a:pt x="6" y="114"/>
                </a:lnTo>
                <a:lnTo>
                  <a:pt x="0" y="98"/>
                </a:lnTo>
                <a:lnTo>
                  <a:pt x="0" y="82"/>
                </a:lnTo>
                <a:lnTo>
                  <a:pt x="0" y="82"/>
                </a:lnTo>
                <a:lnTo>
                  <a:pt x="0" y="66"/>
                </a:lnTo>
                <a:lnTo>
                  <a:pt x="4" y="50"/>
                </a:lnTo>
                <a:lnTo>
                  <a:pt x="12" y="36"/>
                </a:lnTo>
                <a:lnTo>
                  <a:pt x="20" y="24"/>
                </a:lnTo>
                <a:lnTo>
                  <a:pt x="32" y="14"/>
                </a:lnTo>
                <a:lnTo>
                  <a:pt x="44" y="6"/>
                </a:lnTo>
                <a:lnTo>
                  <a:pt x="58" y="2"/>
                </a:lnTo>
                <a:lnTo>
                  <a:pt x="74" y="0"/>
                </a:lnTo>
                <a:lnTo>
                  <a:pt x="74" y="0"/>
                </a:lnTo>
                <a:lnTo>
                  <a:pt x="90" y="2"/>
                </a:lnTo>
                <a:lnTo>
                  <a:pt x="106" y="8"/>
                </a:lnTo>
                <a:lnTo>
                  <a:pt x="118" y="16"/>
                </a:lnTo>
                <a:lnTo>
                  <a:pt x="130" y="26"/>
                </a:lnTo>
                <a:lnTo>
                  <a:pt x="138" y="40"/>
                </a:lnTo>
                <a:lnTo>
                  <a:pt x="144" y="54"/>
                </a:lnTo>
                <a:lnTo>
                  <a:pt x="148" y="68"/>
                </a:lnTo>
                <a:lnTo>
                  <a:pt x="148" y="82"/>
                </a:lnTo>
                <a:lnTo>
                  <a:pt x="148" y="82"/>
                </a:lnTo>
                <a:lnTo>
                  <a:pt x="148" y="100"/>
                </a:lnTo>
                <a:lnTo>
                  <a:pt x="144" y="116"/>
                </a:lnTo>
                <a:lnTo>
                  <a:pt x="136" y="130"/>
                </a:lnTo>
                <a:lnTo>
                  <a:pt x="128" y="140"/>
                </a:lnTo>
                <a:lnTo>
                  <a:pt x="116" y="150"/>
                </a:lnTo>
                <a:lnTo>
                  <a:pt x="104" y="158"/>
                </a:lnTo>
                <a:lnTo>
                  <a:pt x="90" y="162"/>
                </a:lnTo>
                <a:lnTo>
                  <a:pt x="74" y="16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8" name="Freeform 9"/>
          <p:cNvSpPr>
            <a:spLocks/>
          </p:cNvSpPr>
          <p:nvPr userDrawn="1"/>
        </p:nvSpPr>
        <p:spPr bwMode="auto">
          <a:xfrm>
            <a:off x="227164" y="4694447"/>
            <a:ext cx="370170" cy="243810"/>
          </a:xfrm>
          <a:custGeom>
            <a:avLst/>
            <a:gdLst>
              <a:gd name="T0" fmla="*/ 892 w 914"/>
              <a:gd name="T1" fmla="*/ 430 h 602"/>
              <a:gd name="T2" fmla="*/ 862 w 914"/>
              <a:gd name="T3" fmla="*/ 414 h 602"/>
              <a:gd name="T4" fmla="*/ 850 w 914"/>
              <a:gd name="T5" fmla="*/ 378 h 602"/>
              <a:gd name="T6" fmla="*/ 852 w 914"/>
              <a:gd name="T7" fmla="*/ 346 h 602"/>
              <a:gd name="T8" fmla="*/ 876 w 914"/>
              <a:gd name="T9" fmla="*/ 258 h 602"/>
              <a:gd name="T10" fmla="*/ 896 w 914"/>
              <a:gd name="T11" fmla="*/ 184 h 602"/>
              <a:gd name="T12" fmla="*/ 904 w 914"/>
              <a:gd name="T13" fmla="*/ 108 h 602"/>
              <a:gd name="T14" fmla="*/ 894 w 914"/>
              <a:gd name="T15" fmla="*/ 46 h 602"/>
              <a:gd name="T16" fmla="*/ 880 w 914"/>
              <a:gd name="T17" fmla="*/ 20 h 602"/>
              <a:gd name="T18" fmla="*/ 852 w 914"/>
              <a:gd name="T19" fmla="*/ 2 h 602"/>
              <a:gd name="T20" fmla="*/ 832 w 914"/>
              <a:gd name="T21" fmla="*/ 2 h 602"/>
              <a:gd name="T22" fmla="*/ 810 w 914"/>
              <a:gd name="T23" fmla="*/ 12 h 602"/>
              <a:gd name="T24" fmla="*/ 788 w 914"/>
              <a:gd name="T25" fmla="*/ 34 h 602"/>
              <a:gd name="T26" fmla="*/ 766 w 914"/>
              <a:gd name="T27" fmla="*/ 82 h 602"/>
              <a:gd name="T28" fmla="*/ 756 w 914"/>
              <a:gd name="T29" fmla="*/ 132 h 602"/>
              <a:gd name="T30" fmla="*/ 754 w 914"/>
              <a:gd name="T31" fmla="*/ 220 h 602"/>
              <a:gd name="T32" fmla="*/ 720 w 914"/>
              <a:gd name="T33" fmla="*/ 204 h 602"/>
              <a:gd name="T34" fmla="*/ 684 w 914"/>
              <a:gd name="T35" fmla="*/ 200 h 602"/>
              <a:gd name="T36" fmla="*/ 624 w 914"/>
              <a:gd name="T37" fmla="*/ 212 h 602"/>
              <a:gd name="T38" fmla="*/ 578 w 914"/>
              <a:gd name="T39" fmla="*/ 248 h 602"/>
              <a:gd name="T40" fmla="*/ 558 w 914"/>
              <a:gd name="T41" fmla="*/ 282 h 602"/>
              <a:gd name="T42" fmla="*/ 556 w 914"/>
              <a:gd name="T43" fmla="*/ 284 h 602"/>
              <a:gd name="T44" fmla="*/ 542 w 914"/>
              <a:gd name="T45" fmla="*/ 248 h 602"/>
              <a:gd name="T46" fmla="*/ 506 w 914"/>
              <a:gd name="T47" fmla="*/ 212 h 602"/>
              <a:gd name="T48" fmla="*/ 458 w 914"/>
              <a:gd name="T49" fmla="*/ 198 h 602"/>
              <a:gd name="T50" fmla="*/ 442 w 914"/>
              <a:gd name="T51" fmla="*/ 200 h 602"/>
              <a:gd name="T52" fmla="*/ 382 w 914"/>
              <a:gd name="T53" fmla="*/ 216 h 602"/>
              <a:gd name="T54" fmla="*/ 288 w 914"/>
              <a:gd name="T55" fmla="*/ 100 h 602"/>
              <a:gd name="T56" fmla="*/ 278 w 914"/>
              <a:gd name="T57" fmla="*/ 258 h 602"/>
              <a:gd name="T58" fmla="*/ 236 w 914"/>
              <a:gd name="T59" fmla="*/ 218 h 602"/>
              <a:gd name="T60" fmla="*/ 182 w 914"/>
              <a:gd name="T61" fmla="*/ 200 h 602"/>
              <a:gd name="T62" fmla="*/ 150 w 914"/>
              <a:gd name="T63" fmla="*/ 198 h 602"/>
              <a:gd name="T64" fmla="*/ 114 w 914"/>
              <a:gd name="T65" fmla="*/ 208 h 602"/>
              <a:gd name="T66" fmla="*/ 84 w 914"/>
              <a:gd name="T67" fmla="*/ 228 h 602"/>
              <a:gd name="T68" fmla="*/ 0 w 914"/>
              <a:gd name="T69" fmla="*/ 204 h 602"/>
              <a:gd name="T70" fmla="*/ 74 w 914"/>
              <a:gd name="T71" fmla="*/ 466 h 602"/>
              <a:gd name="T72" fmla="*/ 116 w 914"/>
              <a:gd name="T73" fmla="*/ 492 h 602"/>
              <a:gd name="T74" fmla="*/ 162 w 914"/>
              <a:gd name="T75" fmla="*/ 500 h 602"/>
              <a:gd name="T76" fmla="*/ 222 w 914"/>
              <a:gd name="T77" fmla="*/ 488 h 602"/>
              <a:gd name="T78" fmla="*/ 268 w 914"/>
              <a:gd name="T79" fmla="*/ 454 h 602"/>
              <a:gd name="T80" fmla="*/ 288 w 914"/>
              <a:gd name="T81" fmla="*/ 492 h 602"/>
              <a:gd name="T82" fmla="*/ 366 w 914"/>
              <a:gd name="T83" fmla="*/ 330 h 602"/>
              <a:gd name="T84" fmla="*/ 368 w 914"/>
              <a:gd name="T85" fmla="*/ 308 h 602"/>
              <a:gd name="T86" fmla="*/ 384 w 914"/>
              <a:gd name="T87" fmla="*/ 288 h 602"/>
              <a:gd name="T88" fmla="*/ 414 w 914"/>
              <a:gd name="T89" fmla="*/ 272 h 602"/>
              <a:gd name="T90" fmla="*/ 440 w 914"/>
              <a:gd name="T91" fmla="*/ 268 h 602"/>
              <a:gd name="T92" fmla="*/ 468 w 914"/>
              <a:gd name="T93" fmla="*/ 278 h 602"/>
              <a:gd name="T94" fmla="*/ 482 w 914"/>
              <a:gd name="T95" fmla="*/ 306 h 602"/>
              <a:gd name="T96" fmla="*/ 484 w 914"/>
              <a:gd name="T97" fmla="*/ 492 h 602"/>
              <a:gd name="T98" fmla="*/ 562 w 914"/>
              <a:gd name="T99" fmla="*/ 428 h 602"/>
              <a:gd name="T100" fmla="*/ 574 w 914"/>
              <a:gd name="T101" fmla="*/ 444 h 602"/>
              <a:gd name="T102" fmla="*/ 614 w 914"/>
              <a:gd name="T103" fmla="*/ 482 h 602"/>
              <a:gd name="T104" fmla="*/ 664 w 914"/>
              <a:gd name="T105" fmla="*/ 500 h 602"/>
              <a:gd name="T106" fmla="*/ 700 w 914"/>
              <a:gd name="T107" fmla="*/ 500 h 602"/>
              <a:gd name="T108" fmla="*/ 748 w 914"/>
              <a:gd name="T109" fmla="*/ 488 h 602"/>
              <a:gd name="T110" fmla="*/ 788 w 914"/>
              <a:gd name="T111" fmla="*/ 462 h 602"/>
              <a:gd name="T112" fmla="*/ 812 w 914"/>
              <a:gd name="T113" fmla="*/ 468 h 602"/>
              <a:gd name="T114" fmla="*/ 848 w 914"/>
              <a:gd name="T115" fmla="*/ 490 h 602"/>
              <a:gd name="T116" fmla="*/ 906 w 914"/>
              <a:gd name="T117" fmla="*/ 502 h 602"/>
              <a:gd name="T118" fmla="*/ 906 w 914"/>
              <a:gd name="T119" fmla="*/ 432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14" h="602">
                <a:moveTo>
                  <a:pt x="906" y="432"/>
                </a:moveTo>
                <a:lnTo>
                  <a:pt x="906" y="432"/>
                </a:lnTo>
                <a:lnTo>
                  <a:pt x="892" y="430"/>
                </a:lnTo>
                <a:lnTo>
                  <a:pt x="880" y="428"/>
                </a:lnTo>
                <a:lnTo>
                  <a:pt x="870" y="422"/>
                </a:lnTo>
                <a:lnTo>
                  <a:pt x="862" y="414"/>
                </a:lnTo>
                <a:lnTo>
                  <a:pt x="856" y="404"/>
                </a:lnTo>
                <a:lnTo>
                  <a:pt x="852" y="392"/>
                </a:lnTo>
                <a:lnTo>
                  <a:pt x="850" y="378"/>
                </a:lnTo>
                <a:lnTo>
                  <a:pt x="850" y="362"/>
                </a:lnTo>
                <a:lnTo>
                  <a:pt x="850" y="362"/>
                </a:lnTo>
                <a:lnTo>
                  <a:pt x="852" y="346"/>
                </a:lnTo>
                <a:lnTo>
                  <a:pt x="856" y="326"/>
                </a:lnTo>
                <a:lnTo>
                  <a:pt x="876" y="258"/>
                </a:lnTo>
                <a:lnTo>
                  <a:pt x="876" y="258"/>
                </a:lnTo>
                <a:lnTo>
                  <a:pt x="888" y="212"/>
                </a:lnTo>
                <a:lnTo>
                  <a:pt x="888" y="212"/>
                </a:lnTo>
                <a:lnTo>
                  <a:pt x="896" y="184"/>
                </a:lnTo>
                <a:lnTo>
                  <a:pt x="900" y="158"/>
                </a:lnTo>
                <a:lnTo>
                  <a:pt x="904" y="132"/>
                </a:lnTo>
                <a:lnTo>
                  <a:pt x="904" y="108"/>
                </a:lnTo>
                <a:lnTo>
                  <a:pt x="904" y="84"/>
                </a:lnTo>
                <a:lnTo>
                  <a:pt x="900" y="64"/>
                </a:lnTo>
                <a:lnTo>
                  <a:pt x="894" y="46"/>
                </a:lnTo>
                <a:lnTo>
                  <a:pt x="886" y="30"/>
                </a:lnTo>
                <a:lnTo>
                  <a:pt x="886" y="30"/>
                </a:lnTo>
                <a:lnTo>
                  <a:pt x="880" y="20"/>
                </a:lnTo>
                <a:lnTo>
                  <a:pt x="872" y="10"/>
                </a:lnTo>
                <a:lnTo>
                  <a:pt x="862" y="6"/>
                </a:lnTo>
                <a:lnTo>
                  <a:pt x="852" y="2"/>
                </a:lnTo>
                <a:lnTo>
                  <a:pt x="852" y="2"/>
                </a:lnTo>
                <a:lnTo>
                  <a:pt x="842" y="0"/>
                </a:lnTo>
                <a:lnTo>
                  <a:pt x="832" y="2"/>
                </a:lnTo>
                <a:lnTo>
                  <a:pt x="820" y="6"/>
                </a:lnTo>
                <a:lnTo>
                  <a:pt x="810" y="12"/>
                </a:lnTo>
                <a:lnTo>
                  <a:pt x="810" y="12"/>
                </a:lnTo>
                <a:lnTo>
                  <a:pt x="802" y="18"/>
                </a:lnTo>
                <a:lnTo>
                  <a:pt x="796" y="24"/>
                </a:lnTo>
                <a:lnTo>
                  <a:pt x="788" y="34"/>
                </a:lnTo>
                <a:lnTo>
                  <a:pt x="780" y="48"/>
                </a:lnTo>
                <a:lnTo>
                  <a:pt x="772" y="64"/>
                </a:lnTo>
                <a:lnTo>
                  <a:pt x="766" y="82"/>
                </a:lnTo>
                <a:lnTo>
                  <a:pt x="760" y="106"/>
                </a:lnTo>
                <a:lnTo>
                  <a:pt x="756" y="132"/>
                </a:lnTo>
                <a:lnTo>
                  <a:pt x="756" y="132"/>
                </a:lnTo>
                <a:lnTo>
                  <a:pt x="754" y="170"/>
                </a:lnTo>
                <a:lnTo>
                  <a:pt x="752" y="196"/>
                </a:lnTo>
                <a:lnTo>
                  <a:pt x="754" y="220"/>
                </a:lnTo>
                <a:lnTo>
                  <a:pt x="754" y="220"/>
                </a:lnTo>
                <a:lnTo>
                  <a:pt x="738" y="212"/>
                </a:lnTo>
                <a:lnTo>
                  <a:pt x="720" y="204"/>
                </a:lnTo>
                <a:lnTo>
                  <a:pt x="702" y="200"/>
                </a:lnTo>
                <a:lnTo>
                  <a:pt x="684" y="200"/>
                </a:lnTo>
                <a:lnTo>
                  <a:pt x="684" y="200"/>
                </a:lnTo>
                <a:lnTo>
                  <a:pt x="662" y="202"/>
                </a:lnTo>
                <a:lnTo>
                  <a:pt x="644" y="206"/>
                </a:lnTo>
                <a:lnTo>
                  <a:pt x="624" y="212"/>
                </a:lnTo>
                <a:lnTo>
                  <a:pt x="608" y="222"/>
                </a:lnTo>
                <a:lnTo>
                  <a:pt x="592" y="234"/>
                </a:lnTo>
                <a:lnTo>
                  <a:pt x="578" y="248"/>
                </a:lnTo>
                <a:lnTo>
                  <a:pt x="566" y="264"/>
                </a:lnTo>
                <a:lnTo>
                  <a:pt x="558" y="282"/>
                </a:lnTo>
                <a:lnTo>
                  <a:pt x="558" y="282"/>
                </a:lnTo>
                <a:lnTo>
                  <a:pt x="556" y="284"/>
                </a:lnTo>
                <a:lnTo>
                  <a:pt x="556" y="284"/>
                </a:lnTo>
                <a:lnTo>
                  <a:pt x="556" y="284"/>
                </a:lnTo>
                <a:lnTo>
                  <a:pt x="556" y="284"/>
                </a:lnTo>
                <a:lnTo>
                  <a:pt x="550" y="264"/>
                </a:lnTo>
                <a:lnTo>
                  <a:pt x="542" y="248"/>
                </a:lnTo>
                <a:lnTo>
                  <a:pt x="532" y="234"/>
                </a:lnTo>
                <a:lnTo>
                  <a:pt x="520" y="220"/>
                </a:lnTo>
                <a:lnTo>
                  <a:pt x="506" y="212"/>
                </a:lnTo>
                <a:lnTo>
                  <a:pt x="492" y="204"/>
                </a:lnTo>
                <a:lnTo>
                  <a:pt x="476" y="200"/>
                </a:lnTo>
                <a:lnTo>
                  <a:pt x="458" y="198"/>
                </a:lnTo>
                <a:lnTo>
                  <a:pt x="458" y="198"/>
                </a:lnTo>
                <a:lnTo>
                  <a:pt x="458" y="198"/>
                </a:lnTo>
                <a:lnTo>
                  <a:pt x="442" y="200"/>
                </a:lnTo>
                <a:lnTo>
                  <a:pt x="428" y="202"/>
                </a:lnTo>
                <a:lnTo>
                  <a:pt x="402" y="208"/>
                </a:lnTo>
                <a:lnTo>
                  <a:pt x="382" y="216"/>
                </a:lnTo>
                <a:lnTo>
                  <a:pt x="366" y="224"/>
                </a:lnTo>
                <a:lnTo>
                  <a:pt x="366" y="100"/>
                </a:lnTo>
                <a:lnTo>
                  <a:pt x="288" y="100"/>
                </a:lnTo>
                <a:lnTo>
                  <a:pt x="288" y="276"/>
                </a:lnTo>
                <a:lnTo>
                  <a:pt x="288" y="276"/>
                </a:lnTo>
                <a:lnTo>
                  <a:pt x="278" y="258"/>
                </a:lnTo>
                <a:lnTo>
                  <a:pt x="266" y="242"/>
                </a:lnTo>
                <a:lnTo>
                  <a:pt x="252" y="228"/>
                </a:lnTo>
                <a:lnTo>
                  <a:pt x="236" y="218"/>
                </a:lnTo>
                <a:lnTo>
                  <a:pt x="218" y="210"/>
                </a:lnTo>
                <a:lnTo>
                  <a:pt x="200" y="204"/>
                </a:lnTo>
                <a:lnTo>
                  <a:pt x="182" y="200"/>
                </a:lnTo>
                <a:lnTo>
                  <a:pt x="162" y="198"/>
                </a:lnTo>
                <a:lnTo>
                  <a:pt x="162" y="198"/>
                </a:lnTo>
                <a:lnTo>
                  <a:pt x="150" y="198"/>
                </a:lnTo>
                <a:lnTo>
                  <a:pt x="138" y="200"/>
                </a:lnTo>
                <a:lnTo>
                  <a:pt x="126" y="204"/>
                </a:lnTo>
                <a:lnTo>
                  <a:pt x="114" y="208"/>
                </a:lnTo>
                <a:lnTo>
                  <a:pt x="104" y="214"/>
                </a:lnTo>
                <a:lnTo>
                  <a:pt x="94" y="220"/>
                </a:lnTo>
                <a:lnTo>
                  <a:pt x="84" y="228"/>
                </a:lnTo>
                <a:lnTo>
                  <a:pt x="74" y="238"/>
                </a:lnTo>
                <a:lnTo>
                  <a:pt x="74" y="204"/>
                </a:lnTo>
                <a:lnTo>
                  <a:pt x="0" y="204"/>
                </a:lnTo>
                <a:lnTo>
                  <a:pt x="0" y="602"/>
                </a:lnTo>
                <a:lnTo>
                  <a:pt x="74" y="602"/>
                </a:lnTo>
                <a:lnTo>
                  <a:pt x="74" y="466"/>
                </a:lnTo>
                <a:lnTo>
                  <a:pt x="74" y="466"/>
                </a:lnTo>
                <a:lnTo>
                  <a:pt x="94" y="480"/>
                </a:lnTo>
                <a:lnTo>
                  <a:pt x="116" y="492"/>
                </a:lnTo>
                <a:lnTo>
                  <a:pt x="138" y="498"/>
                </a:lnTo>
                <a:lnTo>
                  <a:pt x="162" y="500"/>
                </a:lnTo>
                <a:lnTo>
                  <a:pt x="162" y="500"/>
                </a:lnTo>
                <a:lnTo>
                  <a:pt x="184" y="498"/>
                </a:lnTo>
                <a:lnTo>
                  <a:pt x="204" y="494"/>
                </a:lnTo>
                <a:lnTo>
                  <a:pt x="222" y="488"/>
                </a:lnTo>
                <a:lnTo>
                  <a:pt x="238" y="478"/>
                </a:lnTo>
                <a:lnTo>
                  <a:pt x="254" y="468"/>
                </a:lnTo>
                <a:lnTo>
                  <a:pt x="268" y="454"/>
                </a:lnTo>
                <a:lnTo>
                  <a:pt x="278" y="438"/>
                </a:lnTo>
                <a:lnTo>
                  <a:pt x="288" y="420"/>
                </a:lnTo>
                <a:lnTo>
                  <a:pt x="288" y="492"/>
                </a:lnTo>
                <a:lnTo>
                  <a:pt x="366" y="492"/>
                </a:lnTo>
                <a:lnTo>
                  <a:pt x="366" y="330"/>
                </a:lnTo>
                <a:lnTo>
                  <a:pt x="366" y="330"/>
                </a:lnTo>
                <a:lnTo>
                  <a:pt x="366" y="320"/>
                </a:lnTo>
                <a:lnTo>
                  <a:pt x="368" y="308"/>
                </a:lnTo>
                <a:lnTo>
                  <a:pt x="368" y="308"/>
                </a:lnTo>
                <a:lnTo>
                  <a:pt x="372" y="302"/>
                </a:lnTo>
                <a:lnTo>
                  <a:pt x="376" y="296"/>
                </a:lnTo>
                <a:lnTo>
                  <a:pt x="384" y="288"/>
                </a:lnTo>
                <a:lnTo>
                  <a:pt x="392" y="282"/>
                </a:lnTo>
                <a:lnTo>
                  <a:pt x="402" y="278"/>
                </a:lnTo>
                <a:lnTo>
                  <a:pt x="414" y="272"/>
                </a:lnTo>
                <a:lnTo>
                  <a:pt x="426" y="270"/>
                </a:lnTo>
                <a:lnTo>
                  <a:pt x="440" y="268"/>
                </a:lnTo>
                <a:lnTo>
                  <a:pt x="440" y="268"/>
                </a:lnTo>
                <a:lnTo>
                  <a:pt x="452" y="270"/>
                </a:lnTo>
                <a:lnTo>
                  <a:pt x="462" y="272"/>
                </a:lnTo>
                <a:lnTo>
                  <a:pt x="468" y="278"/>
                </a:lnTo>
                <a:lnTo>
                  <a:pt x="474" y="284"/>
                </a:lnTo>
                <a:lnTo>
                  <a:pt x="480" y="294"/>
                </a:lnTo>
                <a:lnTo>
                  <a:pt x="482" y="306"/>
                </a:lnTo>
                <a:lnTo>
                  <a:pt x="484" y="322"/>
                </a:lnTo>
                <a:lnTo>
                  <a:pt x="484" y="340"/>
                </a:lnTo>
                <a:lnTo>
                  <a:pt x="484" y="492"/>
                </a:lnTo>
                <a:lnTo>
                  <a:pt x="562" y="492"/>
                </a:lnTo>
                <a:lnTo>
                  <a:pt x="562" y="428"/>
                </a:lnTo>
                <a:lnTo>
                  <a:pt x="562" y="428"/>
                </a:lnTo>
                <a:lnTo>
                  <a:pt x="564" y="430"/>
                </a:lnTo>
                <a:lnTo>
                  <a:pt x="564" y="430"/>
                </a:lnTo>
                <a:lnTo>
                  <a:pt x="574" y="444"/>
                </a:lnTo>
                <a:lnTo>
                  <a:pt x="584" y="460"/>
                </a:lnTo>
                <a:lnTo>
                  <a:pt x="598" y="472"/>
                </a:lnTo>
                <a:lnTo>
                  <a:pt x="614" y="482"/>
                </a:lnTo>
                <a:lnTo>
                  <a:pt x="630" y="490"/>
                </a:lnTo>
                <a:lnTo>
                  <a:pt x="646" y="496"/>
                </a:lnTo>
                <a:lnTo>
                  <a:pt x="664" y="500"/>
                </a:lnTo>
                <a:lnTo>
                  <a:pt x="684" y="500"/>
                </a:lnTo>
                <a:lnTo>
                  <a:pt x="684" y="500"/>
                </a:lnTo>
                <a:lnTo>
                  <a:pt x="700" y="500"/>
                </a:lnTo>
                <a:lnTo>
                  <a:pt x="716" y="498"/>
                </a:lnTo>
                <a:lnTo>
                  <a:pt x="732" y="492"/>
                </a:lnTo>
                <a:lnTo>
                  <a:pt x="748" y="488"/>
                </a:lnTo>
                <a:lnTo>
                  <a:pt x="762" y="480"/>
                </a:lnTo>
                <a:lnTo>
                  <a:pt x="776" y="472"/>
                </a:lnTo>
                <a:lnTo>
                  <a:pt x="788" y="462"/>
                </a:lnTo>
                <a:lnTo>
                  <a:pt x="800" y="452"/>
                </a:lnTo>
                <a:lnTo>
                  <a:pt x="800" y="452"/>
                </a:lnTo>
                <a:lnTo>
                  <a:pt x="812" y="468"/>
                </a:lnTo>
                <a:lnTo>
                  <a:pt x="822" y="476"/>
                </a:lnTo>
                <a:lnTo>
                  <a:pt x="832" y="484"/>
                </a:lnTo>
                <a:lnTo>
                  <a:pt x="848" y="490"/>
                </a:lnTo>
                <a:lnTo>
                  <a:pt x="864" y="496"/>
                </a:lnTo>
                <a:lnTo>
                  <a:pt x="884" y="500"/>
                </a:lnTo>
                <a:lnTo>
                  <a:pt x="906" y="502"/>
                </a:lnTo>
                <a:lnTo>
                  <a:pt x="914" y="502"/>
                </a:lnTo>
                <a:lnTo>
                  <a:pt x="914" y="432"/>
                </a:lnTo>
                <a:lnTo>
                  <a:pt x="906" y="43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508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9" r:id="rId1"/>
    <p:sldLayoutId id="2147484290" r:id="rId2"/>
    <p:sldLayoutId id="2147484291" r:id="rId3"/>
    <p:sldLayoutId id="2147484292" r:id="rId4"/>
    <p:sldLayoutId id="2147484293" r:id="rId5"/>
    <p:sldLayoutId id="2147484294" r:id="rId6"/>
    <p:sldLayoutId id="2147484295" r:id="rId7"/>
    <p:sldLayoutId id="2147484296" r:id="rId8"/>
    <p:sldLayoutId id="2147484297" r:id="rId9"/>
    <p:sldLayoutId id="2147484298" r:id="rId10"/>
    <p:sldLayoutId id="2147484299" r:id="rId11"/>
    <p:sldLayoutId id="2147484300" r:id="rId12"/>
    <p:sldLayoutId id="2147484301" r:id="rId13"/>
    <p:sldLayoutId id="2147484302" r:id="rId14"/>
    <p:sldLayoutId id="2147484303" r:id="rId15"/>
    <p:sldLayoutId id="2147484304" r:id="rId16"/>
    <p:sldLayoutId id="2147484305" r:id="rId17"/>
    <p:sldLayoutId id="2147484306" r:id="rId18"/>
    <p:sldLayoutId id="2147484307" r:id="rId19"/>
    <p:sldLayoutId id="2147484308" r:id="rId20"/>
  </p:sldLayoutIdLst>
  <p:hf hdr="0" ftr="0" dt="0"/>
  <p:txStyles>
    <p:titleStyle>
      <a:lvl1pPr algn="l" defTabSz="456670" rtl="0" eaLnBrk="1" latinLnBrk="0" hangingPunct="1">
        <a:lnSpc>
          <a:spcPct val="90000"/>
        </a:lnSpc>
        <a:spcBef>
          <a:spcPct val="0"/>
        </a:spcBef>
        <a:buNone/>
        <a:defRPr sz="2700" b="1" kern="1200">
          <a:solidFill>
            <a:schemeClr val="bg2"/>
          </a:solidFill>
          <a:latin typeface="InterFace" charset="0"/>
          <a:ea typeface="InterFace" charset="0"/>
          <a:cs typeface="InterFace" charset="0"/>
        </a:defRPr>
      </a:lvl1pPr>
    </p:titleStyle>
    <p:bodyStyle>
      <a:lvl1pPr marL="0" indent="0" algn="l" defTabSz="456670" rtl="0" eaLnBrk="1" latinLnBrk="0" hangingPunct="1">
        <a:spcBef>
          <a:spcPts val="1107"/>
        </a:spcBef>
        <a:spcAft>
          <a:spcPts val="450"/>
        </a:spcAft>
        <a:buFont typeface="Arial"/>
        <a:buNone/>
        <a:defRPr sz="1800" b="1" kern="1200">
          <a:solidFill>
            <a:schemeClr val="accent1"/>
          </a:solidFill>
          <a:latin typeface="InterFace" charset="0"/>
          <a:ea typeface="InterFace" charset="0"/>
          <a:cs typeface="InterFace" charset="0"/>
        </a:defRPr>
      </a:lvl1pPr>
      <a:lvl2pPr marL="10121" indent="0" algn="l" defTabSz="456670" rtl="0" eaLnBrk="1" latinLnBrk="0" hangingPunct="1">
        <a:lnSpc>
          <a:spcPct val="110000"/>
        </a:lnSpc>
        <a:spcBef>
          <a:spcPts val="713"/>
        </a:spcBef>
        <a:spcAft>
          <a:spcPts val="713"/>
        </a:spcAft>
        <a:buFont typeface="Arial"/>
        <a:buNone/>
        <a:tabLst/>
        <a:defRPr sz="1400" kern="1200">
          <a:solidFill>
            <a:schemeClr val="accent6"/>
          </a:solidFill>
          <a:latin typeface="Averta" charset="0"/>
          <a:ea typeface="Averta" charset="0"/>
          <a:cs typeface="Averta" charset="0"/>
        </a:defRPr>
      </a:lvl2pPr>
      <a:lvl3pPr marL="186333" indent="-176213" algn="l" defTabSz="456670" rtl="0" eaLnBrk="1" latinLnBrk="0" hangingPunct="1">
        <a:lnSpc>
          <a:spcPct val="110000"/>
        </a:lnSpc>
        <a:spcBef>
          <a:spcPts val="713"/>
        </a:spcBef>
        <a:spcAft>
          <a:spcPts val="713"/>
        </a:spcAft>
        <a:buClr>
          <a:schemeClr val="accent1"/>
        </a:buClr>
        <a:buSzPct val="100000"/>
        <a:buFont typeface="Wingdings" charset="2"/>
        <a:buChar char="§"/>
        <a:tabLst/>
        <a:defRPr sz="1400" kern="1200">
          <a:solidFill>
            <a:schemeClr val="accent6"/>
          </a:solidFill>
          <a:latin typeface="Averta" charset="0"/>
          <a:ea typeface="Averta" charset="0"/>
          <a:cs typeface="Averta" charset="0"/>
        </a:defRPr>
      </a:lvl3pPr>
      <a:lvl4pPr marL="10121" indent="0" algn="l" defTabSz="456670" rtl="0" eaLnBrk="1" latinLnBrk="0" hangingPunct="1">
        <a:lnSpc>
          <a:spcPct val="110000"/>
        </a:lnSpc>
        <a:spcBef>
          <a:spcPts val="713"/>
        </a:spcBef>
        <a:spcAft>
          <a:spcPts val="713"/>
        </a:spcAft>
        <a:buFont typeface="Arial"/>
        <a:buNone/>
        <a:tabLst/>
        <a:defRPr sz="1400" kern="1200">
          <a:solidFill>
            <a:schemeClr val="tx2"/>
          </a:solidFill>
          <a:latin typeface="Averta" charset="0"/>
          <a:ea typeface="Averta" charset="0"/>
          <a:cs typeface="Averta" charset="0"/>
        </a:defRPr>
      </a:lvl4pPr>
      <a:lvl5pPr marL="10121" indent="0" algn="l" defTabSz="456670" rtl="0" eaLnBrk="1" latinLnBrk="0" hangingPunct="1">
        <a:spcBef>
          <a:spcPts val="1107"/>
        </a:spcBef>
        <a:buFont typeface="Arial"/>
        <a:buNone/>
        <a:tabLst/>
        <a:defRPr sz="1500" b="1" i="0" kern="1200">
          <a:solidFill>
            <a:schemeClr val="accent1"/>
          </a:solidFill>
          <a:latin typeface="InterFace" charset="0"/>
          <a:ea typeface="InterFace" charset="0"/>
          <a:cs typeface="InterFace" charset="0"/>
        </a:defRPr>
      </a:lvl5pPr>
      <a:lvl6pPr marL="2511682" indent="-228335" algn="l" defTabSz="45667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8351" indent="-228335" algn="l" defTabSz="45667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5021" indent="-228335" algn="l" defTabSz="45667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1691" indent="-228335" algn="l" defTabSz="45667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670" algn="l" defTabSz="456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339" algn="l" defTabSz="456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009" algn="l" defTabSz="456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679" algn="l" defTabSz="456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347" algn="l" defTabSz="456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0016" algn="l" defTabSz="456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6685" algn="l" defTabSz="456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3355" algn="l" defTabSz="4566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7333">
          <p15:clr>
            <a:srgbClr val="F26B43"/>
          </p15:clr>
        </p15:guide>
        <p15:guide id="4" pos="6834">
          <p15:clr>
            <a:srgbClr val="F26B43"/>
          </p15:clr>
        </p15:guide>
        <p15:guide id="5" pos="778">
          <p15:clr>
            <a:srgbClr val="F26B43"/>
          </p15:clr>
        </p15:guide>
        <p15:guide id="6" pos="2207">
          <p15:clr>
            <a:srgbClr val="F26B43"/>
          </p15:clr>
        </p15:guide>
        <p15:guide id="7" pos="189">
          <p15:clr>
            <a:srgbClr val="F26B43"/>
          </p15:clr>
        </p15:guide>
        <p15:guide id="8" pos="3727">
          <p15:clr>
            <a:srgbClr val="F26B43"/>
          </p15:clr>
        </p15:guide>
        <p15:guide id="9" pos="3954">
          <p15:clr>
            <a:srgbClr val="F26B43"/>
          </p15:clr>
        </p15:guide>
        <p15:guide id="10" orient="horz" pos="3725">
          <p15:clr>
            <a:srgbClr val="F26B43"/>
          </p15:clr>
        </p15:guide>
        <p15:guide id="11" orient="horz" pos="4111">
          <p15:clr>
            <a:srgbClr val="F26B43"/>
          </p15:clr>
        </p15:guide>
        <p15:guide id="12" orient="horz" pos="164">
          <p15:clr>
            <a:srgbClr val="F26B43"/>
          </p15:clr>
        </p15:guide>
        <p15:guide id="13" orient="horz" pos="1140">
          <p15:clr>
            <a:srgbClr val="F26B43"/>
          </p15:clr>
        </p15:guide>
        <p15:guide id="14" pos="749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1" y="303498"/>
            <a:ext cx="8527471" cy="2480422"/>
          </a:xfrm>
        </p:spPr>
        <p:txBody>
          <a:bodyPr/>
          <a:lstStyle/>
          <a:p>
            <a:r>
              <a:rPr lang="en-US" sz="4400" dirty="0"/>
              <a:t>SEM Ad Scheduling Case Study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94E82D-92DD-48B8-B53F-8B2F455E38E8}"/>
              </a:ext>
            </a:extLst>
          </p:cNvPr>
          <p:cNvSpPr/>
          <p:nvPr/>
        </p:nvSpPr>
        <p:spPr>
          <a:xfrm>
            <a:off x="62144" y="4598633"/>
            <a:ext cx="674703" cy="403388"/>
          </a:xfrm>
          <a:prstGeom prst="rect">
            <a:avLst/>
          </a:prstGeom>
          <a:solidFill>
            <a:srgbClr val="7333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764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381047-B5B9-4900-84E9-7C41A6D4D4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4606A5-92A9-4B43-8AE3-90C4E88D1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8" y="345693"/>
            <a:ext cx="8339075" cy="599082"/>
          </a:xfrm>
        </p:spPr>
        <p:txBody>
          <a:bodyPr/>
          <a:lstStyle/>
          <a:p>
            <a:r>
              <a:rPr lang="en-US" dirty="0">
                <a:latin typeface="InterFace"/>
              </a:rPr>
              <a:t>Test Phase vs Control Phase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A973B6-99B1-4E4E-A9E5-6D49717229A3}"/>
              </a:ext>
            </a:extLst>
          </p:cNvPr>
          <p:cNvSpPr txBox="1"/>
          <p:nvPr/>
        </p:nvSpPr>
        <p:spPr>
          <a:xfrm>
            <a:off x="6418555" y="1215867"/>
            <a:ext cx="23792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1200" dirty="0"/>
              <a:t>Divide months into various test phases to compare performance of scheduled ads vs non scheduled ads.</a:t>
            </a:r>
          </a:p>
          <a:p>
            <a:pPr algn="l"/>
            <a:endParaRPr lang="en-CA" sz="1200" dirty="0"/>
          </a:p>
          <a:p>
            <a:pPr algn="l"/>
            <a:r>
              <a:rPr lang="en-CA" sz="1200" dirty="0"/>
              <a:t>Compare results within, and not across, months to ensure optimization and seasonality trends and consistent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3A1661F-8E29-4AA2-9885-C12B9CDAEA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0944535"/>
              </p:ext>
            </p:extLst>
          </p:nvPr>
        </p:nvGraphicFramePr>
        <p:xfrm>
          <a:off x="-437965" y="1125786"/>
          <a:ext cx="6119674" cy="29394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0CD81809-FC82-4253-ABE1-54752E965D62}"/>
              </a:ext>
            </a:extLst>
          </p:cNvPr>
          <p:cNvSpPr/>
          <p:nvPr/>
        </p:nvSpPr>
        <p:spPr>
          <a:xfrm>
            <a:off x="62144" y="4598633"/>
            <a:ext cx="674703" cy="4033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251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381047-B5B9-4900-84E9-7C41A6D4D4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4606A5-92A9-4B43-8AE3-90C4E88D1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8" y="345693"/>
            <a:ext cx="8339075" cy="599082"/>
          </a:xfrm>
        </p:spPr>
        <p:txBody>
          <a:bodyPr/>
          <a:lstStyle/>
          <a:p>
            <a:r>
              <a:rPr lang="en-US" dirty="0">
                <a:latin typeface="InterFace"/>
              </a:rPr>
              <a:t>Phase 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A973B6-99B1-4E4E-A9E5-6D49717229A3}"/>
              </a:ext>
            </a:extLst>
          </p:cNvPr>
          <p:cNvSpPr txBox="1"/>
          <p:nvPr/>
        </p:nvSpPr>
        <p:spPr>
          <a:xfrm>
            <a:off x="6331206" y="2058642"/>
            <a:ext cx="2528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1200" dirty="0"/>
              <a:t>ROAS Control Vs Test: 14%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5A80FD7E-F8C2-450C-82DB-FECE745CAF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7404880"/>
              </p:ext>
            </p:extLst>
          </p:nvPr>
        </p:nvGraphicFramePr>
        <p:xfrm>
          <a:off x="422275" y="944775"/>
          <a:ext cx="5704304" cy="31624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C2DFC1A-7450-4DE6-8401-18A2A9111D5C}"/>
              </a:ext>
            </a:extLst>
          </p:cNvPr>
          <p:cNvCxnSpPr>
            <a:cxnSpLocks/>
          </p:cNvCxnSpPr>
          <p:nvPr/>
        </p:nvCxnSpPr>
        <p:spPr>
          <a:xfrm flipV="1">
            <a:off x="8417023" y="2058642"/>
            <a:ext cx="0" cy="2286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14E0C44-B4E5-425E-BA4B-01EC4CCA6B86}"/>
              </a:ext>
            </a:extLst>
          </p:cNvPr>
          <p:cNvSpPr/>
          <p:nvPr/>
        </p:nvSpPr>
        <p:spPr>
          <a:xfrm>
            <a:off x="62144" y="4598633"/>
            <a:ext cx="674703" cy="4033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975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381047-B5B9-4900-84E9-7C41A6D4D4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4606A5-92A9-4B43-8AE3-90C4E88D1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8" y="345693"/>
            <a:ext cx="8339075" cy="599082"/>
          </a:xfrm>
        </p:spPr>
        <p:txBody>
          <a:bodyPr/>
          <a:lstStyle/>
          <a:p>
            <a:r>
              <a:rPr lang="en-US" dirty="0">
                <a:latin typeface="InterFace"/>
              </a:rPr>
              <a:t>Phase 2</a:t>
            </a:r>
            <a:endParaRPr lang="en-US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D172EBA8-8C38-49E4-8A32-696993E183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3080872"/>
              </p:ext>
            </p:extLst>
          </p:nvPr>
        </p:nvGraphicFramePr>
        <p:xfrm>
          <a:off x="217648" y="733317"/>
          <a:ext cx="6156326" cy="3222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B39ACAA-DC8D-4DEF-8E62-D3BCF5D83170}"/>
              </a:ext>
            </a:extLst>
          </p:cNvPr>
          <p:cNvSpPr txBox="1"/>
          <p:nvPr/>
        </p:nvSpPr>
        <p:spPr>
          <a:xfrm>
            <a:off x="6505651" y="1711513"/>
            <a:ext cx="2528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1200" dirty="0"/>
              <a:t>ROAS Control Vs Test: 61%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AEA6E3-346B-4012-B8B7-5986723F723A}"/>
              </a:ext>
            </a:extLst>
          </p:cNvPr>
          <p:cNvSpPr txBox="1"/>
          <p:nvPr/>
        </p:nvSpPr>
        <p:spPr>
          <a:xfrm>
            <a:off x="1003177" y="4271683"/>
            <a:ext cx="7137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CA" sz="1200" dirty="0"/>
              <a:t>On average, we saw a 9% increase in ROAS when comparing the test phase to control phase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17F621-56B6-46CA-941C-4C31CAF64392}"/>
              </a:ext>
            </a:extLst>
          </p:cNvPr>
          <p:cNvSpPr/>
          <p:nvPr/>
        </p:nvSpPr>
        <p:spPr>
          <a:xfrm>
            <a:off x="62144" y="4598633"/>
            <a:ext cx="674703" cy="4033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948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381047-B5B9-4900-84E9-7C41A6D4D4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4606A5-92A9-4B43-8AE3-90C4E88D1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8" y="345693"/>
            <a:ext cx="8339075" cy="599082"/>
          </a:xfrm>
        </p:spPr>
        <p:txBody>
          <a:bodyPr/>
          <a:lstStyle/>
          <a:p>
            <a:r>
              <a:rPr lang="en-US" dirty="0">
                <a:latin typeface="InterFace"/>
              </a:rPr>
              <a:t>Why Ad Scheduling?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5CF37B-7EF8-44B7-90F7-C109E419530E}"/>
              </a:ext>
            </a:extLst>
          </p:cNvPr>
          <p:cNvSpPr txBox="1"/>
          <p:nvPr/>
        </p:nvSpPr>
        <p:spPr>
          <a:xfrm>
            <a:off x="470517" y="1215867"/>
            <a:ext cx="684468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/>
              <a:t>As a Search Engine Marketer, one of my main objectives is to be efficient in the tactics I employ. In this case study, I am analyzing how budget allocation, using ad scheduling can increase the performance of an account.</a:t>
            </a:r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I pulled 12 months worth of data for my ecommerce client, and identified buying patterns that informed what times were best to be actively bid on ad spaces.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40EB5B-DFB4-4283-8115-50DF4477E13F}"/>
              </a:ext>
            </a:extLst>
          </p:cNvPr>
          <p:cNvSpPr/>
          <p:nvPr/>
        </p:nvSpPr>
        <p:spPr>
          <a:xfrm>
            <a:off x="62144" y="4598633"/>
            <a:ext cx="674703" cy="4033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124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381047-B5B9-4900-84E9-7C41A6D4D4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4606A5-92A9-4B43-8AE3-90C4E88D1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415" y="312607"/>
            <a:ext cx="8339075" cy="994172"/>
          </a:xfrm>
        </p:spPr>
        <p:txBody>
          <a:bodyPr/>
          <a:lstStyle/>
          <a:p>
            <a:r>
              <a:rPr lang="en-US" dirty="0">
                <a:latin typeface="InterFace"/>
              </a:rPr>
              <a:t>Investment being distributed appropriately based on demand at time of day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FBF522-19DB-4A00-93F5-169C74924E6A}"/>
              </a:ext>
            </a:extLst>
          </p:cNvPr>
          <p:cNvSpPr txBox="1"/>
          <p:nvPr/>
        </p:nvSpPr>
        <p:spPr>
          <a:xfrm>
            <a:off x="670101" y="4693860"/>
            <a:ext cx="3717085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sz="800" dirty="0">
                <a:latin typeface="Calibri"/>
                <a:cs typeface="Calibri"/>
              </a:rPr>
              <a:t>*</a:t>
            </a:r>
            <a:r>
              <a:rPr lang="en-US" sz="800" dirty="0" err="1">
                <a:latin typeface="Calibri"/>
                <a:cs typeface="Calibri"/>
              </a:rPr>
              <a:t>Doubleclick</a:t>
            </a:r>
            <a:r>
              <a:rPr lang="en-US" sz="800" dirty="0">
                <a:latin typeface="Calibri"/>
                <a:cs typeface="Calibri"/>
              </a:rPr>
              <a:t> search data. Feb 18-26</a:t>
            </a:r>
          </a:p>
        </p:txBody>
      </p: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FF2B0434-7F62-4DF8-89D0-907E636D25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8859526"/>
              </p:ext>
            </p:extLst>
          </p:nvPr>
        </p:nvGraphicFramePr>
        <p:xfrm>
          <a:off x="97481" y="1062180"/>
          <a:ext cx="8958853" cy="35190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7441008D-4492-4B89-A1E8-8DBE75736BEC}"/>
              </a:ext>
            </a:extLst>
          </p:cNvPr>
          <p:cNvSpPr txBox="1"/>
          <p:nvPr/>
        </p:nvSpPr>
        <p:spPr>
          <a:xfrm>
            <a:off x="6224069" y="949556"/>
            <a:ext cx="2743200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dirty="0"/>
              <a:t>6am – 6pm peak times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8581CC4-B237-4FC0-8A5B-776275C95028}"/>
              </a:ext>
            </a:extLst>
          </p:cNvPr>
          <p:cNvCxnSpPr>
            <a:cxnSpLocks/>
          </p:cNvCxnSpPr>
          <p:nvPr/>
        </p:nvCxnSpPr>
        <p:spPr>
          <a:xfrm flipH="1">
            <a:off x="5994401" y="1230496"/>
            <a:ext cx="360217" cy="2288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E4C4DAD-7581-40EE-BC1D-7A1FF373639A}"/>
              </a:ext>
            </a:extLst>
          </p:cNvPr>
          <p:cNvSpPr/>
          <p:nvPr/>
        </p:nvSpPr>
        <p:spPr>
          <a:xfrm>
            <a:off x="62144" y="4598633"/>
            <a:ext cx="674703" cy="4033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857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381047-B5B9-4900-84E9-7C41A6D4D4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4606A5-92A9-4B43-8AE3-90C4E88D1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415" y="312607"/>
            <a:ext cx="8339075" cy="994172"/>
          </a:xfrm>
        </p:spPr>
        <p:txBody>
          <a:bodyPr/>
          <a:lstStyle/>
          <a:p>
            <a:r>
              <a:rPr lang="en-US" dirty="0">
                <a:latin typeface="InterFace"/>
              </a:rPr>
              <a:t>Investment being distributed appropriately based on demand at time of day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FBF522-19DB-4A00-93F5-169C74924E6A}"/>
              </a:ext>
            </a:extLst>
          </p:cNvPr>
          <p:cNvSpPr txBox="1"/>
          <p:nvPr/>
        </p:nvSpPr>
        <p:spPr>
          <a:xfrm>
            <a:off x="670101" y="4693860"/>
            <a:ext cx="3717085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sz="800" dirty="0">
                <a:latin typeface="Calibri"/>
                <a:cs typeface="Calibri"/>
              </a:rPr>
              <a:t>*</a:t>
            </a:r>
            <a:r>
              <a:rPr lang="en-US" sz="800" dirty="0" err="1">
                <a:latin typeface="Calibri"/>
                <a:cs typeface="Calibri"/>
              </a:rPr>
              <a:t>Doubleclick</a:t>
            </a:r>
            <a:r>
              <a:rPr lang="en-US" sz="800" dirty="0">
                <a:latin typeface="Calibri"/>
                <a:cs typeface="Calibri"/>
              </a:rPr>
              <a:t> search data. Feb 1-27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61CA43D4-5D41-4E7C-B1CC-E724D49788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9954323"/>
              </p:ext>
            </p:extLst>
          </p:nvPr>
        </p:nvGraphicFramePr>
        <p:xfrm>
          <a:off x="273415" y="1315513"/>
          <a:ext cx="8339075" cy="33352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793A8F23-1136-4345-8062-E5588945DCC2}"/>
              </a:ext>
            </a:extLst>
          </p:cNvPr>
          <p:cNvSpPr/>
          <p:nvPr/>
        </p:nvSpPr>
        <p:spPr>
          <a:xfrm>
            <a:off x="62144" y="4598633"/>
            <a:ext cx="674703" cy="4033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103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381047-B5B9-4900-84E9-7C41A6D4D4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4606A5-92A9-4B43-8AE3-90C4E88D1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415" y="312607"/>
            <a:ext cx="8339075" cy="994172"/>
          </a:xfrm>
        </p:spPr>
        <p:txBody>
          <a:bodyPr/>
          <a:lstStyle/>
          <a:p>
            <a:r>
              <a:rPr lang="en-US" dirty="0">
                <a:latin typeface="InterFace"/>
              </a:rPr>
              <a:t>Direct and Organic searches line up with SEM site visitors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FBF522-19DB-4A00-93F5-169C74924E6A}"/>
              </a:ext>
            </a:extLst>
          </p:cNvPr>
          <p:cNvSpPr txBox="1"/>
          <p:nvPr/>
        </p:nvSpPr>
        <p:spPr>
          <a:xfrm>
            <a:off x="670101" y="4693860"/>
            <a:ext cx="3717085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sz="800" dirty="0">
                <a:latin typeface="Calibri"/>
                <a:cs typeface="Calibri"/>
              </a:rPr>
              <a:t>*Google Analytics search data. Aug 2018 -  Feb 27 2019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77F08918-4714-4464-939D-7471206073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5970864"/>
              </p:ext>
            </p:extLst>
          </p:nvPr>
        </p:nvGraphicFramePr>
        <p:xfrm>
          <a:off x="273415" y="1156208"/>
          <a:ext cx="8133738" cy="3470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B1D1AF06-F6FD-4C66-9660-10E515E805CD}"/>
              </a:ext>
            </a:extLst>
          </p:cNvPr>
          <p:cNvSpPr/>
          <p:nvPr/>
        </p:nvSpPr>
        <p:spPr>
          <a:xfrm>
            <a:off x="62144" y="4598633"/>
            <a:ext cx="674703" cy="4033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314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381047-B5B9-4900-84E9-7C41A6D4D4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4606A5-92A9-4B43-8AE3-90C4E88D1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8" y="345693"/>
            <a:ext cx="8339075" cy="599082"/>
          </a:xfrm>
        </p:spPr>
        <p:txBody>
          <a:bodyPr/>
          <a:lstStyle/>
          <a:p>
            <a:r>
              <a:rPr lang="en-US" dirty="0">
                <a:latin typeface="InterFace"/>
              </a:rPr>
              <a:t>Opportunities to Optimize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FBF522-19DB-4A00-93F5-169C74924E6A}"/>
              </a:ext>
            </a:extLst>
          </p:cNvPr>
          <p:cNvSpPr txBox="1"/>
          <p:nvPr/>
        </p:nvSpPr>
        <p:spPr>
          <a:xfrm>
            <a:off x="670101" y="4693860"/>
            <a:ext cx="3717085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sz="800" dirty="0">
                <a:latin typeface="Calibri"/>
                <a:cs typeface="Calibri"/>
              </a:rPr>
              <a:t>*</a:t>
            </a:r>
            <a:r>
              <a:rPr lang="en-US" sz="800" dirty="0" err="1">
                <a:latin typeface="Calibri"/>
                <a:cs typeface="Calibri"/>
              </a:rPr>
              <a:t>Doubleclick</a:t>
            </a:r>
            <a:r>
              <a:rPr lang="en-US" sz="800" dirty="0">
                <a:latin typeface="Calibri"/>
                <a:cs typeface="Calibri"/>
              </a:rPr>
              <a:t> search data January</a:t>
            </a:r>
          </a:p>
          <a:p>
            <a:pPr algn="l"/>
            <a:r>
              <a:rPr lang="en-US" sz="800" dirty="0">
                <a:latin typeface="Calibri"/>
                <a:cs typeface="Calibri"/>
              </a:rPr>
              <a:t>**Hypothetical for month of January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98CF9ED7-C7C4-4A01-8E17-5F268D1F68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1049946"/>
              </p:ext>
            </p:extLst>
          </p:nvPr>
        </p:nvGraphicFramePr>
        <p:xfrm>
          <a:off x="146506" y="1008871"/>
          <a:ext cx="8850988" cy="30326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A26F4496-8C7B-4E1A-970C-C78E760106E3}"/>
              </a:ext>
            </a:extLst>
          </p:cNvPr>
          <p:cNvSpPr txBox="1"/>
          <p:nvPr/>
        </p:nvSpPr>
        <p:spPr>
          <a:xfrm>
            <a:off x="4121616" y="834415"/>
            <a:ext cx="29213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CA" sz="700" dirty="0"/>
          </a:p>
          <a:p>
            <a:r>
              <a:rPr lang="en-CA" sz="700" dirty="0"/>
              <a:t>If reallocated *maintaining ROAS*: $</a:t>
            </a:r>
            <a:r>
              <a:rPr lang="en-CA" sz="700"/>
              <a:t>24,412*$9 </a:t>
            </a:r>
            <a:r>
              <a:rPr lang="en-CA" sz="700" dirty="0"/>
              <a:t>= $219,864.54</a:t>
            </a:r>
          </a:p>
          <a:p>
            <a:r>
              <a:rPr lang="en-CA" sz="700" dirty="0"/>
              <a:t> </a:t>
            </a:r>
          </a:p>
          <a:p>
            <a:r>
              <a:rPr lang="en-CA" sz="700" dirty="0"/>
              <a:t>Additional revenue**: $219,864 - $120,684.89 = $99,179.65 </a:t>
            </a:r>
          </a:p>
          <a:p>
            <a:pPr algn="just"/>
            <a:endParaRPr lang="en-CA" sz="700" dirty="0"/>
          </a:p>
          <a:p>
            <a:pPr algn="just"/>
            <a:endParaRPr lang="en-CA" sz="700" dirty="0"/>
          </a:p>
          <a:p>
            <a:pPr algn="just"/>
            <a:endParaRPr lang="en-CA" sz="700" dirty="0"/>
          </a:p>
          <a:p>
            <a:pPr algn="just"/>
            <a:endParaRPr lang="en-CA" sz="7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3EE7D8-BBCB-4D10-88DE-820DF5C2B37E}"/>
              </a:ext>
            </a:extLst>
          </p:cNvPr>
          <p:cNvSpPr txBox="1"/>
          <p:nvPr/>
        </p:nvSpPr>
        <p:spPr>
          <a:xfrm>
            <a:off x="1051217" y="4105643"/>
            <a:ext cx="2252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CA" sz="900" dirty="0"/>
              <a:t>Cost 12am – 6am: $24,412</a:t>
            </a:r>
          </a:p>
          <a:p>
            <a:pPr algn="just"/>
            <a:r>
              <a:rPr lang="en-CA" sz="900" dirty="0"/>
              <a:t>Revenue: $120,684</a:t>
            </a:r>
          </a:p>
          <a:p>
            <a:pPr algn="just"/>
            <a:r>
              <a:rPr lang="en-CA" sz="900" dirty="0"/>
              <a:t>ROAS: $4.9</a:t>
            </a:r>
          </a:p>
          <a:p>
            <a:pPr algn="just"/>
            <a:endParaRPr lang="en-CA" sz="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56723A-576B-4396-B606-3535794794E8}"/>
              </a:ext>
            </a:extLst>
          </p:cNvPr>
          <p:cNvSpPr txBox="1"/>
          <p:nvPr/>
        </p:nvSpPr>
        <p:spPr>
          <a:xfrm>
            <a:off x="2955683" y="3967144"/>
            <a:ext cx="225274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CA" sz="900" dirty="0"/>
          </a:p>
          <a:p>
            <a:pPr algn="just"/>
            <a:r>
              <a:rPr lang="en-CA" sz="900" dirty="0"/>
              <a:t>Cost 7am – 12am: $117,846</a:t>
            </a:r>
          </a:p>
          <a:p>
            <a:pPr algn="just"/>
            <a:r>
              <a:rPr lang="en-CA" sz="900" dirty="0"/>
              <a:t>Revenue: $1,061,359</a:t>
            </a:r>
          </a:p>
          <a:p>
            <a:pPr algn="just"/>
            <a:r>
              <a:rPr lang="en-CA" sz="900" dirty="0"/>
              <a:t>ROAS: $9</a:t>
            </a:r>
          </a:p>
          <a:p>
            <a:pPr algn="just"/>
            <a:endParaRPr lang="en-CA" sz="9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14DDC5-B9A2-4C09-B10F-5B97FF6A9F93}"/>
              </a:ext>
            </a:extLst>
          </p:cNvPr>
          <p:cNvSpPr/>
          <p:nvPr/>
        </p:nvSpPr>
        <p:spPr>
          <a:xfrm>
            <a:off x="1252878" y="3470679"/>
            <a:ext cx="1525685" cy="176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2E2EB38E-41E0-49A3-B500-77F59E5608A6}"/>
              </a:ext>
            </a:extLst>
          </p:cNvPr>
          <p:cNvSpPr/>
          <p:nvPr/>
        </p:nvSpPr>
        <p:spPr>
          <a:xfrm rot="17448994">
            <a:off x="1688524" y="1788251"/>
            <a:ext cx="3230881" cy="2110022"/>
          </a:xfrm>
          <a:prstGeom prst="arc">
            <a:avLst>
              <a:gd name="adj1" fmla="val 13295004"/>
              <a:gd name="adj2" fmla="val 17723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187BB05-675B-48CD-AD2F-65E5C4E80FB5}"/>
              </a:ext>
            </a:extLst>
          </p:cNvPr>
          <p:cNvSpPr/>
          <p:nvPr/>
        </p:nvSpPr>
        <p:spPr>
          <a:xfrm rot="1460440">
            <a:off x="3910691" y="1364231"/>
            <a:ext cx="183166" cy="55336"/>
          </a:xfrm>
          <a:prstGeom prst="rightArrow">
            <a:avLst/>
          </a:prstGeom>
          <a:solidFill>
            <a:srgbClr val="7333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1695DA-9173-42BA-B66A-C5A28C8B137E}"/>
              </a:ext>
            </a:extLst>
          </p:cNvPr>
          <p:cNvSpPr/>
          <p:nvPr/>
        </p:nvSpPr>
        <p:spPr>
          <a:xfrm>
            <a:off x="62144" y="4598633"/>
            <a:ext cx="674703" cy="4033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810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381047-B5B9-4900-84E9-7C41A6D4D4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4606A5-92A9-4B43-8AE3-90C4E88D1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8" y="345693"/>
            <a:ext cx="8339075" cy="599082"/>
          </a:xfrm>
        </p:spPr>
        <p:txBody>
          <a:bodyPr/>
          <a:lstStyle/>
          <a:p>
            <a:r>
              <a:rPr lang="en-US" dirty="0">
                <a:latin typeface="InterFace"/>
              </a:rPr>
              <a:t>Opportunities to Optimize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FBF522-19DB-4A00-93F5-169C74924E6A}"/>
              </a:ext>
            </a:extLst>
          </p:cNvPr>
          <p:cNvSpPr txBox="1"/>
          <p:nvPr/>
        </p:nvSpPr>
        <p:spPr>
          <a:xfrm>
            <a:off x="670101" y="4693860"/>
            <a:ext cx="3717085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sz="800" dirty="0">
                <a:latin typeface="Calibri"/>
                <a:cs typeface="Calibri"/>
              </a:rPr>
              <a:t>*</a:t>
            </a:r>
            <a:r>
              <a:rPr lang="en-US" sz="800" dirty="0" err="1">
                <a:latin typeface="Calibri"/>
                <a:cs typeface="Calibri"/>
              </a:rPr>
              <a:t>Doubleclick</a:t>
            </a:r>
            <a:r>
              <a:rPr lang="en-US" sz="800" dirty="0">
                <a:latin typeface="Calibri"/>
                <a:cs typeface="Calibri"/>
              </a:rPr>
              <a:t> search data August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98CF9ED7-C7C4-4A01-8E17-5F268D1F68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8947664"/>
              </p:ext>
            </p:extLst>
          </p:nvPr>
        </p:nvGraphicFramePr>
        <p:xfrm>
          <a:off x="62143" y="1022242"/>
          <a:ext cx="8407153" cy="3523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0666C10F-0A91-40DC-BE20-83E107BAEFAE}"/>
              </a:ext>
            </a:extLst>
          </p:cNvPr>
          <p:cNvSpPr/>
          <p:nvPr/>
        </p:nvSpPr>
        <p:spPr>
          <a:xfrm>
            <a:off x="62144" y="4598633"/>
            <a:ext cx="674703" cy="4033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016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381047-B5B9-4900-84E9-7C41A6D4D4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22C5C-0398-E34A-8A2F-2739A2B5B481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4606A5-92A9-4B43-8AE3-90C4E88D1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8" y="345693"/>
            <a:ext cx="8339075" cy="599082"/>
          </a:xfrm>
        </p:spPr>
        <p:txBody>
          <a:bodyPr/>
          <a:lstStyle/>
          <a:p>
            <a:r>
              <a:rPr lang="en-US" dirty="0">
                <a:latin typeface="InterFace"/>
              </a:rPr>
              <a:t>Site Traffic during Holiday Period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FBF522-19DB-4A00-93F5-169C74924E6A}"/>
              </a:ext>
            </a:extLst>
          </p:cNvPr>
          <p:cNvSpPr txBox="1"/>
          <p:nvPr/>
        </p:nvSpPr>
        <p:spPr>
          <a:xfrm>
            <a:off x="670101" y="4693860"/>
            <a:ext cx="3717085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sz="800" dirty="0">
                <a:latin typeface="Calibri"/>
                <a:cs typeface="Calibri"/>
              </a:rPr>
              <a:t>*</a:t>
            </a:r>
            <a:r>
              <a:rPr lang="en-US" sz="800" dirty="0" err="1">
                <a:latin typeface="Calibri"/>
                <a:cs typeface="Calibri"/>
              </a:rPr>
              <a:t>Doubleclick</a:t>
            </a:r>
            <a:r>
              <a:rPr lang="en-US" sz="800" dirty="0">
                <a:latin typeface="Calibri"/>
                <a:cs typeface="Calibri"/>
              </a:rPr>
              <a:t> search data Nov-Dec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98CF9ED7-C7C4-4A01-8E17-5F268D1F68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482472"/>
              </p:ext>
            </p:extLst>
          </p:nvPr>
        </p:nvGraphicFramePr>
        <p:xfrm>
          <a:off x="153423" y="1064945"/>
          <a:ext cx="6923492" cy="31785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3A973B6-99B1-4E4E-A9E5-6D49717229A3}"/>
              </a:ext>
            </a:extLst>
          </p:cNvPr>
          <p:cNvSpPr txBox="1"/>
          <p:nvPr/>
        </p:nvSpPr>
        <p:spPr>
          <a:xfrm>
            <a:off x="7035998" y="896461"/>
            <a:ext cx="18903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CA" sz="1200" dirty="0"/>
              <a:t>Holiday period tends to depict different site traffic patterns, in this situation we’d like to maintain SEM presence at all times, particularly in early hours of the day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102C9A-5C03-46C3-9382-74A01F1927EF}"/>
              </a:ext>
            </a:extLst>
          </p:cNvPr>
          <p:cNvSpPr/>
          <p:nvPr/>
        </p:nvSpPr>
        <p:spPr>
          <a:xfrm>
            <a:off x="62144" y="4598633"/>
            <a:ext cx="674703" cy="4033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486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1" y="303498"/>
            <a:ext cx="8527471" cy="2480422"/>
          </a:xfrm>
        </p:spPr>
        <p:txBody>
          <a:bodyPr/>
          <a:lstStyle/>
          <a:p>
            <a:r>
              <a:rPr lang="en-US" sz="4800" dirty="0"/>
              <a:t>Post Analysis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313785-2D2B-4C63-984D-B875E953C48B}"/>
              </a:ext>
            </a:extLst>
          </p:cNvPr>
          <p:cNvSpPr/>
          <p:nvPr/>
        </p:nvSpPr>
        <p:spPr>
          <a:xfrm>
            <a:off x="62144" y="4598633"/>
            <a:ext cx="674703" cy="403388"/>
          </a:xfrm>
          <a:prstGeom prst="rect">
            <a:avLst/>
          </a:prstGeom>
          <a:solidFill>
            <a:srgbClr val="7333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5482"/>
      </p:ext>
    </p:extLst>
  </p:cSld>
  <p:clrMapOvr>
    <a:masterClrMapping/>
  </p:clrMapOvr>
</p:sld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theme/theme1.xml><?xml version="1.0" encoding="utf-8"?>
<a:theme xmlns:a="http://schemas.openxmlformats.org/drawingml/2006/main" name="PHD Purple">
  <a:themeElements>
    <a:clrScheme name="PHD_NEW">
      <a:dk1>
        <a:srgbClr val="3D1152"/>
      </a:dk1>
      <a:lt1>
        <a:srgbClr val="FFFFFF"/>
      </a:lt1>
      <a:dk2>
        <a:srgbClr val="3D1152"/>
      </a:dk2>
      <a:lt2>
        <a:srgbClr val="FFFFFF"/>
      </a:lt2>
      <a:accent1>
        <a:srgbClr val="702F8A"/>
      </a:accent1>
      <a:accent2>
        <a:srgbClr val="009CA6"/>
      </a:accent2>
      <a:accent3>
        <a:srgbClr val="D50C66"/>
      </a:accent3>
      <a:accent4>
        <a:srgbClr val="D0D0D0"/>
      </a:accent4>
      <a:accent5>
        <a:srgbClr val="97999B"/>
      </a:accent5>
      <a:accent6>
        <a:srgbClr val="53565A"/>
      </a:accent6>
      <a:hlink>
        <a:srgbClr val="FFFFFF"/>
      </a:hlink>
      <a:folHlink>
        <a:srgbClr val="FFFFFF"/>
      </a:folHlink>
    </a:clrScheme>
    <a:fontScheme name="PHD Fonts">
      <a:majorFont>
        <a:latin typeface="InterFace"/>
        <a:ea typeface=""/>
        <a:cs typeface=""/>
      </a:majorFont>
      <a:minorFont>
        <a:latin typeface="Averta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60057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PHD Rubine">
  <a:themeElements>
    <a:clrScheme name="PHD_NEW">
      <a:dk1>
        <a:srgbClr val="3D1152"/>
      </a:dk1>
      <a:lt1>
        <a:srgbClr val="FFFFFF"/>
      </a:lt1>
      <a:dk2>
        <a:srgbClr val="3D1152"/>
      </a:dk2>
      <a:lt2>
        <a:srgbClr val="FFFFFF"/>
      </a:lt2>
      <a:accent1>
        <a:srgbClr val="702F8A"/>
      </a:accent1>
      <a:accent2>
        <a:srgbClr val="009CA6"/>
      </a:accent2>
      <a:accent3>
        <a:srgbClr val="D50C66"/>
      </a:accent3>
      <a:accent4>
        <a:srgbClr val="D0D0D0"/>
      </a:accent4>
      <a:accent5>
        <a:srgbClr val="97999B"/>
      </a:accent5>
      <a:accent6>
        <a:srgbClr val="53565A"/>
      </a:accent6>
      <a:hlink>
        <a:srgbClr val="FFFFFF"/>
      </a:hlink>
      <a:folHlink>
        <a:srgbClr val="FFFFFF"/>
      </a:folHlink>
    </a:clrScheme>
    <a:fontScheme name="PHD Fonts">
      <a:majorFont>
        <a:latin typeface="InterFace"/>
        <a:ea typeface=""/>
        <a:cs typeface=""/>
      </a:majorFont>
      <a:minorFont>
        <a:latin typeface="Averta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60057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HD Capri">
  <a:themeElements>
    <a:clrScheme name="PHD_NEW">
      <a:dk1>
        <a:srgbClr val="3D1152"/>
      </a:dk1>
      <a:lt1>
        <a:srgbClr val="FFFFFF"/>
      </a:lt1>
      <a:dk2>
        <a:srgbClr val="3D1152"/>
      </a:dk2>
      <a:lt2>
        <a:srgbClr val="FFFFFF"/>
      </a:lt2>
      <a:accent1>
        <a:srgbClr val="702F8A"/>
      </a:accent1>
      <a:accent2>
        <a:srgbClr val="009CA6"/>
      </a:accent2>
      <a:accent3>
        <a:srgbClr val="D50C66"/>
      </a:accent3>
      <a:accent4>
        <a:srgbClr val="D0D0D0"/>
      </a:accent4>
      <a:accent5>
        <a:srgbClr val="97999B"/>
      </a:accent5>
      <a:accent6>
        <a:srgbClr val="53565A"/>
      </a:accent6>
      <a:hlink>
        <a:srgbClr val="FFFFFF"/>
      </a:hlink>
      <a:folHlink>
        <a:srgbClr val="FFFFFF"/>
      </a:folHlink>
    </a:clrScheme>
    <a:fontScheme name="PHD Fonts">
      <a:majorFont>
        <a:latin typeface="InterFace"/>
        <a:ea typeface=""/>
        <a:cs typeface=""/>
      </a:majorFont>
      <a:minorFont>
        <a:latin typeface="Averta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60057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PHD Grey">
  <a:themeElements>
    <a:clrScheme name="PHD Black">
      <a:dk1>
        <a:srgbClr val="2D0840"/>
      </a:dk1>
      <a:lt1>
        <a:srgbClr val="FFFFFF"/>
      </a:lt1>
      <a:dk2>
        <a:srgbClr val="2D0840"/>
      </a:dk2>
      <a:lt2>
        <a:srgbClr val="FFFFFF"/>
      </a:lt2>
      <a:accent1>
        <a:srgbClr val="5B1B77"/>
      </a:accent1>
      <a:accent2>
        <a:srgbClr val="118B95"/>
      </a:accent2>
      <a:accent3>
        <a:srgbClr val="C80053"/>
      </a:accent3>
      <a:accent4>
        <a:srgbClr val="C6C6C3"/>
      </a:accent4>
      <a:accent5>
        <a:srgbClr val="858789"/>
      </a:accent5>
      <a:accent6>
        <a:srgbClr val="414448"/>
      </a:accent6>
      <a:hlink>
        <a:srgbClr val="FFFFFF"/>
      </a:hlink>
      <a:folHlink>
        <a:srgbClr val="FFFFFF"/>
      </a:folHlink>
    </a:clrScheme>
    <a:fontScheme name="PHD Fonts">
      <a:majorFont>
        <a:latin typeface="InterFace"/>
        <a:ea typeface=""/>
        <a:cs typeface=""/>
      </a:majorFont>
      <a:minorFont>
        <a:latin typeface="Averta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60057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PHD Dividers">
  <a:themeElements>
    <a:clrScheme name="PHD_NEW">
      <a:dk1>
        <a:srgbClr val="3D1152"/>
      </a:dk1>
      <a:lt1>
        <a:srgbClr val="FFFFFF"/>
      </a:lt1>
      <a:dk2>
        <a:srgbClr val="3D1152"/>
      </a:dk2>
      <a:lt2>
        <a:srgbClr val="FFFFFF"/>
      </a:lt2>
      <a:accent1>
        <a:srgbClr val="702F8A"/>
      </a:accent1>
      <a:accent2>
        <a:srgbClr val="009CA6"/>
      </a:accent2>
      <a:accent3>
        <a:srgbClr val="D50C66"/>
      </a:accent3>
      <a:accent4>
        <a:srgbClr val="D0D0D0"/>
      </a:accent4>
      <a:accent5>
        <a:srgbClr val="97999B"/>
      </a:accent5>
      <a:accent6>
        <a:srgbClr val="53565A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60057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8459894468CC429BC70E1D3E6307F1" ma:contentTypeVersion="0" ma:contentTypeDescription="Create a new document." ma:contentTypeScope="" ma:versionID="598b211ecfc17af740a41783747f835b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2BF88A-7FDC-4777-9517-55E63D0F4FF0}">
  <ds:schemaRefs>
    <ds:schemaRef ds:uri="http://purl.org/dc/dcmitype/"/>
    <ds:schemaRef ds:uri="http://schemas.microsoft.com/office/2006/documentManagement/types"/>
    <ds:schemaRef ds:uri="http://purl.org/dc/terms/"/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69694787-0FCE-42B4-8B3E-8413447611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A3BD9F6-2A36-45BF-A586-92EDBEDCC7F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1737</TotalTime>
  <Words>451</Words>
  <Application>Microsoft Office PowerPoint</Application>
  <PresentationFormat>On-screen Show (16:9)</PresentationFormat>
  <Paragraphs>71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12</vt:i4>
      </vt:variant>
    </vt:vector>
  </HeadingPairs>
  <TitlesOfParts>
    <vt:vector size="26" baseType="lpstr">
      <vt:lpstr>Arial</vt:lpstr>
      <vt:lpstr>Averta</vt:lpstr>
      <vt:lpstr>Averta Regular</vt:lpstr>
      <vt:lpstr>Calibri</vt:lpstr>
      <vt:lpstr>Century Gothic</vt:lpstr>
      <vt:lpstr>Helvetica Light</vt:lpstr>
      <vt:lpstr>Helvetica Neue</vt:lpstr>
      <vt:lpstr>InterFace</vt:lpstr>
      <vt:lpstr>Wingdings</vt:lpstr>
      <vt:lpstr>PHD Purple</vt:lpstr>
      <vt:lpstr>PHD Rubine</vt:lpstr>
      <vt:lpstr>PHD Capri</vt:lpstr>
      <vt:lpstr>PHD Grey</vt:lpstr>
      <vt:lpstr>PHD Dividers</vt:lpstr>
      <vt:lpstr>SEM Ad Scheduling Case Study</vt:lpstr>
      <vt:lpstr>Why Ad Scheduling?</vt:lpstr>
      <vt:lpstr>Investment being distributed appropriately based on demand at time of day</vt:lpstr>
      <vt:lpstr>Investment being distributed appropriately based on demand at time of day</vt:lpstr>
      <vt:lpstr>Direct and Organic searches line up with SEM site visitors</vt:lpstr>
      <vt:lpstr>Opportunities to Optimize</vt:lpstr>
      <vt:lpstr>Opportunities to Optimize</vt:lpstr>
      <vt:lpstr>Site Traffic during Holiday Period</vt:lpstr>
      <vt:lpstr>Post Analysis</vt:lpstr>
      <vt:lpstr>Test Phase vs Control Phase</vt:lpstr>
      <vt:lpstr>Phase 1</vt:lpstr>
      <vt:lpstr>Phase 2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Source - Monthly SEM Report - March-April 2018</dc:title>
  <dc:creator>Vicky Bloyce</dc:creator>
  <cp:lastModifiedBy>Ackah Blay</cp:lastModifiedBy>
  <cp:revision>21</cp:revision>
  <cp:lastPrinted>2016-01-07T21:37:35Z</cp:lastPrinted>
  <dcterms:modified xsi:type="dcterms:W3CDTF">2019-05-20T13:51:19Z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0x010100BA8459894468CC429BC70E1D3E6307F1</vt:lpwstr>
  </property>
</Properties>
</file>